
<file path=[Content_Types].xml><?xml version="1.0" encoding="utf-8"?>
<Types xmlns="http://schemas.openxmlformats.org/package/2006/content-types">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80" r:id="rId5"/>
    <p:sldId id="315" r:id="rId6"/>
    <p:sldId id="307" r:id="rId7"/>
    <p:sldId id="306" r:id="rId8"/>
    <p:sldId id="305" r:id="rId9"/>
    <p:sldId id="304" r:id="rId10"/>
    <p:sldId id="303" r:id="rId11"/>
    <p:sldId id="302" r:id="rId12"/>
    <p:sldId id="301" r:id="rId13"/>
    <p:sldId id="311" r:id="rId14"/>
    <p:sldId id="312" r:id="rId15"/>
    <p:sldId id="313" r:id="rId16"/>
    <p:sldId id="300" r:id="rId17"/>
    <p:sldId id="314" r:id="rId18"/>
    <p:sldId id="317" r:id="rId19"/>
    <p:sldId id="316" r:id="rId20"/>
    <p:sldId id="299" r:id="rId21"/>
    <p:sldId id="298" r:id="rId22"/>
    <p:sldId id="296" r:id="rId23"/>
    <p:sldId id="297" r:id="rId24"/>
    <p:sldId id="318" r:id="rId25"/>
    <p:sldId id="295" r:id="rId26"/>
    <p:sldId id="310" r:id="rId27"/>
    <p:sldId id="309" r:id="rId28"/>
    <p:sldId id="330" r:id="rId29"/>
    <p:sldId id="319" r:id="rId30"/>
    <p:sldId id="331" r:id="rId31"/>
    <p:sldId id="320" r:id="rId32"/>
    <p:sldId id="321" r:id="rId33"/>
    <p:sldId id="332" r:id="rId34"/>
    <p:sldId id="322" r:id="rId35"/>
    <p:sldId id="323" r:id="rId36"/>
    <p:sldId id="324" r:id="rId37"/>
    <p:sldId id="333" r:id="rId38"/>
    <p:sldId id="325" r:id="rId39"/>
    <p:sldId id="326" r:id="rId40"/>
    <p:sldId id="334" r:id="rId41"/>
    <p:sldId id="327" r:id="rId42"/>
    <p:sldId id="328" r:id="rId43"/>
    <p:sldId id="329" r:id="rId44"/>
    <p:sldId id="294" r:id="rId45"/>
    <p:sldId id="25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806" y="-1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image" Target="../media/image9.jpeg"/><Relationship Id="rId4" Type="http://schemas.openxmlformats.org/officeDocument/2006/relationships/image" Target="../media/image11.jpeg"/></Relationships>
</file>

<file path=ppt/diagrams/_rels/data4.xml.rels><?xml version="1.0" encoding="UTF-8" standalone="yes"?>
<Relationships xmlns="http://schemas.openxmlformats.org/package/2006/relationships"><Relationship Id="rId1" Type="http://schemas.openxmlformats.org/officeDocument/2006/relationships/image" Target="../media/image6.jpeg"/></Relationships>
</file>

<file path=ppt/diagrams/_rels/data8.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id-ID"/>
        </a:p>
      </dgm:t>
    </dgm:pt>
    <dgm:pt modelId="{F950F9A0-8E7E-4FBF-A5D8-5537D13BA7D9}">
      <dgm:prSet/>
      <dgm:spPr/>
      <dgm:t>
        <a:bodyPr/>
        <a:lstStyle/>
        <a:p>
          <a:pPr rtl="0"/>
          <a:r>
            <a:rPr lang="id-ID" dirty="0" smtClean="0"/>
            <a:t>Materi yang Dibahas:</a:t>
          </a:r>
          <a:endParaRPr lang="id-ID" dirty="0"/>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en-US" dirty="0" smtClean="0">
              <a:latin typeface="Arial" pitchFamily="34" charset="0"/>
              <a:cs typeface="Arial" pitchFamily="34" charset="0"/>
            </a:rPr>
            <a:t>P</a:t>
          </a:r>
          <a:r>
            <a:rPr lang="id-ID" dirty="0" smtClean="0">
              <a:latin typeface="Arial" pitchFamily="34" charset="0"/>
              <a:cs typeface="Arial" pitchFamily="34" charset="0"/>
            </a:rPr>
            <a:t>engertian Ideologi,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6C23637D-0219-4B90-926D-4D06AE3031D6}">
      <dgm:prSet/>
      <dgm:spPr/>
      <dgm:t>
        <a:bodyPr/>
        <a:lstStyle/>
        <a:p>
          <a:pPr rtl="0"/>
          <a:r>
            <a:rPr lang="id-ID" dirty="0" smtClean="0">
              <a:latin typeface="Arial" pitchFamily="34" charset="0"/>
              <a:cs typeface="Arial" pitchFamily="34" charset="0"/>
            </a:rPr>
            <a:t>Jenis-jenis Ideologi, </a:t>
          </a:r>
          <a:endParaRPr lang="id-ID" dirty="0"/>
        </a:p>
      </dgm:t>
    </dgm:pt>
    <dgm:pt modelId="{FB7793FB-4FA3-4564-B5E3-CA1D3B1A494E}" type="parTrans" cxnId="{98AEF8DB-9825-437B-AC2F-F69A2744CF18}">
      <dgm:prSet/>
      <dgm:spPr/>
      <dgm:t>
        <a:bodyPr/>
        <a:lstStyle/>
        <a:p>
          <a:endParaRPr lang="id-ID"/>
        </a:p>
      </dgm:t>
    </dgm:pt>
    <dgm:pt modelId="{F311F788-70CF-45C3-9C49-F50CED3042EE}" type="sibTrans" cxnId="{98AEF8DB-9825-437B-AC2F-F69A2744CF18}">
      <dgm:prSet/>
      <dgm:spPr/>
      <dgm:t>
        <a:bodyPr/>
        <a:lstStyle/>
        <a:p>
          <a:endParaRPr lang="id-ID"/>
        </a:p>
      </dgm:t>
    </dgm:pt>
    <dgm:pt modelId="{C73E7DD5-5E8B-4217-901F-9F36BD9C47C5}">
      <dgm:prSet/>
      <dgm:spPr/>
      <dgm:t>
        <a:bodyPr/>
        <a:lstStyle/>
        <a:p>
          <a:pPr rtl="0"/>
          <a:r>
            <a:rPr lang="id-ID" dirty="0" smtClean="0">
              <a:latin typeface="Arial" pitchFamily="34" charset="0"/>
              <a:cs typeface="Arial" pitchFamily="34" charset="0"/>
            </a:rPr>
            <a:t>Makna Pancasila sebagai Ideologi Bangsa, </a:t>
          </a:r>
          <a:endParaRPr lang="id-ID" dirty="0"/>
        </a:p>
      </dgm:t>
    </dgm:pt>
    <dgm:pt modelId="{B47B1103-24FE-4A70-BD10-95C90E3BE327}" type="parTrans" cxnId="{3F1614B9-2D8C-4843-9C51-B4CFF802D8D4}">
      <dgm:prSet/>
      <dgm:spPr/>
      <dgm:t>
        <a:bodyPr/>
        <a:lstStyle/>
        <a:p>
          <a:endParaRPr lang="id-ID"/>
        </a:p>
      </dgm:t>
    </dgm:pt>
    <dgm:pt modelId="{8AE26F6C-28A3-43B9-A898-51F032D0A6C6}" type="sibTrans" cxnId="{3F1614B9-2D8C-4843-9C51-B4CFF802D8D4}">
      <dgm:prSet/>
      <dgm:spPr/>
      <dgm:t>
        <a:bodyPr/>
        <a:lstStyle/>
        <a:p>
          <a:endParaRPr lang="id-ID"/>
        </a:p>
      </dgm:t>
    </dgm:pt>
    <dgm:pt modelId="{186FF898-2187-4CC9-9F3F-9FA6A8E9CC8C}">
      <dgm:prSet/>
      <dgm:spPr/>
      <dgm:t>
        <a:bodyPr/>
        <a:lstStyle/>
        <a:p>
          <a:pPr rtl="0"/>
          <a:r>
            <a:rPr lang="en-US" dirty="0" err="1" smtClean="0">
              <a:latin typeface="Arial" pitchFamily="34" charset="0"/>
              <a:cs typeface="Arial" pitchFamily="34" charset="0"/>
            </a:rPr>
            <a:t>Pancasila</a:t>
          </a:r>
          <a:r>
            <a:rPr lang="en-US" dirty="0" smtClean="0">
              <a:latin typeface="Arial" pitchFamily="34" charset="0"/>
              <a:cs typeface="Arial" pitchFamily="34" charset="0"/>
            </a:rPr>
            <a:t> </a:t>
          </a:r>
          <a:r>
            <a:rPr lang="en-US" dirty="0" err="1" smtClean="0">
              <a:latin typeface="Arial" pitchFamily="34" charset="0"/>
              <a:cs typeface="Arial" pitchFamily="34" charset="0"/>
            </a:rPr>
            <a:t>sebagai</a:t>
          </a:r>
          <a:r>
            <a:rPr lang="en-US" dirty="0" smtClean="0">
              <a:latin typeface="Arial" pitchFamily="34" charset="0"/>
              <a:cs typeface="Arial" pitchFamily="34" charset="0"/>
            </a:rPr>
            <a:t> </a:t>
          </a:r>
          <a:r>
            <a:rPr lang="en-US" dirty="0" err="1" smtClean="0">
              <a:latin typeface="Arial" pitchFamily="34" charset="0"/>
              <a:cs typeface="Arial" pitchFamily="34" charset="0"/>
            </a:rPr>
            <a:t>ideologi</a:t>
          </a:r>
          <a:r>
            <a:rPr lang="en-US" dirty="0" smtClean="0">
              <a:latin typeface="Arial" pitchFamily="34" charset="0"/>
              <a:cs typeface="Arial" pitchFamily="34" charset="0"/>
            </a:rPr>
            <a:t> yang </a:t>
          </a:r>
          <a:r>
            <a:rPr lang="en-US" dirty="0" err="1" smtClean="0">
              <a:latin typeface="Arial" pitchFamily="34" charset="0"/>
              <a:cs typeface="Arial" pitchFamily="34" charset="0"/>
            </a:rPr>
            <a:t>Reformatif</a:t>
          </a:r>
          <a:r>
            <a:rPr lang="en-US" dirty="0" smtClean="0">
              <a:latin typeface="Arial" pitchFamily="34" charset="0"/>
              <a:cs typeface="Arial" pitchFamily="34" charset="0"/>
            </a:rPr>
            <a:t>, </a:t>
          </a:r>
          <a:r>
            <a:rPr lang="en-US" dirty="0" err="1" smtClean="0">
              <a:latin typeface="Arial" pitchFamily="34" charset="0"/>
              <a:cs typeface="Arial" pitchFamily="34" charset="0"/>
            </a:rPr>
            <a:t>Dinamis</a:t>
          </a:r>
          <a:r>
            <a:rPr lang="en-US" dirty="0" smtClean="0">
              <a:latin typeface="Arial" pitchFamily="34" charset="0"/>
              <a:cs typeface="Arial" pitchFamily="34" charset="0"/>
            </a:rPr>
            <a:t> </a:t>
          </a:r>
          <a:r>
            <a:rPr lang="en-US" dirty="0" err="1" smtClean="0">
              <a:latin typeface="Arial" pitchFamily="34" charset="0"/>
              <a:cs typeface="Arial" pitchFamily="34" charset="0"/>
            </a:rPr>
            <a:t>dan</a:t>
          </a:r>
          <a:r>
            <a:rPr lang="en-US" dirty="0" smtClean="0">
              <a:latin typeface="Arial" pitchFamily="34" charset="0"/>
              <a:cs typeface="Arial" pitchFamily="34" charset="0"/>
            </a:rPr>
            <a:t> Terbuka</a:t>
          </a:r>
          <a:r>
            <a:rPr lang="id-ID" dirty="0" smtClean="0">
              <a:latin typeface="Arial" pitchFamily="34" charset="0"/>
              <a:cs typeface="Arial" pitchFamily="34" charset="0"/>
            </a:rPr>
            <a:t>, </a:t>
          </a:r>
          <a:endParaRPr lang="id-ID" dirty="0"/>
        </a:p>
      </dgm:t>
    </dgm:pt>
    <dgm:pt modelId="{5130DFE0-3312-42BE-9370-15A91C571F9A}" type="parTrans" cxnId="{D2D49BE4-17FB-4F18-9074-307276D22467}">
      <dgm:prSet/>
      <dgm:spPr/>
      <dgm:t>
        <a:bodyPr/>
        <a:lstStyle/>
        <a:p>
          <a:endParaRPr lang="id-ID"/>
        </a:p>
      </dgm:t>
    </dgm:pt>
    <dgm:pt modelId="{C8E8F715-4744-4C8F-A53A-97107302C87B}" type="sibTrans" cxnId="{D2D49BE4-17FB-4F18-9074-307276D22467}">
      <dgm:prSet/>
      <dgm:spPr/>
      <dgm:t>
        <a:bodyPr/>
        <a:lstStyle/>
        <a:p>
          <a:endParaRPr lang="id-ID"/>
        </a:p>
      </dgm:t>
    </dgm:pt>
    <dgm:pt modelId="{6C27EB8A-3865-4DE7-9E5A-60BA58EF7B42}">
      <dgm:prSet/>
      <dgm:spPr/>
      <dgm:t>
        <a:bodyPr/>
        <a:lstStyle/>
        <a:p>
          <a:pPr rtl="0"/>
          <a:r>
            <a:rPr lang="id-ID" dirty="0" smtClean="0">
              <a:latin typeface="Arial" pitchFamily="34" charset="0"/>
              <a:cs typeface="Arial" pitchFamily="34" charset="0"/>
            </a:rPr>
            <a:t>Kedudukan dan Fungsi Pancasila Bagi Bangsa Indonesia</a:t>
          </a:r>
          <a:endParaRPr lang="id-ID" dirty="0"/>
        </a:p>
      </dgm:t>
    </dgm:pt>
    <dgm:pt modelId="{B8AAFFA0-BF04-435B-839C-0B38113CD1F3}" type="parTrans" cxnId="{4E916138-8AC2-4F4D-8DED-53E7FD76A2C6}">
      <dgm:prSet/>
      <dgm:spPr/>
      <dgm:t>
        <a:bodyPr/>
        <a:lstStyle/>
        <a:p>
          <a:endParaRPr lang="id-ID"/>
        </a:p>
      </dgm:t>
    </dgm:pt>
    <dgm:pt modelId="{E53CBBAA-A61D-4C0D-9587-FA426B186196}" type="sibTrans" cxnId="{4E916138-8AC2-4F4D-8DED-53E7FD76A2C6}">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t>
        <a:bodyPr/>
        <a:lstStyle/>
        <a:p>
          <a:endParaRPr lang="id-ID"/>
        </a:p>
      </dgm:t>
    </dgm:pt>
    <dgm:pt modelId="{F12DFF08-30A9-4B55-9C1F-291F09CDF1E0}" type="pres">
      <dgm:prSet presAssocID="{F950F9A0-8E7E-4FBF-A5D8-5537D13BA7D9}" presName="parentText" presStyleLbl="node1" presStyleIdx="0" presStyleCnt="1">
        <dgm:presLayoutVars>
          <dgm:chMax val="0"/>
          <dgm:bulletEnabled val="1"/>
        </dgm:presLayoutVars>
      </dgm:prSet>
      <dgm:spPr/>
      <dgm:t>
        <a:bodyPr/>
        <a:lstStyle/>
        <a:p>
          <a:endParaRPr lang="id-ID"/>
        </a:p>
      </dgm:t>
    </dgm:pt>
    <dgm:pt modelId="{4ED462ED-1528-435C-9989-90A6F20C8F04}" type="pres">
      <dgm:prSet presAssocID="{F950F9A0-8E7E-4FBF-A5D8-5537D13BA7D9}" presName="childText" presStyleLbl="revTx" presStyleIdx="0" presStyleCnt="1">
        <dgm:presLayoutVars>
          <dgm:bulletEnabled val="1"/>
        </dgm:presLayoutVars>
      </dgm:prSet>
      <dgm:spPr/>
      <dgm:t>
        <a:bodyPr/>
        <a:lstStyle/>
        <a:p>
          <a:endParaRPr lang="id-ID"/>
        </a:p>
      </dgm:t>
    </dgm:pt>
  </dgm:ptLst>
  <dgm:cxnLst>
    <dgm:cxn modelId="{17788796-B5FA-4486-AEA1-586C8287382A}" type="presOf" srcId="{6C1B4026-A0A9-443D-84D7-576BC26E3E55}" destId="{A1CDC6C4-0A57-43D2-A903-B71F85636CBE}" srcOrd="0" destOrd="0" presId="urn:microsoft.com/office/officeart/2005/8/layout/vList2"/>
    <dgm:cxn modelId="{D10E3213-8E12-488D-B187-5183BBC76765}" type="presOf" srcId="{6C23637D-0219-4B90-926D-4D06AE3031D6}" destId="{4ED462ED-1528-435C-9989-90A6F20C8F04}" srcOrd="0" destOrd="1" presId="urn:microsoft.com/office/officeart/2005/8/layout/vList2"/>
    <dgm:cxn modelId="{3F1614B9-2D8C-4843-9C51-B4CFF802D8D4}" srcId="{F950F9A0-8E7E-4FBF-A5D8-5537D13BA7D9}" destId="{C73E7DD5-5E8B-4217-901F-9F36BD9C47C5}" srcOrd="2" destOrd="0" parTransId="{B47B1103-24FE-4A70-BD10-95C90E3BE327}" sibTransId="{8AE26F6C-28A3-43B9-A898-51F032D0A6C6}"/>
    <dgm:cxn modelId="{29E4FBA4-CDD3-4567-9B86-1D13A7474196}" srcId="{F950F9A0-8E7E-4FBF-A5D8-5537D13BA7D9}" destId="{B432ABC6-7DE8-471D-8522-4409CC5C2D52}" srcOrd="0" destOrd="0" parTransId="{B65D5467-CE2E-47A6-9B1E-EBF96580B7F8}" sibTransId="{8DA3433B-167B-4C03-8E72-823877F53903}"/>
    <dgm:cxn modelId="{E6D9F5C0-6852-4736-8E17-F2AC0A20B32E}" type="presOf" srcId="{186FF898-2187-4CC9-9F3F-9FA6A8E9CC8C}" destId="{4ED462ED-1528-435C-9989-90A6F20C8F04}" srcOrd="0" destOrd="3" presId="urn:microsoft.com/office/officeart/2005/8/layout/vList2"/>
    <dgm:cxn modelId="{4E916138-8AC2-4F4D-8DED-53E7FD76A2C6}" srcId="{F950F9A0-8E7E-4FBF-A5D8-5537D13BA7D9}" destId="{6C27EB8A-3865-4DE7-9E5A-60BA58EF7B42}" srcOrd="4" destOrd="0" parTransId="{B8AAFFA0-BF04-435B-839C-0B38113CD1F3}" sibTransId="{E53CBBAA-A61D-4C0D-9587-FA426B186196}"/>
    <dgm:cxn modelId="{98AEF8DB-9825-437B-AC2F-F69A2744CF18}" srcId="{F950F9A0-8E7E-4FBF-A5D8-5537D13BA7D9}" destId="{6C23637D-0219-4B90-926D-4D06AE3031D6}" srcOrd="1" destOrd="0" parTransId="{FB7793FB-4FA3-4564-B5E3-CA1D3B1A494E}" sibTransId="{F311F788-70CF-45C3-9C49-F50CED3042EE}"/>
    <dgm:cxn modelId="{3D851E87-741D-4A50-8DE2-DE02513B6C59}" type="presOf" srcId="{F950F9A0-8E7E-4FBF-A5D8-5537D13BA7D9}" destId="{F12DFF08-30A9-4B55-9C1F-291F09CDF1E0}" srcOrd="0" destOrd="0" presId="urn:microsoft.com/office/officeart/2005/8/layout/vList2"/>
    <dgm:cxn modelId="{01C19B80-1D96-4456-91DA-F3F93DCE7CC5}" type="presOf" srcId="{C73E7DD5-5E8B-4217-901F-9F36BD9C47C5}" destId="{4ED462ED-1528-435C-9989-90A6F20C8F04}" srcOrd="0" destOrd="2" presId="urn:microsoft.com/office/officeart/2005/8/layout/vList2"/>
    <dgm:cxn modelId="{D2D49BE4-17FB-4F18-9074-307276D22467}" srcId="{F950F9A0-8E7E-4FBF-A5D8-5537D13BA7D9}" destId="{186FF898-2187-4CC9-9F3F-9FA6A8E9CC8C}" srcOrd="3" destOrd="0" parTransId="{5130DFE0-3312-42BE-9370-15A91C571F9A}" sibTransId="{C8E8F715-4744-4C8F-A53A-97107302C87B}"/>
    <dgm:cxn modelId="{F280266B-8588-4AAA-9824-9B9002E17536}" srcId="{6C1B4026-A0A9-443D-84D7-576BC26E3E55}" destId="{F950F9A0-8E7E-4FBF-A5D8-5537D13BA7D9}" srcOrd="0" destOrd="0" parTransId="{4B9E9AA6-6446-4A7A-9419-FB875BE25787}" sibTransId="{0053A002-FA83-43C4-92FF-6BBAAED56A9B}"/>
    <dgm:cxn modelId="{D4F43DC3-D40F-42EC-B63F-A847FDDF6C0D}" type="presOf" srcId="{B432ABC6-7DE8-471D-8522-4409CC5C2D52}" destId="{4ED462ED-1528-435C-9989-90A6F20C8F04}" srcOrd="0" destOrd="0" presId="urn:microsoft.com/office/officeart/2005/8/layout/vList2"/>
    <dgm:cxn modelId="{51E65A5B-E787-4400-9160-596A5AB41091}" type="presOf" srcId="{6C27EB8A-3865-4DE7-9E5A-60BA58EF7B42}" destId="{4ED462ED-1528-435C-9989-90A6F20C8F04}" srcOrd="0" destOrd="4" presId="urn:microsoft.com/office/officeart/2005/8/layout/vList2"/>
    <dgm:cxn modelId="{EA167705-E767-4414-8ABE-7DFBCB6A6B30}" type="presParOf" srcId="{A1CDC6C4-0A57-43D2-A903-B71F85636CBE}" destId="{F12DFF08-30A9-4B55-9C1F-291F09CDF1E0}" srcOrd="0" destOrd="0" presId="urn:microsoft.com/office/officeart/2005/8/layout/vList2"/>
    <dgm:cxn modelId="{966491D4-F2D4-4A7D-9D54-777A4195AAD2}"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6E4469-4578-49C4-933E-6A7B752610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1FB726E-8B4F-4268-A642-F4C0A4714601}">
      <dgm:prSet custT="1"/>
      <dgm:spPr/>
      <dgm:t>
        <a:bodyPr/>
        <a:lstStyle/>
        <a:p>
          <a:pPr algn="ctr" rtl="0">
            <a:lnSpc>
              <a:spcPct val="100000"/>
            </a:lnSpc>
            <a:spcBef>
              <a:spcPts val="0"/>
            </a:spcBef>
            <a:spcAft>
              <a:spcPts val="0"/>
            </a:spcAft>
          </a:pPr>
          <a:r>
            <a:rPr lang="id-ID" sz="2400" b="1" dirty="0" smtClean="0">
              <a:latin typeface="Arial" pitchFamily="34" charset="0"/>
              <a:cs typeface="Arial" pitchFamily="34" charset="0"/>
            </a:rPr>
            <a:t>Hubungan Proklamasi Kemerdekaan </a:t>
          </a:r>
        </a:p>
        <a:p>
          <a:pPr algn="ctr" rtl="0">
            <a:lnSpc>
              <a:spcPct val="100000"/>
            </a:lnSpc>
            <a:spcBef>
              <a:spcPts val="0"/>
            </a:spcBef>
            <a:spcAft>
              <a:spcPts val="0"/>
            </a:spcAft>
          </a:pPr>
          <a:r>
            <a:rPr lang="id-ID" sz="2400" b="1" dirty="0" smtClean="0">
              <a:latin typeface="Arial" pitchFamily="34" charset="0"/>
              <a:cs typeface="Arial" pitchFamily="34" charset="0"/>
            </a:rPr>
            <a:t>dengan Pancasila</a:t>
          </a:r>
          <a:endParaRPr lang="id-ID" sz="2400" dirty="0">
            <a:latin typeface="Arial" pitchFamily="34" charset="0"/>
            <a:cs typeface="Arial" pitchFamily="34" charset="0"/>
          </a:endParaRPr>
        </a:p>
      </dgm:t>
    </dgm:pt>
    <dgm:pt modelId="{FC29264D-3F69-48EA-B454-7A08685528B0}" type="par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54989371-AC57-4EA6-B1DD-CB44F39A1C1E}" type="sib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E372ABD1-D00B-4871-A881-860F9D1AEE3B}" type="pres">
      <dgm:prSet presAssocID="{556E4469-4578-49C4-933E-6A7B752610B6}" presName="linear" presStyleCnt="0">
        <dgm:presLayoutVars>
          <dgm:animLvl val="lvl"/>
          <dgm:resizeHandles val="exact"/>
        </dgm:presLayoutVars>
      </dgm:prSet>
      <dgm:spPr/>
      <dgm:t>
        <a:bodyPr/>
        <a:lstStyle/>
        <a:p>
          <a:endParaRPr lang="id-ID"/>
        </a:p>
      </dgm:t>
    </dgm:pt>
    <dgm:pt modelId="{C8BE5C44-6C94-4322-8DF2-696430253013}" type="pres">
      <dgm:prSet presAssocID="{41FB726E-8B4F-4268-A642-F4C0A4714601}" presName="parentText" presStyleLbl="node1" presStyleIdx="0" presStyleCnt="1">
        <dgm:presLayoutVars>
          <dgm:chMax val="0"/>
          <dgm:bulletEnabled val="1"/>
        </dgm:presLayoutVars>
      </dgm:prSet>
      <dgm:spPr/>
      <dgm:t>
        <a:bodyPr/>
        <a:lstStyle/>
        <a:p>
          <a:endParaRPr lang="id-ID"/>
        </a:p>
      </dgm:t>
    </dgm:pt>
  </dgm:ptLst>
  <dgm:cxnLst>
    <dgm:cxn modelId="{AD0C5B06-86AA-40F1-A13B-D5FBA2FAC82A}" type="presOf" srcId="{556E4469-4578-49C4-933E-6A7B752610B6}" destId="{E372ABD1-D00B-4871-A881-860F9D1AEE3B}" srcOrd="0" destOrd="0" presId="urn:microsoft.com/office/officeart/2005/8/layout/vList2"/>
    <dgm:cxn modelId="{51137E35-8947-4BAD-BC58-E2B1CC283A3A}" srcId="{556E4469-4578-49C4-933E-6A7B752610B6}" destId="{41FB726E-8B4F-4268-A642-F4C0A4714601}" srcOrd="0" destOrd="0" parTransId="{FC29264D-3F69-48EA-B454-7A08685528B0}" sibTransId="{54989371-AC57-4EA6-B1DD-CB44F39A1C1E}"/>
    <dgm:cxn modelId="{A5EBAA70-8D9D-4217-A814-41F8E05EDAEB}" type="presOf" srcId="{41FB726E-8B4F-4268-A642-F4C0A4714601}" destId="{C8BE5C44-6C94-4322-8DF2-696430253013}" srcOrd="0" destOrd="0" presId="urn:microsoft.com/office/officeart/2005/8/layout/vList2"/>
    <dgm:cxn modelId="{7AE10860-5C10-4259-9350-8792D91F8207}" type="presParOf" srcId="{E372ABD1-D00B-4871-A881-860F9D1AEE3B}" destId="{C8BE5C44-6C94-4322-8DF2-69643025301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430298-AF90-4B97-A7D0-2D544A3C769A}" type="doc">
      <dgm:prSet loTypeId="urn:microsoft.com/office/officeart/2005/8/layout/target3" loCatId="relationship" qsTypeId="urn:microsoft.com/office/officeart/2005/8/quickstyle/simple1" qsCatId="simple" csTypeId="urn:microsoft.com/office/officeart/2005/8/colors/colorful3" csCatId="colorful" phldr="1"/>
      <dgm:spPr/>
      <dgm:t>
        <a:bodyPr/>
        <a:lstStyle/>
        <a:p>
          <a:endParaRPr lang="id-ID"/>
        </a:p>
      </dgm:t>
    </dgm:pt>
    <dgm:pt modelId="{6EE95810-96FC-4DBC-A99A-E665CCABC411}">
      <dgm:prSet/>
      <dgm:spPr/>
      <dgm:t>
        <a:bodyPr/>
        <a:lstStyle/>
        <a:p>
          <a:pPr rtl="0"/>
          <a:r>
            <a:rPr lang="id-ID" dirty="0" smtClean="0"/>
            <a:t>Proklamasi merupakan awal pernyataan merdeka dari rakyat Indonesia yang diwakili oleh pahlawan proklamator yaitu Ir. Soekano dan Moh. Hatta pada 17 Agustus 1945. </a:t>
          </a:r>
          <a:endParaRPr lang="id-ID" dirty="0"/>
        </a:p>
      </dgm:t>
    </dgm:pt>
    <dgm:pt modelId="{F61F4386-7EDB-40B2-96B6-0F93FC9CB63A}" type="parTrans" cxnId="{5BBF17E7-F583-4C6F-A7C5-CA6161D94A68}">
      <dgm:prSet/>
      <dgm:spPr/>
      <dgm:t>
        <a:bodyPr/>
        <a:lstStyle/>
        <a:p>
          <a:endParaRPr lang="id-ID"/>
        </a:p>
      </dgm:t>
    </dgm:pt>
    <dgm:pt modelId="{17595F57-1B21-45EA-B643-CEEF9FBF4C96}" type="sibTrans" cxnId="{5BBF17E7-F583-4C6F-A7C5-CA6161D94A68}">
      <dgm:prSet/>
      <dgm:spPr/>
      <dgm:t>
        <a:bodyPr/>
        <a:lstStyle/>
        <a:p>
          <a:endParaRPr lang="id-ID"/>
        </a:p>
      </dgm:t>
    </dgm:pt>
    <dgm:pt modelId="{25FB916E-5432-4AF5-8449-4853F4FFF2F8}">
      <dgm:prSet/>
      <dgm:spPr/>
      <dgm:t>
        <a:bodyPr/>
        <a:lstStyle/>
        <a:p>
          <a:pPr rtl="0"/>
          <a:r>
            <a:rPr lang="id-ID" dirty="0" smtClean="0"/>
            <a:t>Setelah menyatakan merdeka, pada tanggal 18 Agustus 1945 para wakil rakyat Indonesia mengesahkan UUD 1945. </a:t>
          </a:r>
          <a:endParaRPr lang="id-ID" dirty="0"/>
        </a:p>
      </dgm:t>
    </dgm:pt>
    <dgm:pt modelId="{31EB330B-0447-4FC4-9DF9-9540B0CA34D9}" type="parTrans" cxnId="{B7B7CB26-A87F-458E-A318-D88741990B86}">
      <dgm:prSet/>
      <dgm:spPr/>
      <dgm:t>
        <a:bodyPr/>
        <a:lstStyle/>
        <a:p>
          <a:endParaRPr lang="id-ID"/>
        </a:p>
      </dgm:t>
    </dgm:pt>
    <dgm:pt modelId="{A20C5E31-E8D4-4573-96CC-D1D5117B2473}" type="sibTrans" cxnId="{B7B7CB26-A87F-458E-A318-D88741990B86}">
      <dgm:prSet/>
      <dgm:spPr/>
      <dgm:t>
        <a:bodyPr/>
        <a:lstStyle/>
        <a:p>
          <a:endParaRPr lang="id-ID"/>
        </a:p>
      </dgm:t>
    </dgm:pt>
    <dgm:pt modelId="{12B88E16-D072-42CC-84EB-708D3FBBB016}">
      <dgm:prSet/>
      <dgm:spPr/>
      <dgm:t>
        <a:bodyPr/>
        <a:lstStyle/>
        <a:p>
          <a:pPr rtl="0"/>
          <a:r>
            <a:rPr lang="id-ID" dirty="0" smtClean="0"/>
            <a:t>Jadi secara langsung Proklamasi terdapat hubungan akan terciptanya/disahkannya UUD 1945. </a:t>
          </a:r>
          <a:endParaRPr lang="id-ID" dirty="0"/>
        </a:p>
      </dgm:t>
    </dgm:pt>
    <dgm:pt modelId="{9A5A0179-6AF3-4B99-BE22-557478587E94}" type="parTrans" cxnId="{B6490B48-055B-495D-81B7-F3F9A7C350EB}">
      <dgm:prSet/>
      <dgm:spPr/>
      <dgm:t>
        <a:bodyPr/>
        <a:lstStyle/>
        <a:p>
          <a:endParaRPr lang="id-ID"/>
        </a:p>
      </dgm:t>
    </dgm:pt>
    <dgm:pt modelId="{572C639F-FA32-4B94-9F58-9031B9C6B18C}" type="sibTrans" cxnId="{B6490B48-055B-495D-81B7-F3F9A7C350EB}">
      <dgm:prSet/>
      <dgm:spPr/>
      <dgm:t>
        <a:bodyPr/>
        <a:lstStyle/>
        <a:p>
          <a:endParaRPr lang="id-ID"/>
        </a:p>
      </dgm:t>
    </dgm:pt>
    <dgm:pt modelId="{E15B4D3C-2CA6-499F-8744-F7F2E70959D6}">
      <dgm:prSet/>
      <dgm:spPr/>
      <dgm:t>
        <a:bodyPr/>
        <a:lstStyle/>
        <a:p>
          <a:pPr rtl="0"/>
          <a:r>
            <a:rPr lang="id-ID" dirty="0" smtClean="0"/>
            <a:t>Secara tidak langsung Proklamasi ada hubungannya dengan disahkannya pancasila sebagai dasar negara, karena pada pembukaan UUD 1945 alinea 4, terdapat isi teks Pancasila.</a:t>
          </a:r>
          <a:endParaRPr lang="id-ID" dirty="0"/>
        </a:p>
      </dgm:t>
    </dgm:pt>
    <dgm:pt modelId="{01825AD4-80D1-443B-800A-92B394717BB8}" type="parTrans" cxnId="{91588EF8-75F8-450E-997F-ACD5CCF4FDB6}">
      <dgm:prSet/>
      <dgm:spPr/>
      <dgm:t>
        <a:bodyPr/>
        <a:lstStyle/>
        <a:p>
          <a:endParaRPr lang="id-ID"/>
        </a:p>
      </dgm:t>
    </dgm:pt>
    <dgm:pt modelId="{62953C79-8704-45E6-B0F3-4945CE6B9152}" type="sibTrans" cxnId="{91588EF8-75F8-450E-997F-ACD5CCF4FDB6}">
      <dgm:prSet/>
      <dgm:spPr/>
      <dgm:t>
        <a:bodyPr/>
        <a:lstStyle/>
        <a:p>
          <a:endParaRPr lang="id-ID"/>
        </a:p>
      </dgm:t>
    </dgm:pt>
    <dgm:pt modelId="{44638BEF-CCAD-411F-8ED5-76C9A03B9D6E}" type="pres">
      <dgm:prSet presAssocID="{1A430298-AF90-4B97-A7D0-2D544A3C769A}" presName="Name0" presStyleCnt="0">
        <dgm:presLayoutVars>
          <dgm:chMax val="7"/>
          <dgm:dir/>
          <dgm:animLvl val="lvl"/>
          <dgm:resizeHandles val="exact"/>
        </dgm:presLayoutVars>
      </dgm:prSet>
      <dgm:spPr/>
      <dgm:t>
        <a:bodyPr/>
        <a:lstStyle/>
        <a:p>
          <a:endParaRPr lang="id-ID"/>
        </a:p>
      </dgm:t>
    </dgm:pt>
    <dgm:pt modelId="{26AEE7FA-1724-42DD-BCFD-73BEF26C632C}" type="pres">
      <dgm:prSet presAssocID="{6EE95810-96FC-4DBC-A99A-E665CCABC411}" presName="circle1" presStyleLbl="node1" presStyleIdx="0" presStyleCnt="4"/>
      <dgm:spPr/>
    </dgm:pt>
    <dgm:pt modelId="{CFC0A191-7444-41F4-9326-F9BC336967F4}" type="pres">
      <dgm:prSet presAssocID="{6EE95810-96FC-4DBC-A99A-E665CCABC411}" presName="space" presStyleCnt="0"/>
      <dgm:spPr/>
    </dgm:pt>
    <dgm:pt modelId="{656CFC70-9DB6-4FB6-BB0F-260614F00E85}" type="pres">
      <dgm:prSet presAssocID="{6EE95810-96FC-4DBC-A99A-E665CCABC411}" presName="rect1" presStyleLbl="alignAcc1" presStyleIdx="0" presStyleCnt="4"/>
      <dgm:spPr/>
      <dgm:t>
        <a:bodyPr/>
        <a:lstStyle/>
        <a:p>
          <a:endParaRPr lang="id-ID"/>
        </a:p>
      </dgm:t>
    </dgm:pt>
    <dgm:pt modelId="{E12524CA-C125-4D4D-87AA-780D4FF64912}" type="pres">
      <dgm:prSet presAssocID="{25FB916E-5432-4AF5-8449-4853F4FFF2F8}" presName="vertSpace2" presStyleLbl="node1" presStyleIdx="0" presStyleCnt="4"/>
      <dgm:spPr/>
    </dgm:pt>
    <dgm:pt modelId="{D24BDEFB-6915-4546-BE67-73B6596027B2}" type="pres">
      <dgm:prSet presAssocID="{25FB916E-5432-4AF5-8449-4853F4FFF2F8}" presName="circle2" presStyleLbl="node1" presStyleIdx="1" presStyleCnt="4"/>
      <dgm:spPr/>
    </dgm:pt>
    <dgm:pt modelId="{C2C1C438-84F6-432C-B00A-A1B06320F8C9}" type="pres">
      <dgm:prSet presAssocID="{25FB916E-5432-4AF5-8449-4853F4FFF2F8}" presName="rect2" presStyleLbl="alignAcc1" presStyleIdx="1" presStyleCnt="4"/>
      <dgm:spPr/>
      <dgm:t>
        <a:bodyPr/>
        <a:lstStyle/>
        <a:p>
          <a:endParaRPr lang="id-ID"/>
        </a:p>
      </dgm:t>
    </dgm:pt>
    <dgm:pt modelId="{22A6139C-EEA3-4063-8280-36B8E818F1AC}" type="pres">
      <dgm:prSet presAssocID="{12B88E16-D072-42CC-84EB-708D3FBBB016}" presName="vertSpace3" presStyleLbl="node1" presStyleIdx="1" presStyleCnt="4"/>
      <dgm:spPr/>
    </dgm:pt>
    <dgm:pt modelId="{68754EF1-F38D-4BAA-B569-5AD2B7E75AF3}" type="pres">
      <dgm:prSet presAssocID="{12B88E16-D072-42CC-84EB-708D3FBBB016}" presName="circle3" presStyleLbl="node1" presStyleIdx="2" presStyleCnt="4"/>
      <dgm:spPr/>
    </dgm:pt>
    <dgm:pt modelId="{3CD1080E-A172-48F0-A198-B5F49004526D}" type="pres">
      <dgm:prSet presAssocID="{12B88E16-D072-42CC-84EB-708D3FBBB016}" presName="rect3" presStyleLbl="alignAcc1" presStyleIdx="2" presStyleCnt="4"/>
      <dgm:spPr/>
      <dgm:t>
        <a:bodyPr/>
        <a:lstStyle/>
        <a:p>
          <a:endParaRPr lang="id-ID"/>
        </a:p>
      </dgm:t>
    </dgm:pt>
    <dgm:pt modelId="{C745D7ED-455A-47E1-B73F-613E060B37C0}" type="pres">
      <dgm:prSet presAssocID="{E15B4D3C-2CA6-499F-8744-F7F2E70959D6}" presName="vertSpace4" presStyleLbl="node1" presStyleIdx="2" presStyleCnt="4"/>
      <dgm:spPr/>
    </dgm:pt>
    <dgm:pt modelId="{050D992D-FA67-432F-9AFE-85DAF6DDCC80}" type="pres">
      <dgm:prSet presAssocID="{E15B4D3C-2CA6-499F-8744-F7F2E70959D6}" presName="circle4" presStyleLbl="node1" presStyleIdx="3" presStyleCnt="4"/>
      <dgm:spPr/>
    </dgm:pt>
    <dgm:pt modelId="{E565AB5D-774E-422E-8649-A27B14A22069}" type="pres">
      <dgm:prSet presAssocID="{E15B4D3C-2CA6-499F-8744-F7F2E70959D6}" presName="rect4" presStyleLbl="alignAcc1" presStyleIdx="3" presStyleCnt="4"/>
      <dgm:spPr/>
      <dgm:t>
        <a:bodyPr/>
        <a:lstStyle/>
        <a:p>
          <a:endParaRPr lang="id-ID"/>
        </a:p>
      </dgm:t>
    </dgm:pt>
    <dgm:pt modelId="{33E04BC0-A701-460A-B280-EFF28485D005}" type="pres">
      <dgm:prSet presAssocID="{6EE95810-96FC-4DBC-A99A-E665CCABC411}" presName="rect1ParTxNoCh" presStyleLbl="alignAcc1" presStyleIdx="3" presStyleCnt="4">
        <dgm:presLayoutVars>
          <dgm:chMax val="1"/>
          <dgm:bulletEnabled val="1"/>
        </dgm:presLayoutVars>
      </dgm:prSet>
      <dgm:spPr/>
      <dgm:t>
        <a:bodyPr/>
        <a:lstStyle/>
        <a:p>
          <a:endParaRPr lang="id-ID"/>
        </a:p>
      </dgm:t>
    </dgm:pt>
    <dgm:pt modelId="{9502F6E0-0831-4AA1-86E7-E9CBBA31ACFD}" type="pres">
      <dgm:prSet presAssocID="{25FB916E-5432-4AF5-8449-4853F4FFF2F8}" presName="rect2ParTxNoCh" presStyleLbl="alignAcc1" presStyleIdx="3" presStyleCnt="4">
        <dgm:presLayoutVars>
          <dgm:chMax val="1"/>
          <dgm:bulletEnabled val="1"/>
        </dgm:presLayoutVars>
      </dgm:prSet>
      <dgm:spPr/>
      <dgm:t>
        <a:bodyPr/>
        <a:lstStyle/>
        <a:p>
          <a:endParaRPr lang="id-ID"/>
        </a:p>
      </dgm:t>
    </dgm:pt>
    <dgm:pt modelId="{C1BA70C5-0416-48F9-AB4A-9D87F3A40E28}" type="pres">
      <dgm:prSet presAssocID="{12B88E16-D072-42CC-84EB-708D3FBBB016}" presName="rect3ParTxNoCh" presStyleLbl="alignAcc1" presStyleIdx="3" presStyleCnt="4">
        <dgm:presLayoutVars>
          <dgm:chMax val="1"/>
          <dgm:bulletEnabled val="1"/>
        </dgm:presLayoutVars>
      </dgm:prSet>
      <dgm:spPr/>
      <dgm:t>
        <a:bodyPr/>
        <a:lstStyle/>
        <a:p>
          <a:endParaRPr lang="id-ID"/>
        </a:p>
      </dgm:t>
    </dgm:pt>
    <dgm:pt modelId="{E1094032-BE3D-489D-92AA-425B3A1849CB}" type="pres">
      <dgm:prSet presAssocID="{E15B4D3C-2CA6-499F-8744-F7F2E70959D6}" presName="rect4ParTxNoCh" presStyleLbl="alignAcc1" presStyleIdx="3" presStyleCnt="4">
        <dgm:presLayoutVars>
          <dgm:chMax val="1"/>
          <dgm:bulletEnabled val="1"/>
        </dgm:presLayoutVars>
      </dgm:prSet>
      <dgm:spPr/>
      <dgm:t>
        <a:bodyPr/>
        <a:lstStyle/>
        <a:p>
          <a:endParaRPr lang="id-ID"/>
        </a:p>
      </dgm:t>
    </dgm:pt>
  </dgm:ptLst>
  <dgm:cxnLst>
    <dgm:cxn modelId="{B8F09B04-3595-4FBE-A0F4-54F682BBC398}" type="presOf" srcId="{1A430298-AF90-4B97-A7D0-2D544A3C769A}" destId="{44638BEF-CCAD-411F-8ED5-76C9A03B9D6E}" srcOrd="0" destOrd="0" presId="urn:microsoft.com/office/officeart/2005/8/layout/target3"/>
    <dgm:cxn modelId="{117BE304-5596-4351-A460-256449E9D7C8}" type="presOf" srcId="{12B88E16-D072-42CC-84EB-708D3FBBB016}" destId="{3CD1080E-A172-48F0-A198-B5F49004526D}" srcOrd="0" destOrd="0" presId="urn:microsoft.com/office/officeart/2005/8/layout/target3"/>
    <dgm:cxn modelId="{096FF0B4-DBC0-414C-B295-9568EC9F87CD}" type="presOf" srcId="{E15B4D3C-2CA6-499F-8744-F7F2E70959D6}" destId="{E1094032-BE3D-489D-92AA-425B3A1849CB}" srcOrd="1" destOrd="0" presId="urn:microsoft.com/office/officeart/2005/8/layout/target3"/>
    <dgm:cxn modelId="{B7B7CB26-A87F-458E-A318-D88741990B86}" srcId="{1A430298-AF90-4B97-A7D0-2D544A3C769A}" destId="{25FB916E-5432-4AF5-8449-4853F4FFF2F8}" srcOrd="1" destOrd="0" parTransId="{31EB330B-0447-4FC4-9DF9-9540B0CA34D9}" sibTransId="{A20C5E31-E8D4-4573-96CC-D1D5117B2473}"/>
    <dgm:cxn modelId="{6D44F7E4-A6B7-4EAD-9250-55F93A974DD7}" type="presOf" srcId="{E15B4D3C-2CA6-499F-8744-F7F2E70959D6}" destId="{E565AB5D-774E-422E-8649-A27B14A22069}" srcOrd="0" destOrd="0" presId="urn:microsoft.com/office/officeart/2005/8/layout/target3"/>
    <dgm:cxn modelId="{D35E7273-0F2C-4F78-9E35-3A0C05A75552}" type="presOf" srcId="{6EE95810-96FC-4DBC-A99A-E665CCABC411}" destId="{656CFC70-9DB6-4FB6-BB0F-260614F00E85}" srcOrd="0" destOrd="0" presId="urn:microsoft.com/office/officeart/2005/8/layout/target3"/>
    <dgm:cxn modelId="{7395F3C7-0376-4A94-B9FC-88334E4D9CAD}" type="presOf" srcId="{25FB916E-5432-4AF5-8449-4853F4FFF2F8}" destId="{C2C1C438-84F6-432C-B00A-A1B06320F8C9}" srcOrd="0" destOrd="0" presId="urn:microsoft.com/office/officeart/2005/8/layout/target3"/>
    <dgm:cxn modelId="{B6490B48-055B-495D-81B7-F3F9A7C350EB}" srcId="{1A430298-AF90-4B97-A7D0-2D544A3C769A}" destId="{12B88E16-D072-42CC-84EB-708D3FBBB016}" srcOrd="2" destOrd="0" parTransId="{9A5A0179-6AF3-4B99-BE22-557478587E94}" sibTransId="{572C639F-FA32-4B94-9F58-9031B9C6B18C}"/>
    <dgm:cxn modelId="{5BBF17E7-F583-4C6F-A7C5-CA6161D94A68}" srcId="{1A430298-AF90-4B97-A7D0-2D544A3C769A}" destId="{6EE95810-96FC-4DBC-A99A-E665CCABC411}" srcOrd="0" destOrd="0" parTransId="{F61F4386-7EDB-40B2-96B6-0F93FC9CB63A}" sibTransId="{17595F57-1B21-45EA-B643-CEEF9FBF4C96}"/>
    <dgm:cxn modelId="{C9C9FE00-6130-4C02-ADCD-593C25A36FDA}" type="presOf" srcId="{12B88E16-D072-42CC-84EB-708D3FBBB016}" destId="{C1BA70C5-0416-48F9-AB4A-9D87F3A40E28}" srcOrd="1" destOrd="0" presId="urn:microsoft.com/office/officeart/2005/8/layout/target3"/>
    <dgm:cxn modelId="{611ABC1A-3BB5-46B6-8767-CC3BD980FA4F}" type="presOf" srcId="{25FB916E-5432-4AF5-8449-4853F4FFF2F8}" destId="{9502F6E0-0831-4AA1-86E7-E9CBBA31ACFD}" srcOrd="1" destOrd="0" presId="urn:microsoft.com/office/officeart/2005/8/layout/target3"/>
    <dgm:cxn modelId="{30226329-C0F1-4D95-9C24-F8B32CF598B6}" type="presOf" srcId="{6EE95810-96FC-4DBC-A99A-E665CCABC411}" destId="{33E04BC0-A701-460A-B280-EFF28485D005}" srcOrd="1" destOrd="0" presId="urn:microsoft.com/office/officeart/2005/8/layout/target3"/>
    <dgm:cxn modelId="{91588EF8-75F8-450E-997F-ACD5CCF4FDB6}" srcId="{1A430298-AF90-4B97-A7D0-2D544A3C769A}" destId="{E15B4D3C-2CA6-499F-8744-F7F2E70959D6}" srcOrd="3" destOrd="0" parTransId="{01825AD4-80D1-443B-800A-92B394717BB8}" sibTransId="{62953C79-8704-45E6-B0F3-4945CE6B9152}"/>
    <dgm:cxn modelId="{1667D8F5-4244-42DF-908E-0FC73990F329}" type="presParOf" srcId="{44638BEF-CCAD-411F-8ED5-76C9A03B9D6E}" destId="{26AEE7FA-1724-42DD-BCFD-73BEF26C632C}" srcOrd="0" destOrd="0" presId="urn:microsoft.com/office/officeart/2005/8/layout/target3"/>
    <dgm:cxn modelId="{F62DD637-FC96-4350-998C-D3F75C5A2E6B}" type="presParOf" srcId="{44638BEF-CCAD-411F-8ED5-76C9A03B9D6E}" destId="{CFC0A191-7444-41F4-9326-F9BC336967F4}" srcOrd="1" destOrd="0" presId="urn:microsoft.com/office/officeart/2005/8/layout/target3"/>
    <dgm:cxn modelId="{FA7BF29E-D156-4A64-AD22-36973316A5F6}" type="presParOf" srcId="{44638BEF-CCAD-411F-8ED5-76C9A03B9D6E}" destId="{656CFC70-9DB6-4FB6-BB0F-260614F00E85}" srcOrd="2" destOrd="0" presId="urn:microsoft.com/office/officeart/2005/8/layout/target3"/>
    <dgm:cxn modelId="{A8A86714-522E-4DF7-BC4A-9DBC5AF2D6D3}" type="presParOf" srcId="{44638BEF-CCAD-411F-8ED5-76C9A03B9D6E}" destId="{E12524CA-C125-4D4D-87AA-780D4FF64912}" srcOrd="3" destOrd="0" presId="urn:microsoft.com/office/officeart/2005/8/layout/target3"/>
    <dgm:cxn modelId="{B7234098-887C-44B1-ACCC-93B0A93FD65C}" type="presParOf" srcId="{44638BEF-CCAD-411F-8ED5-76C9A03B9D6E}" destId="{D24BDEFB-6915-4546-BE67-73B6596027B2}" srcOrd="4" destOrd="0" presId="urn:microsoft.com/office/officeart/2005/8/layout/target3"/>
    <dgm:cxn modelId="{985CCF20-A7E8-446C-B8E2-D458530BA638}" type="presParOf" srcId="{44638BEF-CCAD-411F-8ED5-76C9A03B9D6E}" destId="{C2C1C438-84F6-432C-B00A-A1B06320F8C9}" srcOrd="5" destOrd="0" presId="urn:microsoft.com/office/officeart/2005/8/layout/target3"/>
    <dgm:cxn modelId="{99971897-091D-4FAD-AC94-8D98EC3E87DB}" type="presParOf" srcId="{44638BEF-CCAD-411F-8ED5-76C9A03B9D6E}" destId="{22A6139C-EEA3-4063-8280-36B8E818F1AC}" srcOrd="6" destOrd="0" presId="urn:microsoft.com/office/officeart/2005/8/layout/target3"/>
    <dgm:cxn modelId="{25E6E703-8AD3-4E51-8C73-81C4894CA6DF}" type="presParOf" srcId="{44638BEF-CCAD-411F-8ED5-76C9A03B9D6E}" destId="{68754EF1-F38D-4BAA-B569-5AD2B7E75AF3}" srcOrd="7" destOrd="0" presId="urn:microsoft.com/office/officeart/2005/8/layout/target3"/>
    <dgm:cxn modelId="{D6D84D31-185B-4F83-899B-AD7DEC358BCD}" type="presParOf" srcId="{44638BEF-CCAD-411F-8ED5-76C9A03B9D6E}" destId="{3CD1080E-A172-48F0-A198-B5F49004526D}" srcOrd="8" destOrd="0" presId="urn:microsoft.com/office/officeart/2005/8/layout/target3"/>
    <dgm:cxn modelId="{9A1E7EA9-0D38-40A4-B281-806C709E38FD}" type="presParOf" srcId="{44638BEF-CCAD-411F-8ED5-76C9A03B9D6E}" destId="{C745D7ED-455A-47E1-B73F-613E060B37C0}" srcOrd="9" destOrd="0" presId="urn:microsoft.com/office/officeart/2005/8/layout/target3"/>
    <dgm:cxn modelId="{D1500058-F2C3-4821-8E5D-B55C6E9CD4F4}" type="presParOf" srcId="{44638BEF-CCAD-411F-8ED5-76C9A03B9D6E}" destId="{050D992D-FA67-432F-9AFE-85DAF6DDCC80}" srcOrd="10" destOrd="0" presId="urn:microsoft.com/office/officeart/2005/8/layout/target3"/>
    <dgm:cxn modelId="{38F0B97F-115B-4E6C-94DD-4C18564CD196}" type="presParOf" srcId="{44638BEF-CCAD-411F-8ED5-76C9A03B9D6E}" destId="{E565AB5D-774E-422E-8649-A27B14A22069}" srcOrd="11" destOrd="0" presId="urn:microsoft.com/office/officeart/2005/8/layout/target3"/>
    <dgm:cxn modelId="{A625700A-6F15-4573-8652-111FF62C6B8C}" type="presParOf" srcId="{44638BEF-CCAD-411F-8ED5-76C9A03B9D6E}" destId="{33E04BC0-A701-460A-B280-EFF28485D005}" srcOrd="12" destOrd="0" presId="urn:microsoft.com/office/officeart/2005/8/layout/target3"/>
    <dgm:cxn modelId="{D2DA0994-B0EA-4B8C-8427-467358581AA1}" type="presParOf" srcId="{44638BEF-CCAD-411F-8ED5-76C9A03B9D6E}" destId="{9502F6E0-0831-4AA1-86E7-E9CBBA31ACFD}" srcOrd="13" destOrd="0" presId="urn:microsoft.com/office/officeart/2005/8/layout/target3"/>
    <dgm:cxn modelId="{73738811-8843-4041-97C1-968E91DB0CD9}" type="presParOf" srcId="{44638BEF-CCAD-411F-8ED5-76C9A03B9D6E}" destId="{C1BA70C5-0416-48F9-AB4A-9D87F3A40E28}" srcOrd="14" destOrd="0" presId="urn:microsoft.com/office/officeart/2005/8/layout/target3"/>
    <dgm:cxn modelId="{B141F490-3B9A-4161-9A75-40796FE91F7A}" type="presParOf" srcId="{44638BEF-CCAD-411F-8ED5-76C9A03B9D6E}" destId="{E1094032-BE3D-489D-92AA-425B3A1849CB}" srcOrd="15" destOrd="0" presId="urn:microsoft.com/office/officeart/2005/8/layout/target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20EE12-2EEA-4F95-AD1B-2EA91A550CF3}" type="doc">
      <dgm:prSet loTypeId="urn:microsoft.com/office/officeart/2005/8/layout/vList3" loCatId="list" qsTypeId="urn:microsoft.com/office/officeart/2005/8/quickstyle/simple1" qsCatId="simple" csTypeId="urn:microsoft.com/office/officeart/2005/8/colors/colorful4" csCatId="colorful"/>
      <dgm:spPr/>
      <dgm:t>
        <a:bodyPr/>
        <a:lstStyle/>
        <a:p>
          <a:endParaRPr lang="id-ID"/>
        </a:p>
      </dgm:t>
    </dgm:pt>
    <dgm:pt modelId="{94429803-AAEB-4688-A454-237FF89F23C2}">
      <dgm:prSet custT="1"/>
      <dgm:spPr/>
      <dgm:t>
        <a:bodyPr/>
        <a:lstStyle/>
        <a:p>
          <a:pPr rtl="0">
            <a:lnSpc>
              <a:spcPct val="100000"/>
            </a:lnSpc>
            <a:spcBef>
              <a:spcPts val="0"/>
            </a:spcBef>
            <a:spcAft>
              <a:spcPts val="0"/>
            </a:spcAft>
          </a:pPr>
          <a:r>
            <a:rPr lang="id-ID" sz="1300" dirty="0" smtClean="0">
              <a:latin typeface="Arial" pitchFamily="34" charset="0"/>
              <a:cs typeface="Arial" pitchFamily="34" charset="0"/>
            </a:rPr>
            <a:t>Dengan memperhatikan fungsi dan peranan bagi bangsa Indonesia maka jelas Pancasila merupakan jiwa bangsa Indonesia, sebagai asas kerohanian dan dasar filsafat negara, meru-pakan unsur penentu dari ada dan berlakunya tertib hukum Indonesia dan pokok kaidah negara yang fundamental. </a:t>
          </a:r>
          <a:endParaRPr lang="id-ID" sz="1300" dirty="0">
            <a:latin typeface="Arial" pitchFamily="34" charset="0"/>
            <a:cs typeface="Arial" pitchFamily="34" charset="0"/>
          </a:endParaRPr>
        </a:p>
      </dgm:t>
    </dgm:pt>
    <dgm:pt modelId="{208FC6F4-7FA9-4968-9E4C-432324C32C46}" type="parTrans" cxnId="{C3ADBA14-5475-4235-A132-7F7AE6F7C39E}">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ECB2E7C2-7778-468C-85E3-1B91FF3F1AD8}" type="sibTrans" cxnId="{C3ADBA14-5475-4235-A132-7F7AE6F7C39E}">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D26425E9-C65C-43AE-BFE5-1C3328FCFA4D}">
      <dgm:prSet custT="1"/>
      <dgm:spPr/>
      <dgm:t>
        <a:bodyPr/>
        <a:lstStyle/>
        <a:p>
          <a:pPr rtl="0">
            <a:lnSpc>
              <a:spcPct val="100000"/>
            </a:lnSpc>
            <a:spcBef>
              <a:spcPts val="0"/>
            </a:spcBef>
            <a:spcAft>
              <a:spcPts val="0"/>
            </a:spcAft>
          </a:pPr>
          <a:r>
            <a:rPr lang="id-ID" sz="1300" dirty="0" smtClean="0">
              <a:latin typeface="Arial" pitchFamily="34" charset="0"/>
              <a:cs typeface="Arial" pitchFamily="34" charset="0"/>
            </a:rPr>
            <a:t>Sedangkan Proklamasi merupakan titik kulminasi perjuangan bangsa Indonesia yang bertekad untuk merdeka, yang disemangati oleh jiwa Pancasila. </a:t>
          </a:r>
          <a:endParaRPr lang="id-ID" sz="1300" dirty="0">
            <a:latin typeface="Arial" pitchFamily="34" charset="0"/>
            <a:cs typeface="Arial" pitchFamily="34" charset="0"/>
          </a:endParaRPr>
        </a:p>
      </dgm:t>
    </dgm:pt>
    <dgm:pt modelId="{708D98E8-B56C-440A-8E67-D06EB80D121A}" type="parTrans" cxnId="{CDC66004-6D57-49ED-9D7A-39F0C9F14628}">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0CAE4BA3-B80D-4DA2-A708-8E5A683329E9}" type="sibTrans" cxnId="{CDC66004-6D57-49ED-9D7A-39F0C9F14628}">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1CBE45F7-503E-4C0D-ADE7-7BEEF4723136}">
      <dgm:prSet custT="1"/>
      <dgm:spPr/>
      <dgm:t>
        <a:bodyPr/>
        <a:lstStyle/>
        <a:p>
          <a:pPr rtl="0">
            <a:lnSpc>
              <a:spcPct val="100000"/>
            </a:lnSpc>
            <a:spcBef>
              <a:spcPts val="0"/>
            </a:spcBef>
            <a:spcAft>
              <a:spcPts val="0"/>
            </a:spcAft>
          </a:pPr>
          <a:r>
            <a:rPr lang="id-ID" sz="1300" dirty="0" smtClean="0">
              <a:latin typeface="Arial" pitchFamily="34" charset="0"/>
              <a:cs typeface="Arial" pitchFamily="34" charset="0"/>
            </a:rPr>
            <a:t>Selain itu Pancasila merupakan sumber dari segala sumber hukum, pandangan hidup, kesadaran dan cita-cita hukum serta cita-cita moral yang meliputi suasana ke-jiwaan serta watak dari bangsa Indo-nesia, yaitu cita-cita mengenai kemer-dekaan. </a:t>
          </a:r>
          <a:endParaRPr lang="id-ID" sz="1300" dirty="0">
            <a:latin typeface="Arial" pitchFamily="34" charset="0"/>
            <a:cs typeface="Arial" pitchFamily="34" charset="0"/>
          </a:endParaRPr>
        </a:p>
      </dgm:t>
    </dgm:pt>
    <dgm:pt modelId="{D9EFE27E-29FE-4DF0-9F70-559FB54DD76F}" type="parTrans" cxnId="{D70CBED2-6C89-4180-9BD9-D6B076960523}">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B89EF7AF-6EEA-4D2C-AE01-DDD1B24EE27F}" type="sibTrans" cxnId="{D70CBED2-6C89-4180-9BD9-D6B076960523}">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3CF19581-CDEB-4762-8EC8-9782455D771C}">
      <dgm:prSet custT="1"/>
      <dgm:spPr/>
      <dgm:t>
        <a:bodyPr/>
        <a:lstStyle/>
        <a:p>
          <a:pPr rtl="0">
            <a:lnSpc>
              <a:spcPct val="100000"/>
            </a:lnSpc>
            <a:spcBef>
              <a:spcPts val="0"/>
            </a:spcBef>
            <a:spcAft>
              <a:spcPts val="0"/>
            </a:spcAft>
          </a:pPr>
          <a:r>
            <a:rPr lang="id-ID" sz="1300" dirty="0" smtClean="0">
              <a:latin typeface="Arial" pitchFamily="34" charset="0"/>
              <a:cs typeface="Arial" pitchFamily="34" charset="0"/>
            </a:rPr>
            <a:t>Karena itu antara Pancasila dengan Proklamasi mempunyai hubu-ngan yang erat.</a:t>
          </a:r>
          <a:endParaRPr lang="id-ID" sz="1300" dirty="0">
            <a:latin typeface="Arial" pitchFamily="34" charset="0"/>
            <a:cs typeface="Arial" pitchFamily="34" charset="0"/>
          </a:endParaRPr>
        </a:p>
      </dgm:t>
    </dgm:pt>
    <dgm:pt modelId="{3FB8CABE-B285-4970-ABB7-1DE513F8B405}" type="parTrans" cxnId="{0037CB73-9258-472A-9361-551714E78425}">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EDA8480E-848F-4BF8-8726-6166E4FFF595}" type="sibTrans" cxnId="{0037CB73-9258-472A-9361-551714E78425}">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B000A941-18D1-4CED-A9A7-EFC992190361}" type="pres">
      <dgm:prSet presAssocID="{BB20EE12-2EEA-4F95-AD1B-2EA91A550CF3}" presName="linearFlow" presStyleCnt="0">
        <dgm:presLayoutVars>
          <dgm:dir/>
          <dgm:resizeHandles val="exact"/>
        </dgm:presLayoutVars>
      </dgm:prSet>
      <dgm:spPr/>
      <dgm:t>
        <a:bodyPr/>
        <a:lstStyle/>
        <a:p>
          <a:endParaRPr lang="id-ID"/>
        </a:p>
      </dgm:t>
    </dgm:pt>
    <dgm:pt modelId="{3760D1B9-7634-45A6-B326-DBA2A08505DC}" type="pres">
      <dgm:prSet presAssocID="{94429803-AAEB-4688-A454-237FF89F23C2}" presName="composite" presStyleCnt="0"/>
      <dgm:spPr/>
      <dgm:t>
        <a:bodyPr/>
        <a:lstStyle/>
        <a:p>
          <a:endParaRPr lang="id-ID"/>
        </a:p>
      </dgm:t>
    </dgm:pt>
    <dgm:pt modelId="{3CF9193C-BEA2-4279-88F7-C334867C39D6}" type="pres">
      <dgm:prSet presAssocID="{94429803-AAEB-4688-A454-237FF89F23C2}" presName="imgShp" presStyleLbl="fgImgPlace1" presStyleIdx="0" presStyleCnt="4"/>
      <dgm:spPr>
        <a:blipFill rotWithShape="0">
          <a:blip xmlns:r="http://schemas.openxmlformats.org/officeDocument/2006/relationships" r:embed="rId1"/>
          <a:stretch>
            <a:fillRect/>
          </a:stretch>
        </a:blipFill>
      </dgm:spPr>
      <dgm:t>
        <a:bodyPr/>
        <a:lstStyle/>
        <a:p>
          <a:endParaRPr lang="id-ID"/>
        </a:p>
      </dgm:t>
    </dgm:pt>
    <dgm:pt modelId="{1979A9C6-A1DF-4B23-9D5B-2580BDB10233}" type="pres">
      <dgm:prSet presAssocID="{94429803-AAEB-4688-A454-237FF89F23C2}" presName="txShp" presStyleLbl="node1" presStyleIdx="0" presStyleCnt="4">
        <dgm:presLayoutVars>
          <dgm:bulletEnabled val="1"/>
        </dgm:presLayoutVars>
      </dgm:prSet>
      <dgm:spPr/>
      <dgm:t>
        <a:bodyPr/>
        <a:lstStyle/>
        <a:p>
          <a:endParaRPr lang="id-ID"/>
        </a:p>
      </dgm:t>
    </dgm:pt>
    <dgm:pt modelId="{A123AF9A-81AE-4397-BBAE-09408CDADBC1}" type="pres">
      <dgm:prSet presAssocID="{ECB2E7C2-7778-468C-85E3-1B91FF3F1AD8}" presName="spacing" presStyleCnt="0"/>
      <dgm:spPr/>
      <dgm:t>
        <a:bodyPr/>
        <a:lstStyle/>
        <a:p>
          <a:endParaRPr lang="id-ID"/>
        </a:p>
      </dgm:t>
    </dgm:pt>
    <dgm:pt modelId="{FA07E65D-7C52-4776-A63F-1F5809C6D339}" type="pres">
      <dgm:prSet presAssocID="{D26425E9-C65C-43AE-BFE5-1C3328FCFA4D}" presName="composite" presStyleCnt="0"/>
      <dgm:spPr/>
      <dgm:t>
        <a:bodyPr/>
        <a:lstStyle/>
        <a:p>
          <a:endParaRPr lang="id-ID"/>
        </a:p>
      </dgm:t>
    </dgm:pt>
    <dgm:pt modelId="{799CD39D-C6E9-42C7-9A4B-A6B19F20DC38}" type="pres">
      <dgm:prSet presAssocID="{D26425E9-C65C-43AE-BFE5-1C3328FCFA4D}" presName="imgShp" presStyleLbl="fgImgPlace1" presStyleIdx="1" presStyleCnt="4"/>
      <dgm:spPr>
        <a:blipFill rotWithShape="0">
          <a:blip xmlns:r="http://schemas.openxmlformats.org/officeDocument/2006/relationships" r:embed="rId2"/>
          <a:stretch>
            <a:fillRect/>
          </a:stretch>
        </a:blipFill>
      </dgm:spPr>
      <dgm:t>
        <a:bodyPr/>
        <a:lstStyle/>
        <a:p>
          <a:endParaRPr lang="id-ID"/>
        </a:p>
      </dgm:t>
    </dgm:pt>
    <dgm:pt modelId="{6AAE12A1-CE61-4874-AD5C-94E274B88467}" type="pres">
      <dgm:prSet presAssocID="{D26425E9-C65C-43AE-BFE5-1C3328FCFA4D}" presName="txShp" presStyleLbl="node1" presStyleIdx="1" presStyleCnt="4">
        <dgm:presLayoutVars>
          <dgm:bulletEnabled val="1"/>
        </dgm:presLayoutVars>
      </dgm:prSet>
      <dgm:spPr/>
      <dgm:t>
        <a:bodyPr/>
        <a:lstStyle/>
        <a:p>
          <a:endParaRPr lang="id-ID"/>
        </a:p>
      </dgm:t>
    </dgm:pt>
    <dgm:pt modelId="{1CCF7A74-98BA-44E4-BCBC-EB44442EF9F4}" type="pres">
      <dgm:prSet presAssocID="{0CAE4BA3-B80D-4DA2-A708-8E5A683329E9}" presName="spacing" presStyleCnt="0"/>
      <dgm:spPr/>
      <dgm:t>
        <a:bodyPr/>
        <a:lstStyle/>
        <a:p>
          <a:endParaRPr lang="id-ID"/>
        </a:p>
      </dgm:t>
    </dgm:pt>
    <dgm:pt modelId="{06DB308E-030C-4543-92A9-CBFC4F741DF5}" type="pres">
      <dgm:prSet presAssocID="{1CBE45F7-503E-4C0D-ADE7-7BEEF4723136}" presName="composite" presStyleCnt="0"/>
      <dgm:spPr/>
      <dgm:t>
        <a:bodyPr/>
        <a:lstStyle/>
        <a:p>
          <a:endParaRPr lang="id-ID"/>
        </a:p>
      </dgm:t>
    </dgm:pt>
    <dgm:pt modelId="{5D6EA2F8-A49B-4841-8CC5-555A5FF0DB04}" type="pres">
      <dgm:prSet presAssocID="{1CBE45F7-503E-4C0D-ADE7-7BEEF4723136}" presName="imgShp" presStyleLbl="fgImgPlace1" presStyleIdx="2" presStyleCnt="4"/>
      <dgm:spPr>
        <a:blipFill rotWithShape="0">
          <a:blip xmlns:r="http://schemas.openxmlformats.org/officeDocument/2006/relationships" r:embed="rId3"/>
          <a:stretch>
            <a:fillRect/>
          </a:stretch>
        </a:blipFill>
      </dgm:spPr>
      <dgm:t>
        <a:bodyPr/>
        <a:lstStyle/>
        <a:p>
          <a:endParaRPr lang="id-ID"/>
        </a:p>
      </dgm:t>
    </dgm:pt>
    <dgm:pt modelId="{932FEC67-C308-42C9-8D99-B242AFD60D6B}" type="pres">
      <dgm:prSet presAssocID="{1CBE45F7-503E-4C0D-ADE7-7BEEF4723136}" presName="txShp" presStyleLbl="node1" presStyleIdx="2" presStyleCnt="4">
        <dgm:presLayoutVars>
          <dgm:bulletEnabled val="1"/>
        </dgm:presLayoutVars>
      </dgm:prSet>
      <dgm:spPr/>
      <dgm:t>
        <a:bodyPr/>
        <a:lstStyle/>
        <a:p>
          <a:endParaRPr lang="id-ID"/>
        </a:p>
      </dgm:t>
    </dgm:pt>
    <dgm:pt modelId="{9D9DD34E-BC83-4E02-AAED-04963BCF56AD}" type="pres">
      <dgm:prSet presAssocID="{B89EF7AF-6EEA-4D2C-AE01-DDD1B24EE27F}" presName="spacing" presStyleCnt="0"/>
      <dgm:spPr/>
      <dgm:t>
        <a:bodyPr/>
        <a:lstStyle/>
        <a:p>
          <a:endParaRPr lang="id-ID"/>
        </a:p>
      </dgm:t>
    </dgm:pt>
    <dgm:pt modelId="{ED72EBCE-5BF8-4F9E-8504-EA69DF609E00}" type="pres">
      <dgm:prSet presAssocID="{3CF19581-CDEB-4762-8EC8-9782455D771C}" presName="composite" presStyleCnt="0"/>
      <dgm:spPr/>
      <dgm:t>
        <a:bodyPr/>
        <a:lstStyle/>
        <a:p>
          <a:endParaRPr lang="id-ID"/>
        </a:p>
      </dgm:t>
    </dgm:pt>
    <dgm:pt modelId="{A1D9FE50-EB32-46C5-A157-B86F5AC9F485}" type="pres">
      <dgm:prSet presAssocID="{3CF19581-CDEB-4762-8EC8-9782455D771C}" presName="imgShp" presStyleLbl="fgImgPlace1" presStyleIdx="3" presStyleCnt="4"/>
      <dgm:spPr>
        <a:blipFill rotWithShape="0">
          <a:blip xmlns:r="http://schemas.openxmlformats.org/officeDocument/2006/relationships" r:embed="rId4"/>
          <a:stretch>
            <a:fillRect/>
          </a:stretch>
        </a:blipFill>
      </dgm:spPr>
      <dgm:t>
        <a:bodyPr/>
        <a:lstStyle/>
        <a:p>
          <a:endParaRPr lang="id-ID"/>
        </a:p>
      </dgm:t>
    </dgm:pt>
    <dgm:pt modelId="{67AAEA8C-386C-4027-AA3D-486FF8741868}" type="pres">
      <dgm:prSet presAssocID="{3CF19581-CDEB-4762-8EC8-9782455D771C}" presName="txShp" presStyleLbl="node1" presStyleIdx="3" presStyleCnt="4">
        <dgm:presLayoutVars>
          <dgm:bulletEnabled val="1"/>
        </dgm:presLayoutVars>
      </dgm:prSet>
      <dgm:spPr/>
      <dgm:t>
        <a:bodyPr/>
        <a:lstStyle/>
        <a:p>
          <a:endParaRPr lang="id-ID"/>
        </a:p>
      </dgm:t>
    </dgm:pt>
  </dgm:ptLst>
  <dgm:cxnLst>
    <dgm:cxn modelId="{0037CB73-9258-472A-9361-551714E78425}" srcId="{BB20EE12-2EEA-4F95-AD1B-2EA91A550CF3}" destId="{3CF19581-CDEB-4762-8EC8-9782455D771C}" srcOrd="3" destOrd="0" parTransId="{3FB8CABE-B285-4970-ABB7-1DE513F8B405}" sibTransId="{EDA8480E-848F-4BF8-8726-6166E4FFF595}"/>
    <dgm:cxn modelId="{D70CBED2-6C89-4180-9BD9-D6B076960523}" srcId="{BB20EE12-2EEA-4F95-AD1B-2EA91A550CF3}" destId="{1CBE45F7-503E-4C0D-ADE7-7BEEF4723136}" srcOrd="2" destOrd="0" parTransId="{D9EFE27E-29FE-4DF0-9F70-559FB54DD76F}" sibTransId="{B89EF7AF-6EEA-4D2C-AE01-DDD1B24EE27F}"/>
    <dgm:cxn modelId="{0B5771DA-809A-408B-9148-2A9D5E9F3A23}" type="presOf" srcId="{D26425E9-C65C-43AE-BFE5-1C3328FCFA4D}" destId="{6AAE12A1-CE61-4874-AD5C-94E274B88467}" srcOrd="0" destOrd="0" presId="urn:microsoft.com/office/officeart/2005/8/layout/vList3"/>
    <dgm:cxn modelId="{F44A79EB-0A32-4991-BCF4-BB5E523EF5D3}" type="presOf" srcId="{3CF19581-CDEB-4762-8EC8-9782455D771C}" destId="{67AAEA8C-386C-4027-AA3D-486FF8741868}" srcOrd="0" destOrd="0" presId="urn:microsoft.com/office/officeart/2005/8/layout/vList3"/>
    <dgm:cxn modelId="{D207B2A0-5A9F-4DF7-A87B-D6A8EE1688EB}" type="presOf" srcId="{1CBE45F7-503E-4C0D-ADE7-7BEEF4723136}" destId="{932FEC67-C308-42C9-8D99-B242AFD60D6B}" srcOrd="0" destOrd="0" presId="urn:microsoft.com/office/officeart/2005/8/layout/vList3"/>
    <dgm:cxn modelId="{26271CE5-5CD8-4685-BE58-280C35D30D20}" type="presOf" srcId="{94429803-AAEB-4688-A454-237FF89F23C2}" destId="{1979A9C6-A1DF-4B23-9D5B-2580BDB10233}" srcOrd="0" destOrd="0" presId="urn:microsoft.com/office/officeart/2005/8/layout/vList3"/>
    <dgm:cxn modelId="{7002AB5B-DF99-4445-A0DA-7BB49C066749}" type="presOf" srcId="{BB20EE12-2EEA-4F95-AD1B-2EA91A550CF3}" destId="{B000A941-18D1-4CED-A9A7-EFC992190361}" srcOrd="0" destOrd="0" presId="urn:microsoft.com/office/officeart/2005/8/layout/vList3"/>
    <dgm:cxn modelId="{C3ADBA14-5475-4235-A132-7F7AE6F7C39E}" srcId="{BB20EE12-2EEA-4F95-AD1B-2EA91A550CF3}" destId="{94429803-AAEB-4688-A454-237FF89F23C2}" srcOrd="0" destOrd="0" parTransId="{208FC6F4-7FA9-4968-9E4C-432324C32C46}" sibTransId="{ECB2E7C2-7778-468C-85E3-1B91FF3F1AD8}"/>
    <dgm:cxn modelId="{CDC66004-6D57-49ED-9D7A-39F0C9F14628}" srcId="{BB20EE12-2EEA-4F95-AD1B-2EA91A550CF3}" destId="{D26425E9-C65C-43AE-BFE5-1C3328FCFA4D}" srcOrd="1" destOrd="0" parTransId="{708D98E8-B56C-440A-8E67-D06EB80D121A}" sibTransId="{0CAE4BA3-B80D-4DA2-A708-8E5A683329E9}"/>
    <dgm:cxn modelId="{A93A23BE-9997-4223-BE57-DE1EAF963819}" type="presParOf" srcId="{B000A941-18D1-4CED-A9A7-EFC992190361}" destId="{3760D1B9-7634-45A6-B326-DBA2A08505DC}" srcOrd="0" destOrd="0" presId="urn:microsoft.com/office/officeart/2005/8/layout/vList3"/>
    <dgm:cxn modelId="{5E63A7E7-4728-40E9-B861-ED7B3376CA0B}" type="presParOf" srcId="{3760D1B9-7634-45A6-B326-DBA2A08505DC}" destId="{3CF9193C-BEA2-4279-88F7-C334867C39D6}" srcOrd="0" destOrd="0" presId="urn:microsoft.com/office/officeart/2005/8/layout/vList3"/>
    <dgm:cxn modelId="{EAF1C178-462A-4ADB-A600-11E0BEF762D3}" type="presParOf" srcId="{3760D1B9-7634-45A6-B326-DBA2A08505DC}" destId="{1979A9C6-A1DF-4B23-9D5B-2580BDB10233}" srcOrd="1" destOrd="0" presId="urn:microsoft.com/office/officeart/2005/8/layout/vList3"/>
    <dgm:cxn modelId="{B301392E-A8BF-4283-B7FA-084B97D48C93}" type="presParOf" srcId="{B000A941-18D1-4CED-A9A7-EFC992190361}" destId="{A123AF9A-81AE-4397-BBAE-09408CDADBC1}" srcOrd="1" destOrd="0" presId="urn:microsoft.com/office/officeart/2005/8/layout/vList3"/>
    <dgm:cxn modelId="{28C72A49-EA7B-43B7-B5F8-B6A00F1557EF}" type="presParOf" srcId="{B000A941-18D1-4CED-A9A7-EFC992190361}" destId="{FA07E65D-7C52-4776-A63F-1F5809C6D339}" srcOrd="2" destOrd="0" presId="urn:microsoft.com/office/officeart/2005/8/layout/vList3"/>
    <dgm:cxn modelId="{61C657E9-982F-43A8-AD16-F6EAAECF7615}" type="presParOf" srcId="{FA07E65D-7C52-4776-A63F-1F5809C6D339}" destId="{799CD39D-C6E9-42C7-9A4B-A6B19F20DC38}" srcOrd="0" destOrd="0" presId="urn:microsoft.com/office/officeart/2005/8/layout/vList3"/>
    <dgm:cxn modelId="{D0BF8659-2DD4-4F2F-8405-815C19267F94}" type="presParOf" srcId="{FA07E65D-7C52-4776-A63F-1F5809C6D339}" destId="{6AAE12A1-CE61-4874-AD5C-94E274B88467}" srcOrd="1" destOrd="0" presId="urn:microsoft.com/office/officeart/2005/8/layout/vList3"/>
    <dgm:cxn modelId="{FCDC99CE-5766-4077-B0A1-953EBBB059DC}" type="presParOf" srcId="{B000A941-18D1-4CED-A9A7-EFC992190361}" destId="{1CCF7A74-98BA-44E4-BCBC-EB44442EF9F4}" srcOrd="3" destOrd="0" presId="urn:microsoft.com/office/officeart/2005/8/layout/vList3"/>
    <dgm:cxn modelId="{146C0F93-B38A-4F1A-8FE1-E5D71E79DDFF}" type="presParOf" srcId="{B000A941-18D1-4CED-A9A7-EFC992190361}" destId="{06DB308E-030C-4543-92A9-CBFC4F741DF5}" srcOrd="4" destOrd="0" presId="urn:microsoft.com/office/officeart/2005/8/layout/vList3"/>
    <dgm:cxn modelId="{268DEED8-4CA6-4BE9-AD06-061164F3ABE7}" type="presParOf" srcId="{06DB308E-030C-4543-92A9-CBFC4F741DF5}" destId="{5D6EA2F8-A49B-4841-8CC5-555A5FF0DB04}" srcOrd="0" destOrd="0" presId="urn:microsoft.com/office/officeart/2005/8/layout/vList3"/>
    <dgm:cxn modelId="{B0B22F82-2000-44F2-8F36-8F39B5299698}" type="presParOf" srcId="{06DB308E-030C-4543-92A9-CBFC4F741DF5}" destId="{932FEC67-C308-42C9-8D99-B242AFD60D6B}" srcOrd="1" destOrd="0" presId="urn:microsoft.com/office/officeart/2005/8/layout/vList3"/>
    <dgm:cxn modelId="{5D1FBAC1-CA14-4F6F-856C-9D803AC52236}" type="presParOf" srcId="{B000A941-18D1-4CED-A9A7-EFC992190361}" destId="{9D9DD34E-BC83-4E02-AAED-04963BCF56AD}" srcOrd="5" destOrd="0" presId="urn:microsoft.com/office/officeart/2005/8/layout/vList3"/>
    <dgm:cxn modelId="{D178AC0F-F21F-4E19-9480-90F1158330DC}" type="presParOf" srcId="{B000A941-18D1-4CED-A9A7-EFC992190361}" destId="{ED72EBCE-5BF8-4F9E-8504-EA69DF609E00}" srcOrd="6" destOrd="0" presId="urn:microsoft.com/office/officeart/2005/8/layout/vList3"/>
    <dgm:cxn modelId="{5FC72CF3-4933-43CB-9C01-7CD2E3498D49}" type="presParOf" srcId="{ED72EBCE-5BF8-4F9E-8504-EA69DF609E00}" destId="{A1D9FE50-EB32-46C5-A157-B86F5AC9F485}" srcOrd="0" destOrd="0" presId="urn:microsoft.com/office/officeart/2005/8/layout/vList3"/>
    <dgm:cxn modelId="{20254F79-CB3A-43C0-863F-56FBCBABCB87}" type="presParOf" srcId="{ED72EBCE-5BF8-4F9E-8504-EA69DF609E00}" destId="{67AAEA8C-386C-4027-AA3D-486FF8741868}"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56E4469-4578-49C4-933E-6A7B752610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1FB726E-8B4F-4268-A642-F4C0A4714601}">
      <dgm:prSet custT="1"/>
      <dgm:spPr/>
      <dgm:t>
        <a:bodyPr/>
        <a:lstStyle/>
        <a:p>
          <a:pPr algn="ctr" rtl="0">
            <a:lnSpc>
              <a:spcPct val="100000"/>
            </a:lnSpc>
            <a:spcBef>
              <a:spcPts val="0"/>
            </a:spcBef>
            <a:spcAft>
              <a:spcPts val="0"/>
            </a:spcAft>
          </a:pPr>
          <a:r>
            <a:rPr lang="id-ID" sz="2400" b="1" dirty="0" smtClean="0">
              <a:latin typeface="Arial" pitchFamily="34" charset="0"/>
              <a:cs typeface="Arial" pitchFamily="34" charset="0"/>
            </a:rPr>
            <a:t>Hubungan Proklamasi Kemerdekaan </a:t>
          </a:r>
        </a:p>
        <a:p>
          <a:pPr algn="ctr" rtl="0">
            <a:lnSpc>
              <a:spcPct val="100000"/>
            </a:lnSpc>
            <a:spcBef>
              <a:spcPts val="0"/>
            </a:spcBef>
            <a:spcAft>
              <a:spcPts val="0"/>
            </a:spcAft>
          </a:pPr>
          <a:r>
            <a:rPr lang="id-ID" sz="2400" b="1" dirty="0" smtClean="0">
              <a:latin typeface="Arial" pitchFamily="34" charset="0"/>
              <a:cs typeface="Arial" pitchFamily="34" charset="0"/>
            </a:rPr>
            <a:t>dengan Pancasila</a:t>
          </a:r>
          <a:endParaRPr lang="id-ID" sz="2400" dirty="0">
            <a:latin typeface="Arial" pitchFamily="34" charset="0"/>
            <a:cs typeface="Arial" pitchFamily="34" charset="0"/>
          </a:endParaRPr>
        </a:p>
      </dgm:t>
    </dgm:pt>
    <dgm:pt modelId="{FC29264D-3F69-48EA-B454-7A08685528B0}" type="par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54989371-AC57-4EA6-B1DD-CB44F39A1C1E}" type="sib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E372ABD1-D00B-4871-A881-860F9D1AEE3B}" type="pres">
      <dgm:prSet presAssocID="{556E4469-4578-49C4-933E-6A7B752610B6}" presName="linear" presStyleCnt="0">
        <dgm:presLayoutVars>
          <dgm:animLvl val="lvl"/>
          <dgm:resizeHandles val="exact"/>
        </dgm:presLayoutVars>
      </dgm:prSet>
      <dgm:spPr/>
      <dgm:t>
        <a:bodyPr/>
        <a:lstStyle/>
        <a:p>
          <a:endParaRPr lang="id-ID"/>
        </a:p>
      </dgm:t>
    </dgm:pt>
    <dgm:pt modelId="{C8BE5C44-6C94-4322-8DF2-696430253013}" type="pres">
      <dgm:prSet presAssocID="{41FB726E-8B4F-4268-A642-F4C0A4714601}" presName="parentText" presStyleLbl="node1" presStyleIdx="0" presStyleCnt="1">
        <dgm:presLayoutVars>
          <dgm:chMax val="0"/>
          <dgm:bulletEnabled val="1"/>
        </dgm:presLayoutVars>
      </dgm:prSet>
      <dgm:spPr/>
      <dgm:t>
        <a:bodyPr/>
        <a:lstStyle/>
        <a:p>
          <a:endParaRPr lang="id-ID"/>
        </a:p>
      </dgm:t>
    </dgm:pt>
  </dgm:ptLst>
  <dgm:cxnLst>
    <dgm:cxn modelId="{520CF7CA-B12C-448A-A692-56F7E33D1F81}" type="presOf" srcId="{41FB726E-8B4F-4268-A642-F4C0A4714601}" destId="{C8BE5C44-6C94-4322-8DF2-696430253013}" srcOrd="0" destOrd="0" presId="urn:microsoft.com/office/officeart/2005/8/layout/vList2"/>
    <dgm:cxn modelId="{51137E35-8947-4BAD-BC58-E2B1CC283A3A}" srcId="{556E4469-4578-49C4-933E-6A7B752610B6}" destId="{41FB726E-8B4F-4268-A642-F4C0A4714601}" srcOrd="0" destOrd="0" parTransId="{FC29264D-3F69-48EA-B454-7A08685528B0}" sibTransId="{54989371-AC57-4EA6-B1DD-CB44F39A1C1E}"/>
    <dgm:cxn modelId="{57E81850-DFE8-4268-9983-D9D028FE9F0E}" type="presOf" srcId="{556E4469-4578-49C4-933E-6A7B752610B6}" destId="{E372ABD1-D00B-4871-A881-860F9D1AEE3B}" srcOrd="0" destOrd="0" presId="urn:microsoft.com/office/officeart/2005/8/layout/vList2"/>
    <dgm:cxn modelId="{6BA1E758-0844-4118-B4F6-A52231D2BA95}" type="presParOf" srcId="{E372ABD1-D00B-4871-A881-860F9D1AEE3B}" destId="{C8BE5C44-6C94-4322-8DF2-696430253013}"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56E4469-4578-49C4-933E-6A7B752610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1FB726E-8B4F-4268-A642-F4C0A4714601}">
      <dgm:prSet custT="1"/>
      <dgm:spPr/>
      <dgm:t>
        <a:bodyPr/>
        <a:lstStyle/>
        <a:p>
          <a:pPr algn="ctr" rtl="0">
            <a:lnSpc>
              <a:spcPct val="100000"/>
            </a:lnSpc>
            <a:spcBef>
              <a:spcPts val="0"/>
            </a:spcBef>
            <a:spcAft>
              <a:spcPts val="0"/>
            </a:spcAft>
          </a:pPr>
          <a:r>
            <a:rPr lang="id-ID" sz="2400" b="1" dirty="0" smtClean="0">
              <a:latin typeface="Arial" pitchFamily="34" charset="0"/>
              <a:cs typeface="Arial" pitchFamily="34" charset="0"/>
            </a:rPr>
            <a:t>Hubungan Proklamasi Kemerdekaan </a:t>
          </a:r>
        </a:p>
        <a:p>
          <a:pPr algn="ctr" rtl="0">
            <a:lnSpc>
              <a:spcPct val="100000"/>
            </a:lnSpc>
            <a:spcBef>
              <a:spcPts val="0"/>
            </a:spcBef>
            <a:spcAft>
              <a:spcPts val="0"/>
            </a:spcAft>
          </a:pPr>
          <a:r>
            <a:rPr lang="id-ID" sz="2400" b="1" dirty="0" smtClean="0">
              <a:latin typeface="Arial" pitchFamily="34" charset="0"/>
              <a:cs typeface="Arial" pitchFamily="34" charset="0"/>
            </a:rPr>
            <a:t>dengan Pancasila</a:t>
          </a:r>
          <a:endParaRPr lang="id-ID" sz="2400" dirty="0">
            <a:latin typeface="Arial" pitchFamily="34" charset="0"/>
            <a:cs typeface="Arial" pitchFamily="34" charset="0"/>
          </a:endParaRPr>
        </a:p>
      </dgm:t>
    </dgm:pt>
    <dgm:pt modelId="{FC29264D-3F69-48EA-B454-7A08685528B0}" type="par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54989371-AC57-4EA6-B1DD-CB44F39A1C1E}" type="sib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E372ABD1-D00B-4871-A881-860F9D1AEE3B}" type="pres">
      <dgm:prSet presAssocID="{556E4469-4578-49C4-933E-6A7B752610B6}" presName="linear" presStyleCnt="0">
        <dgm:presLayoutVars>
          <dgm:animLvl val="lvl"/>
          <dgm:resizeHandles val="exact"/>
        </dgm:presLayoutVars>
      </dgm:prSet>
      <dgm:spPr/>
      <dgm:t>
        <a:bodyPr/>
        <a:lstStyle/>
        <a:p>
          <a:endParaRPr lang="id-ID"/>
        </a:p>
      </dgm:t>
    </dgm:pt>
    <dgm:pt modelId="{C8BE5C44-6C94-4322-8DF2-696430253013}" type="pres">
      <dgm:prSet presAssocID="{41FB726E-8B4F-4268-A642-F4C0A4714601}" presName="parentText" presStyleLbl="node1" presStyleIdx="0" presStyleCnt="1">
        <dgm:presLayoutVars>
          <dgm:chMax val="0"/>
          <dgm:bulletEnabled val="1"/>
        </dgm:presLayoutVars>
      </dgm:prSet>
      <dgm:spPr/>
      <dgm:t>
        <a:bodyPr/>
        <a:lstStyle/>
        <a:p>
          <a:endParaRPr lang="id-ID"/>
        </a:p>
      </dgm:t>
    </dgm:pt>
  </dgm:ptLst>
  <dgm:cxnLst>
    <dgm:cxn modelId="{B76B4FE9-C1F0-45FE-A922-DA807DEA6737}" type="presOf" srcId="{556E4469-4578-49C4-933E-6A7B752610B6}" destId="{E372ABD1-D00B-4871-A881-860F9D1AEE3B}" srcOrd="0" destOrd="0" presId="urn:microsoft.com/office/officeart/2005/8/layout/vList2"/>
    <dgm:cxn modelId="{51137E35-8947-4BAD-BC58-E2B1CC283A3A}" srcId="{556E4469-4578-49C4-933E-6A7B752610B6}" destId="{41FB726E-8B4F-4268-A642-F4C0A4714601}" srcOrd="0" destOrd="0" parTransId="{FC29264D-3F69-48EA-B454-7A08685528B0}" sibTransId="{54989371-AC57-4EA6-B1DD-CB44F39A1C1E}"/>
    <dgm:cxn modelId="{047B9340-A12E-40E1-977E-C5B76FE152B4}" type="presOf" srcId="{41FB726E-8B4F-4268-A642-F4C0A4714601}" destId="{C8BE5C44-6C94-4322-8DF2-696430253013}" srcOrd="0" destOrd="0" presId="urn:microsoft.com/office/officeart/2005/8/layout/vList2"/>
    <dgm:cxn modelId="{CE7B3C67-DFF2-44C0-92C1-ED0D9215059F}" type="presParOf" srcId="{E372ABD1-D00B-4871-A881-860F9D1AEE3B}" destId="{C8BE5C44-6C94-4322-8DF2-69643025301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E9AABF-A14C-45FA-A8ED-6316538C1E76}"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id-ID"/>
        </a:p>
      </dgm:t>
    </dgm:pt>
    <dgm:pt modelId="{E5915752-386C-46AC-8FEF-E0D1E7A15543}">
      <dgm:prSet custT="1"/>
      <dgm:spPr/>
      <dgm:t>
        <a:bodyPr/>
        <a:lstStyle/>
        <a:p>
          <a:pPr rtl="0"/>
          <a:r>
            <a:rPr lang="id-ID" sz="1700" b="0" i="0" baseline="0" dirty="0" smtClean="0">
              <a:latin typeface="Arial" pitchFamily="34" charset="0"/>
              <a:cs typeface="Arial" pitchFamily="34" charset="0"/>
            </a:rPr>
            <a:t>Nilai-nilai Proklamasi itu seba-gaimana pendapat dari R. Soeprapto (2006) adalah sebagai berikut:</a:t>
          </a:r>
          <a:endParaRPr lang="id-ID" sz="1700" b="0" i="0" baseline="0" dirty="0">
            <a:latin typeface="Arial" pitchFamily="34" charset="0"/>
            <a:cs typeface="Arial" pitchFamily="34" charset="0"/>
          </a:endParaRPr>
        </a:p>
      </dgm:t>
    </dgm:pt>
    <dgm:pt modelId="{3B15C127-49DF-4EF5-9643-1C476876F48D}" type="parTrans" cxnId="{0BFC0B2B-3516-41B2-86C9-2AF97C555AF1}">
      <dgm:prSet/>
      <dgm:spPr/>
      <dgm:t>
        <a:bodyPr/>
        <a:lstStyle/>
        <a:p>
          <a:endParaRPr lang="id-ID" sz="1700">
            <a:latin typeface="Arial" pitchFamily="34" charset="0"/>
            <a:cs typeface="Arial" pitchFamily="34" charset="0"/>
          </a:endParaRPr>
        </a:p>
      </dgm:t>
    </dgm:pt>
    <dgm:pt modelId="{3CEDC9A1-1010-45AD-80DA-B6EFB66FC848}" type="sibTrans" cxnId="{0BFC0B2B-3516-41B2-86C9-2AF97C555AF1}">
      <dgm:prSet/>
      <dgm:spPr/>
      <dgm:t>
        <a:bodyPr/>
        <a:lstStyle/>
        <a:p>
          <a:endParaRPr lang="id-ID" sz="1700">
            <a:latin typeface="Arial" pitchFamily="34" charset="0"/>
            <a:cs typeface="Arial" pitchFamily="34" charset="0"/>
          </a:endParaRPr>
        </a:p>
      </dgm:t>
    </dgm:pt>
    <dgm:pt modelId="{451CE87E-1B7F-4B30-9175-0A044A5C4521}">
      <dgm:prSet custT="1"/>
      <dgm:spPr/>
      <dgm:t>
        <a:bodyPr/>
        <a:lstStyle/>
        <a:p>
          <a:pPr rtl="0"/>
          <a:r>
            <a:rPr lang="id-ID" sz="1700" b="0" i="0" baseline="0" dirty="0" smtClean="0">
              <a:latin typeface="Arial" pitchFamily="34" charset="0"/>
              <a:cs typeface="Arial" pitchFamily="34" charset="0"/>
            </a:rPr>
            <a:t>1. Nilai perjuangan untuk mewujudkan persatuan dan kesatuan nasional, kebersamaan dan kekeluargaan, kesetiakawanan dan kepedulian sosial, </a:t>
          </a:r>
          <a:endParaRPr lang="id-ID" sz="1700" b="0" i="0" baseline="0" dirty="0">
            <a:latin typeface="Arial" pitchFamily="34" charset="0"/>
            <a:cs typeface="Arial" pitchFamily="34" charset="0"/>
          </a:endParaRPr>
        </a:p>
      </dgm:t>
    </dgm:pt>
    <dgm:pt modelId="{50FADE98-3C3D-449C-A55D-04BC3E520C90}" type="parTrans" cxnId="{E1E27AFD-AE19-4C6F-B0F0-2ABF8B25E72D}">
      <dgm:prSet/>
      <dgm:spPr/>
      <dgm:t>
        <a:bodyPr/>
        <a:lstStyle/>
        <a:p>
          <a:endParaRPr lang="id-ID" sz="1700">
            <a:latin typeface="Arial" pitchFamily="34" charset="0"/>
            <a:cs typeface="Arial" pitchFamily="34" charset="0"/>
          </a:endParaRPr>
        </a:p>
      </dgm:t>
    </dgm:pt>
    <dgm:pt modelId="{1AF80578-72FF-4909-BFF4-6836269B1CD7}" type="sibTrans" cxnId="{E1E27AFD-AE19-4C6F-B0F0-2ABF8B25E72D}">
      <dgm:prSet/>
      <dgm:spPr/>
      <dgm:t>
        <a:bodyPr/>
        <a:lstStyle/>
        <a:p>
          <a:endParaRPr lang="id-ID" sz="1700">
            <a:latin typeface="Arial" pitchFamily="34" charset="0"/>
            <a:cs typeface="Arial" pitchFamily="34" charset="0"/>
          </a:endParaRPr>
        </a:p>
      </dgm:t>
    </dgm:pt>
    <dgm:pt modelId="{FC926696-7EE3-4950-9631-BB31450BA4C5}">
      <dgm:prSet custT="1"/>
      <dgm:spPr/>
      <dgm:t>
        <a:bodyPr/>
        <a:lstStyle/>
        <a:p>
          <a:pPr rtl="0"/>
          <a:r>
            <a:rPr lang="id-ID" sz="1700" b="0" i="0" baseline="0" dirty="0" smtClean="0">
              <a:latin typeface="Arial" pitchFamily="34" charset="0"/>
              <a:cs typeface="Arial" pitchFamily="34" charset="0"/>
            </a:rPr>
            <a:t>2. Nilai perjuangan untuk mewujudkan kemandirian yang bersifat interde-penden dan kebebasan yang bertanggung jawab. </a:t>
          </a:r>
          <a:endParaRPr lang="id-ID" sz="1700" b="0" i="0" baseline="0" dirty="0">
            <a:latin typeface="Arial" pitchFamily="34" charset="0"/>
            <a:cs typeface="Arial" pitchFamily="34" charset="0"/>
          </a:endParaRPr>
        </a:p>
      </dgm:t>
    </dgm:pt>
    <dgm:pt modelId="{F5FDF8D8-2107-4491-A0B2-5E955C51F9FC}" type="parTrans" cxnId="{709A4EAF-A0AE-45D7-B920-B937FE848326}">
      <dgm:prSet/>
      <dgm:spPr/>
      <dgm:t>
        <a:bodyPr/>
        <a:lstStyle/>
        <a:p>
          <a:endParaRPr lang="id-ID" sz="1700">
            <a:latin typeface="Arial" pitchFamily="34" charset="0"/>
            <a:cs typeface="Arial" pitchFamily="34" charset="0"/>
          </a:endParaRPr>
        </a:p>
      </dgm:t>
    </dgm:pt>
    <dgm:pt modelId="{C5C94E1E-A475-4C09-BD02-BBF355C9E36F}" type="sibTrans" cxnId="{709A4EAF-A0AE-45D7-B920-B937FE848326}">
      <dgm:prSet/>
      <dgm:spPr/>
      <dgm:t>
        <a:bodyPr/>
        <a:lstStyle/>
        <a:p>
          <a:endParaRPr lang="id-ID" sz="1700">
            <a:latin typeface="Arial" pitchFamily="34" charset="0"/>
            <a:cs typeface="Arial" pitchFamily="34" charset="0"/>
          </a:endParaRPr>
        </a:p>
      </dgm:t>
    </dgm:pt>
    <dgm:pt modelId="{A902A47B-5DC8-44F8-8DF4-9B3BE39B4154}">
      <dgm:prSet custT="1"/>
      <dgm:spPr/>
      <dgm:t>
        <a:bodyPr/>
        <a:lstStyle/>
        <a:p>
          <a:pPr rtl="0"/>
          <a:r>
            <a:rPr lang="id-ID" sz="1700" b="0" i="0" baseline="0" dirty="0" smtClean="0">
              <a:latin typeface="Arial" pitchFamily="34" charset="0"/>
              <a:cs typeface="Arial" pitchFamily="34" charset="0"/>
            </a:rPr>
            <a:t>3. Nilai perjuangan untuk mewujudkan jati diri ke-Indonesia-an, ciri khas Indonesia, </a:t>
          </a:r>
          <a:endParaRPr lang="id-ID" sz="1700" b="0" i="0" baseline="0" dirty="0">
            <a:latin typeface="Arial" pitchFamily="34" charset="0"/>
            <a:cs typeface="Arial" pitchFamily="34" charset="0"/>
          </a:endParaRPr>
        </a:p>
      </dgm:t>
    </dgm:pt>
    <dgm:pt modelId="{45B9ADEC-70D9-4EAF-AAF1-E9142B448DC1}" type="parTrans" cxnId="{9DA43985-B060-4EAD-B4B4-FE3D4B084D15}">
      <dgm:prSet/>
      <dgm:spPr/>
      <dgm:t>
        <a:bodyPr/>
        <a:lstStyle/>
        <a:p>
          <a:endParaRPr lang="id-ID" sz="1700">
            <a:latin typeface="Arial" pitchFamily="34" charset="0"/>
            <a:cs typeface="Arial" pitchFamily="34" charset="0"/>
          </a:endParaRPr>
        </a:p>
      </dgm:t>
    </dgm:pt>
    <dgm:pt modelId="{D36E3A90-E2AA-4BCA-A63C-56CF63482D15}" type="sibTrans" cxnId="{9DA43985-B060-4EAD-B4B4-FE3D4B084D15}">
      <dgm:prSet/>
      <dgm:spPr/>
      <dgm:t>
        <a:bodyPr/>
        <a:lstStyle/>
        <a:p>
          <a:endParaRPr lang="id-ID" sz="1700">
            <a:latin typeface="Arial" pitchFamily="34" charset="0"/>
            <a:cs typeface="Arial" pitchFamily="34" charset="0"/>
          </a:endParaRPr>
        </a:p>
      </dgm:t>
    </dgm:pt>
    <dgm:pt modelId="{DD93A763-E7E4-4338-9E79-6E9CB074ED85}">
      <dgm:prSet custT="1"/>
      <dgm:spPr/>
      <dgm:t>
        <a:bodyPr/>
        <a:lstStyle/>
        <a:p>
          <a:pPr rtl="0"/>
          <a:r>
            <a:rPr lang="id-ID" sz="1700" b="0" i="0" baseline="0" dirty="0" smtClean="0">
              <a:latin typeface="Arial" pitchFamily="34" charset="0"/>
              <a:cs typeface="Arial" pitchFamily="34" charset="0"/>
            </a:rPr>
            <a:t>4. Nilai perjuangan untuk mewujudkan kewibawaan dan martabat nasional di antara bangsa lain yang meliputi kehormatan, martabat, kekuatan tawar, pengaruh, prestise, dan reputasi nasional di arena interna-sional di segala bidang </a:t>
          </a:r>
          <a:endParaRPr lang="id-ID" sz="1700" b="0" i="0" baseline="0" dirty="0">
            <a:latin typeface="Arial" pitchFamily="34" charset="0"/>
            <a:cs typeface="Arial" pitchFamily="34" charset="0"/>
          </a:endParaRPr>
        </a:p>
      </dgm:t>
    </dgm:pt>
    <dgm:pt modelId="{FDDCDF73-0249-485F-9CFB-98BDE653C174}" type="parTrans" cxnId="{56D2FCD4-8B20-4044-9CD8-FD26FC187C25}">
      <dgm:prSet/>
      <dgm:spPr/>
      <dgm:t>
        <a:bodyPr/>
        <a:lstStyle/>
        <a:p>
          <a:endParaRPr lang="id-ID" sz="1700">
            <a:latin typeface="Arial" pitchFamily="34" charset="0"/>
            <a:cs typeface="Arial" pitchFamily="34" charset="0"/>
          </a:endParaRPr>
        </a:p>
      </dgm:t>
    </dgm:pt>
    <dgm:pt modelId="{1762660C-04FE-4C1F-89F2-CB1AACD9DDE2}" type="sibTrans" cxnId="{56D2FCD4-8B20-4044-9CD8-FD26FC187C25}">
      <dgm:prSet/>
      <dgm:spPr/>
      <dgm:t>
        <a:bodyPr/>
        <a:lstStyle/>
        <a:p>
          <a:endParaRPr lang="id-ID" sz="1700">
            <a:latin typeface="Arial" pitchFamily="34" charset="0"/>
            <a:cs typeface="Arial" pitchFamily="34" charset="0"/>
          </a:endParaRPr>
        </a:p>
      </dgm:t>
    </dgm:pt>
    <dgm:pt modelId="{EEEA5A38-AA89-48B7-BE04-5C1DCD8C3581}" type="pres">
      <dgm:prSet presAssocID="{80E9AABF-A14C-45FA-A8ED-6316538C1E76}" presName="Name0" presStyleCnt="0">
        <dgm:presLayoutVars>
          <dgm:dir/>
          <dgm:resizeHandles val="exact"/>
        </dgm:presLayoutVars>
      </dgm:prSet>
      <dgm:spPr/>
      <dgm:t>
        <a:bodyPr/>
        <a:lstStyle/>
        <a:p>
          <a:endParaRPr lang="id-ID"/>
        </a:p>
      </dgm:t>
    </dgm:pt>
    <dgm:pt modelId="{837F80BC-53FC-4FCB-B8A6-6136EEA4A2B5}" type="pres">
      <dgm:prSet presAssocID="{E5915752-386C-46AC-8FEF-E0D1E7A15543}" presName="node" presStyleLbl="node1" presStyleIdx="0" presStyleCnt="5">
        <dgm:presLayoutVars>
          <dgm:bulletEnabled val="1"/>
        </dgm:presLayoutVars>
      </dgm:prSet>
      <dgm:spPr/>
      <dgm:t>
        <a:bodyPr/>
        <a:lstStyle/>
        <a:p>
          <a:endParaRPr lang="id-ID"/>
        </a:p>
      </dgm:t>
    </dgm:pt>
    <dgm:pt modelId="{2F7EF671-E108-4688-AB95-7041F96F5D69}" type="pres">
      <dgm:prSet presAssocID="{3CEDC9A1-1010-45AD-80DA-B6EFB66FC848}" presName="sibTrans" presStyleCnt="0"/>
      <dgm:spPr/>
      <dgm:t>
        <a:bodyPr/>
        <a:lstStyle/>
        <a:p>
          <a:endParaRPr lang="id-ID"/>
        </a:p>
      </dgm:t>
    </dgm:pt>
    <dgm:pt modelId="{5098E00D-8EF5-439D-B8CD-1A9AC4CC4501}" type="pres">
      <dgm:prSet presAssocID="{451CE87E-1B7F-4B30-9175-0A044A5C4521}" presName="node" presStyleLbl="node1" presStyleIdx="1" presStyleCnt="5">
        <dgm:presLayoutVars>
          <dgm:bulletEnabled val="1"/>
        </dgm:presLayoutVars>
      </dgm:prSet>
      <dgm:spPr/>
      <dgm:t>
        <a:bodyPr/>
        <a:lstStyle/>
        <a:p>
          <a:endParaRPr lang="id-ID"/>
        </a:p>
      </dgm:t>
    </dgm:pt>
    <dgm:pt modelId="{7CBBD068-F48C-45C1-9E1D-1AFA6B7347B2}" type="pres">
      <dgm:prSet presAssocID="{1AF80578-72FF-4909-BFF4-6836269B1CD7}" presName="sibTrans" presStyleCnt="0"/>
      <dgm:spPr/>
      <dgm:t>
        <a:bodyPr/>
        <a:lstStyle/>
        <a:p>
          <a:endParaRPr lang="id-ID"/>
        </a:p>
      </dgm:t>
    </dgm:pt>
    <dgm:pt modelId="{D616EC72-4D3B-4BDE-A576-27DB6739A310}" type="pres">
      <dgm:prSet presAssocID="{FC926696-7EE3-4950-9631-BB31450BA4C5}" presName="node" presStyleLbl="node1" presStyleIdx="2" presStyleCnt="5">
        <dgm:presLayoutVars>
          <dgm:bulletEnabled val="1"/>
        </dgm:presLayoutVars>
      </dgm:prSet>
      <dgm:spPr/>
      <dgm:t>
        <a:bodyPr/>
        <a:lstStyle/>
        <a:p>
          <a:endParaRPr lang="id-ID"/>
        </a:p>
      </dgm:t>
    </dgm:pt>
    <dgm:pt modelId="{3024ED28-ED99-4133-9155-E41306CDE3DC}" type="pres">
      <dgm:prSet presAssocID="{C5C94E1E-A475-4C09-BD02-BBF355C9E36F}" presName="sibTrans" presStyleCnt="0"/>
      <dgm:spPr/>
      <dgm:t>
        <a:bodyPr/>
        <a:lstStyle/>
        <a:p>
          <a:endParaRPr lang="id-ID"/>
        </a:p>
      </dgm:t>
    </dgm:pt>
    <dgm:pt modelId="{50B4F7AD-D85A-45DC-91E4-07123DF7E474}" type="pres">
      <dgm:prSet presAssocID="{A902A47B-5DC8-44F8-8DF4-9B3BE39B4154}" presName="node" presStyleLbl="node1" presStyleIdx="3" presStyleCnt="5">
        <dgm:presLayoutVars>
          <dgm:bulletEnabled val="1"/>
        </dgm:presLayoutVars>
      </dgm:prSet>
      <dgm:spPr/>
      <dgm:t>
        <a:bodyPr/>
        <a:lstStyle/>
        <a:p>
          <a:endParaRPr lang="id-ID"/>
        </a:p>
      </dgm:t>
    </dgm:pt>
    <dgm:pt modelId="{435A19DD-318A-4645-88E2-75AD296088A4}" type="pres">
      <dgm:prSet presAssocID="{D36E3A90-E2AA-4BCA-A63C-56CF63482D15}" presName="sibTrans" presStyleCnt="0"/>
      <dgm:spPr/>
      <dgm:t>
        <a:bodyPr/>
        <a:lstStyle/>
        <a:p>
          <a:endParaRPr lang="id-ID"/>
        </a:p>
      </dgm:t>
    </dgm:pt>
    <dgm:pt modelId="{7271B634-C2A9-42F3-AA06-1D61771BEB53}" type="pres">
      <dgm:prSet presAssocID="{DD93A763-E7E4-4338-9E79-6E9CB074ED85}" presName="node" presStyleLbl="node1" presStyleIdx="4" presStyleCnt="5">
        <dgm:presLayoutVars>
          <dgm:bulletEnabled val="1"/>
        </dgm:presLayoutVars>
      </dgm:prSet>
      <dgm:spPr/>
      <dgm:t>
        <a:bodyPr/>
        <a:lstStyle/>
        <a:p>
          <a:endParaRPr lang="id-ID"/>
        </a:p>
      </dgm:t>
    </dgm:pt>
  </dgm:ptLst>
  <dgm:cxnLst>
    <dgm:cxn modelId="{56D2FCD4-8B20-4044-9CD8-FD26FC187C25}" srcId="{80E9AABF-A14C-45FA-A8ED-6316538C1E76}" destId="{DD93A763-E7E4-4338-9E79-6E9CB074ED85}" srcOrd="4" destOrd="0" parTransId="{FDDCDF73-0249-485F-9CFB-98BDE653C174}" sibTransId="{1762660C-04FE-4C1F-89F2-CB1AACD9DDE2}"/>
    <dgm:cxn modelId="{D01A96D7-774D-41D3-A983-D6A6FD1BE278}" type="presOf" srcId="{DD93A763-E7E4-4338-9E79-6E9CB074ED85}" destId="{7271B634-C2A9-42F3-AA06-1D61771BEB53}" srcOrd="0" destOrd="0" presId="urn:microsoft.com/office/officeart/2005/8/layout/hList6"/>
    <dgm:cxn modelId="{F6AC5126-CAEE-48BF-8492-69818BA540A7}" type="presOf" srcId="{451CE87E-1B7F-4B30-9175-0A044A5C4521}" destId="{5098E00D-8EF5-439D-B8CD-1A9AC4CC4501}" srcOrd="0" destOrd="0" presId="urn:microsoft.com/office/officeart/2005/8/layout/hList6"/>
    <dgm:cxn modelId="{F21F1F2F-3D0B-4E97-AD84-B7C298BABE47}" type="presOf" srcId="{E5915752-386C-46AC-8FEF-E0D1E7A15543}" destId="{837F80BC-53FC-4FCB-B8A6-6136EEA4A2B5}" srcOrd="0" destOrd="0" presId="urn:microsoft.com/office/officeart/2005/8/layout/hList6"/>
    <dgm:cxn modelId="{0C6C7B2C-11F4-4582-B990-74A437FD3718}" type="presOf" srcId="{A902A47B-5DC8-44F8-8DF4-9B3BE39B4154}" destId="{50B4F7AD-D85A-45DC-91E4-07123DF7E474}" srcOrd="0" destOrd="0" presId="urn:microsoft.com/office/officeart/2005/8/layout/hList6"/>
    <dgm:cxn modelId="{E1E27AFD-AE19-4C6F-B0F0-2ABF8B25E72D}" srcId="{80E9AABF-A14C-45FA-A8ED-6316538C1E76}" destId="{451CE87E-1B7F-4B30-9175-0A044A5C4521}" srcOrd="1" destOrd="0" parTransId="{50FADE98-3C3D-449C-A55D-04BC3E520C90}" sibTransId="{1AF80578-72FF-4909-BFF4-6836269B1CD7}"/>
    <dgm:cxn modelId="{709A4EAF-A0AE-45D7-B920-B937FE848326}" srcId="{80E9AABF-A14C-45FA-A8ED-6316538C1E76}" destId="{FC926696-7EE3-4950-9631-BB31450BA4C5}" srcOrd="2" destOrd="0" parTransId="{F5FDF8D8-2107-4491-A0B2-5E955C51F9FC}" sibTransId="{C5C94E1E-A475-4C09-BD02-BBF355C9E36F}"/>
    <dgm:cxn modelId="{07F04801-F04B-4DD9-94DC-90DBA6C17F33}" type="presOf" srcId="{FC926696-7EE3-4950-9631-BB31450BA4C5}" destId="{D616EC72-4D3B-4BDE-A576-27DB6739A310}" srcOrd="0" destOrd="0" presId="urn:microsoft.com/office/officeart/2005/8/layout/hList6"/>
    <dgm:cxn modelId="{3674D2AC-6526-45F2-AA0E-4E896431D15F}" type="presOf" srcId="{80E9AABF-A14C-45FA-A8ED-6316538C1E76}" destId="{EEEA5A38-AA89-48B7-BE04-5C1DCD8C3581}" srcOrd="0" destOrd="0" presId="urn:microsoft.com/office/officeart/2005/8/layout/hList6"/>
    <dgm:cxn modelId="{9DA43985-B060-4EAD-B4B4-FE3D4B084D15}" srcId="{80E9AABF-A14C-45FA-A8ED-6316538C1E76}" destId="{A902A47B-5DC8-44F8-8DF4-9B3BE39B4154}" srcOrd="3" destOrd="0" parTransId="{45B9ADEC-70D9-4EAF-AAF1-E9142B448DC1}" sibTransId="{D36E3A90-E2AA-4BCA-A63C-56CF63482D15}"/>
    <dgm:cxn modelId="{0BFC0B2B-3516-41B2-86C9-2AF97C555AF1}" srcId="{80E9AABF-A14C-45FA-A8ED-6316538C1E76}" destId="{E5915752-386C-46AC-8FEF-E0D1E7A15543}" srcOrd="0" destOrd="0" parTransId="{3B15C127-49DF-4EF5-9643-1C476876F48D}" sibTransId="{3CEDC9A1-1010-45AD-80DA-B6EFB66FC848}"/>
    <dgm:cxn modelId="{660BC223-C7A5-4A43-927F-E27EAEA3E56F}" type="presParOf" srcId="{EEEA5A38-AA89-48B7-BE04-5C1DCD8C3581}" destId="{837F80BC-53FC-4FCB-B8A6-6136EEA4A2B5}" srcOrd="0" destOrd="0" presId="urn:microsoft.com/office/officeart/2005/8/layout/hList6"/>
    <dgm:cxn modelId="{EB8B86C1-3558-40CF-B297-3A43E3A69781}" type="presParOf" srcId="{EEEA5A38-AA89-48B7-BE04-5C1DCD8C3581}" destId="{2F7EF671-E108-4688-AB95-7041F96F5D69}" srcOrd="1" destOrd="0" presId="urn:microsoft.com/office/officeart/2005/8/layout/hList6"/>
    <dgm:cxn modelId="{92B39992-179E-453B-84DE-3E7B41CD44E4}" type="presParOf" srcId="{EEEA5A38-AA89-48B7-BE04-5C1DCD8C3581}" destId="{5098E00D-8EF5-439D-B8CD-1A9AC4CC4501}" srcOrd="2" destOrd="0" presId="urn:microsoft.com/office/officeart/2005/8/layout/hList6"/>
    <dgm:cxn modelId="{F8584265-E9FD-4811-9220-26697B269B04}" type="presParOf" srcId="{EEEA5A38-AA89-48B7-BE04-5C1DCD8C3581}" destId="{7CBBD068-F48C-45C1-9E1D-1AFA6B7347B2}" srcOrd="3" destOrd="0" presId="urn:microsoft.com/office/officeart/2005/8/layout/hList6"/>
    <dgm:cxn modelId="{6804F3B3-68A4-4FDE-A628-F9D76B82F108}" type="presParOf" srcId="{EEEA5A38-AA89-48B7-BE04-5C1DCD8C3581}" destId="{D616EC72-4D3B-4BDE-A576-27DB6739A310}" srcOrd="4" destOrd="0" presId="urn:microsoft.com/office/officeart/2005/8/layout/hList6"/>
    <dgm:cxn modelId="{291257B7-3827-4EF5-B196-34BB4F6ABD43}" type="presParOf" srcId="{EEEA5A38-AA89-48B7-BE04-5C1DCD8C3581}" destId="{3024ED28-ED99-4133-9155-E41306CDE3DC}" srcOrd="5" destOrd="0" presId="urn:microsoft.com/office/officeart/2005/8/layout/hList6"/>
    <dgm:cxn modelId="{61DA025D-0D96-4A84-9714-81502074CDD7}" type="presParOf" srcId="{EEEA5A38-AA89-48B7-BE04-5C1DCD8C3581}" destId="{50B4F7AD-D85A-45DC-91E4-07123DF7E474}" srcOrd="6" destOrd="0" presId="urn:microsoft.com/office/officeart/2005/8/layout/hList6"/>
    <dgm:cxn modelId="{3C9F5F08-8646-4923-B040-6429F3C29E0B}" type="presParOf" srcId="{EEEA5A38-AA89-48B7-BE04-5C1DCD8C3581}" destId="{435A19DD-318A-4645-88E2-75AD296088A4}" srcOrd="7" destOrd="0" presId="urn:microsoft.com/office/officeart/2005/8/layout/hList6"/>
    <dgm:cxn modelId="{7027E2DF-94C0-4B48-89E4-45C0CAE8F72C}" type="presParOf" srcId="{EEEA5A38-AA89-48B7-BE04-5C1DCD8C3581}" destId="{7271B634-C2A9-42F3-AA06-1D61771BEB53}" srcOrd="8" destOrd="0" presId="urn:microsoft.com/office/officeart/2005/8/layout/h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A899FA35-3B8F-487C-8FC4-C6955D837971}">
      <dgm:prSet custT="1"/>
      <dgm:spPr/>
      <dgm:t>
        <a:bodyPr/>
        <a:lstStyle/>
        <a:p>
          <a:pPr algn="ctr" rtl="0"/>
          <a:r>
            <a:rPr lang="id-ID" sz="2000" b="1" dirty="0" smtClean="0">
              <a:latin typeface="Arial" pitchFamily="34" charset="0"/>
              <a:cs typeface="Arial" pitchFamily="34" charset="0"/>
            </a:rPr>
            <a:t>Hubungan Pancasila dengan Pembukaan</a:t>
          </a:r>
        </a:p>
        <a:p>
          <a:pPr algn="ctr" rtl="0"/>
          <a:r>
            <a:rPr lang="id-ID" sz="2000" b="1" dirty="0" smtClean="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t>
        <a:bodyPr/>
        <a:lstStyle/>
        <a:p>
          <a:endParaRPr lang="id-ID"/>
        </a:p>
      </dgm:t>
    </dgm:pt>
    <dgm:pt modelId="{DDB1B45F-2914-4279-8D09-7AAFC3CF7DFE}" type="pres">
      <dgm:prSet presAssocID="{A899FA35-3B8F-487C-8FC4-C6955D837971}" presName="parentText" presStyleLbl="node1" presStyleIdx="0" presStyleCnt="1">
        <dgm:presLayoutVars>
          <dgm:chMax val="0"/>
          <dgm:bulletEnabled val="1"/>
        </dgm:presLayoutVars>
      </dgm:prSet>
      <dgm:spPr/>
      <dgm:t>
        <a:bodyPr/>
        <a:lstStyle/>
        <a:p>
          <a:endParaRPr lang="id-ID"/>
        </a:p>
      </dgm:t>
    </dgm:pt>
  </dgm:ptLst>
  <dgm:cxnLst>
    <dgm:cxn modelId="{3AF8A854-AD74-493B-A443-78045E89669C}" srcId="{D388BA7B-7348-488D-A692-A00C4F2613A0}" destId="{A899FA35-3B8F-487C-8FC4-C6955D837971}" srcOrd="0" destOrd="0" parTransId="{F57473B2-276B-4E8F-B0D4-22F91A08366A}" sibTransId="{CC5C8CAE-AE14-4FD9-9D54-3ACB29FAE296}"/>
    <dgm:cxn modelId="{B09C61D2-7813-44A6-8F44-8D8642DC2117}" type="presOf" srcId="{D388BA7B-7348-488D-A692-A00C4F2613A0}" destId="{84538141-BCA5-44AF-8CFE-EEB8BE33D9C2}" srcOrd="0" destOrd="0" presId="urn:microsoft.com/office/officeart/2005/8/layout/vList2"/>
    <dgm:cxn modelId="{1EC32795-CCAE-48D6-9D1A-5D70B871F7AE}" type="presOf" srcId="{A899FA35-3B8F-487C-8FC4-C6955D837971}" destId="{DDB1B45F-2914-4279-8D09-7AAFC3CF7DFE}" srcOrd="0" destOrd="0" presId="urn:microsoft.com/office/officeart/2005/8/layout/vList2"/>
    <dgm:cxn modelId="{2174A062-277F-48F7-B0A0-A6560769F487}"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3835F0-317C-4537-B186-63D2AB26506B}" type="doc">
      <dgm:prSet loTypeId="urn:microsoft.com/office/officeart/2005/8/layout/vList2" loCatId="list" qsTypeId="urn:microsoft.com/office/officeart/2005/8/quickstyle/3d2" qsCatId="3D" csTypeId="urn:microsoft.com/office/officeart/2005/8/colors/colorful1" csCatId="colorful"/>
      <dgm:spPr/>
      <dgm:t>
        <a:bodyPr/>
        <a:lstStyle/>
        <a:p>
          <a:endParaRPr lang="id-ID"/>
        </a:p>
      </dgm:t>
    </dgm:pt>
    <dgm:pt modelId="{ECAF9351-46C8-4C00-BA77-A2029DBAA421}">
      <dgm:prSet custT="1"/>
      <dgm:spPr/>
      <dgm:t>
        <a:bodyPr/>
        <a:lstStyle/>
        <a:p>
          <a:pPr rtl="0">
            <a:lnSpc>
              <a:spcPct val="100000"/>
            </a:lnSpc>
            <a:spcBef>
              <a:spcPts val="0"/>
            </a:spcBef>
            <a:spcAft>
              <a:spcPts val="0"/>
            </a:spcAft>
          </a:pPr>
          <a:r>
            <a:rPr lang="id-ID" sz="2000" dirty="0" smtClean="0">
              <a:latin typeface="Arial" pitchFamily="34" charset="0"/>
              <a:cs typeface="Arial" pitchFamily="34" charset="0"/>
            </a:rPr>
            <a:t>Pembukaan UUD 1945 bersama sama dengan Undang – undang dasar 1945 dituangkan dalam berita Republik Indonesia tahun II No,7, ditetapkan oleh PPKI tanggal 18 Agustus 1945. Inti dari pembukaan UUD 1945, pada hakikatnya adalah terdapat IV alinea. </a:t>
          </a:r>
          <a:endParaRPr lang="id-ID" sz="2000" dirty="0">
            <a:latin typeface="Arial" pitchFamily="34" charset="0"/>
            <a:cs typeface="Arial" pitchFamily="34" charset="0"/>
          </a:endParaRPr>
        </a:p>
      </dgm:t>
    </dgm:pt>
    <dgm:pt modelId="{A9879AEA-D206-4FC7-8274-687C7D85B29D}" type="parTrans" cxnId="{BDB14A09-72A9-4489-8D96-6801B92C3FC8}">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1CBE540D-030B-4ED0-B1D5-DA4311FFFD16}" type="sibTrans" cxnId="{BDB14A09-72A9-4489-8D96-6801B92C3FC8}">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50487C1-7FD8-497D-92C9-5EDBEF69F1C1}">
      <dgm:prSet custT="1"/>
      <dgm:spPr/>
      <dgm:t>
        <a:bodyPr/>
        <a:lstStyle/>
        <a:p>
          <a:pPr rtl="0">
            <a:lnSpc>
              <a:spcPct val="100000"/>
            </a:lnSpc>
            <a:spcBef>
              <a:spcPts val="0"/>
            </a:spcBef>
            <a:spcAft>
              <a:spcPts val="0"/>
            </a:spcAft>
          </a:pPr>
          <a:r>
            <a:rPr lang="id-ID" sz="2000" dirty="0" smtClean="0">
              <a:latin typeface="Arial" pitchFamily="34" charset="0"/>
              <a:cs typeface="Arial" pitchFamily="34" charset="0"/>
            </a:rPr>
            <a:t>Sebab segala aspek penyelenggaraan pemerintahan negara yang berdasarkan Pancasila terdapat dalam pembukaan alinea IV.</a:t>
          </a:r>
          <a:endParaRPr lang="id-ID" sz="2000" dirty="0">
            <a:latin typeface="Arial" pitchFamily="34" charset="0"/>
            <a:cs typeface="Arial" pitchFamily="34" charset="0"/>
          </a:endParaRPr>
        </a:p>
      </dgm:t>
    </dgm:pt>
    <dgm:pt modelId="{4E557C24-9150-464D-9300-BD4C004B408A}" type="parTrans" cxnId="{4E9F82FA-80B0-4AF6-B900-CF16FA12B0D5}">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8506A41-2078-48C2-90BA-B4A51D47AA31}" type="sibTrans" cxnId="{4E9F82FA-80B0-4AF6-B900-CF16FA12B0D5}">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F8EBCF5F-476C-45A1-A59C-C6CAB8388A8C}">
      <dgm:prSet custT="1"/>
      <dgm:spPr/>
      <dgm:t>
        <a:bodyPr/>
        <a:lstStyle/>
        <a:p>
          <a:pPr rtl="0">
            <a:lnSpc>
              <a:spcPct val="100000"/>
            </a:lnSpc>
            <a:spcBef>
              <a:spcPts val="0"/>
            </a:spcBef>
            <a:spcAft>
              <a:spcPts val="0"/>
            </a:spcAft>
          </a:pPr>
          <a:r>
            <a:rPr lang="id-ID" sz="2000" dirty="0" smtClean="0">
              <a:latin typeface="Arial" pitchFamily="34" charset="0"/>
              <a:cs typeface="Arial" pitchFamily="34" charset="0"/>
            </a:rPr>
            <a:t>Oleh karena itu justru dalam pembukaan itulah secara formal  yuridis pancasila ditetapkan sebagai dasar filsafat negara Republik Indonesia. </a:t>
          </a:r>
          <a:endParaRPr lang="id-ID" sz="2000" dirty="0">
            <a:latin typeface="Arial" pitchFamily="34" charset="0"/>
            <a:cs typeface="Arial" pitchFamily="34" charset="0"/>
          </a:endParaRPr>
        </a:p>
      </dgm:t>
    </dgm:pt>
    <dgm:pt modelId="{9C1A83E9-BF15-41E8-A0E3-B103C8A1BFB6}" type="parTrans" cxnId="{0DCE8C00-4092-4338-AA17-1226DBC27F9F}">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69F70F4C-2A68-4419-B957-854E3D8BA2DB}" type="sibTrans" cxnId="{0DCE8C00-4092-4338-AA17-1226DBC27F9F}">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A96B8B19-A4CF-40D6-BF07-DCE29EEC9F01}" type="pres">
      <dgm:prSet presAssocID="{543835F0-317C-4537-B186-63D2AB26506B}" presName="linear" presStyleCnt="0">
        <dgm:presLayoutVars>
          <dgm:animLvl val="lvl"/>
          <dgm:resizeHandles val="exact"/>
        </dgm:presLayoutVars>
      </dgm:prSet>
      <dgm:spPr/>
      <dgm:t>
        <a:bodyPr/>
        <a:lstStyle/>
        <a:p>
          <a:endParaRPr lang="id-ID"/>
        </a:p>
      </dgm:t>
    </dgm:pt>
    <dgm:pt modelId="{9674554A-11DA-4E7A-934A-3F40AB4EFBA5}" type="pres">
      <dgm:prSet presAssocID="{ECAF9351-46C8-4C00-BA77-A2029DBAA421}" presName="parentText" presStyleLbl="node1" presStyleIdx="0" presStyleCnt="3">
        <dgm:presLayoutVars>
          <dgm:chMax val="0"/>
          <dgm:bulletEnabled val="1"/>
        </dgm:presLayoutVars>
      </dgm:prSet>
      <dgm:spPr/>
      <dgm:t>
        <a:bodyPr/>
        <a:lstStyle/>
        <a:p>
          <a:endParaRPr lang="id-ID"/>
        </a:p>
      </dgm:t>
    </dgm:pt>
    <dgm:pt modelId="{0A7A1426-A9FE-423E-AA01-8C8C94FEBFD9}" type="pres">
      <dgm:prSet presAssocID="{1CBE540D-030B-4ED0-B1D5-DA4311FFFD16}" presName="spacer" presStyleCnt="0"/>
      <dgm:spPr/>
      <dgm:t>
        <a:bodyPr/>
        <a:lstStyle/>
        <a:p>
          <a:endParaRPr lang="id-ID"/>
        </a:p>
      </dgm:t>
    </dgm:pt>
    <dgm:pt modelId="{4EACB159-EEB2-4F23-BBAA-C84283315CD3}" type="pres">
      <dgm:prSet presAssocID="{550487C1-7FD8-497D-92C9-5EDBEF69F1C1}" presName="parentText" presStyleLbl="node1" presStyleIdx="1" presStyleCnt="3">
        <dgm:presLayoutVars>
          <dgm:chMax val="0"/>
          <dgm:bulletEnabled val="1"/>
        </dgm:presLayoutVars>
      </dgm:prSet>
      <dgm:spPr/>
      <dgm:t>
        <a:bodyPr/>
        <a:lstStyle/>
        <a:p>
          <a:endParaRPr lang="id-ID"/>
        </a:p>
      </dgm:t>
    </dgm:pt>
    <dgm:pt modelId="{602B9FD1-00A2-4FFD-A3D0-D6222C2810FF}" type="pres">
      <dgm:prSet presAssocID="{58506A41-2078-48C2-90BA-B4A51D47AA31}" presName="spacer" presStyleCnt="0"/>
      <dgm:spPr/>
      <dgm:t>
        <a:bodyPr/>
        <a:lstStyle/>
        <a:p>
          <a:endParaRPr lang="id-ID"/>
        </a:p>
      </dgm:t>
    </dgm:pt>
    <dgm:pt modelId="{4531D1C9-F6CE-45DF-8089-23AA42BE2F70}" type="pres">
      <dgm:prSet presAssocID="{F8EBCF5F-476C-45A1-A59C-C6CAB8388A8C}" presName="parentText" presStyleLbl="node1" presStyleIdx="2" presStyleCnt="3">
        <dgm:presLayoutVars>
          <dgm:chMax val="0"/>
          <dgm:bulletEnabled val="1"/>
        </dgm:presLayoutVars>
      </dgm:prSet>
      <dgm:spPr/>
      <dgm:t>
        <a:bodyPr/>
        <a:lstStyle/>
        <a:p>
          <a:endParaRPr lang="id-ID"/>
        </a:p>
      </dgm:t>
    </dgm:pt>
  </dgm:ptLst>
  <dgm:cxnLst>
    <dgm:cxn modelId="{67BB80BF-EFFF-4D00-9B71-0EA6ABEE5E59}" type="presOf" srcId="{F8EBCF5F-476C-45A1-A59C-C6CAB8388A8C}" destId="{4531D1C9-F6CE-45DF-8089-23AA42BE2F70}" srcOrd="0" destOrd="0" presId="urn:microsoft.com/office/officeart/2005/8/layout/vList2"/>
    <dgm:cxn modelId="{0DCE8C00-4092-4338-AA17-1226DBC27F9F}" srcId="{543835F0-317C-4537-B186-63D2AB26506B}" destId="{F8EBCF5F-476C-45A1-A59C-C6CAB8388A8C}" srcOrd="2" destOrd="0" parTransId="{9C1A83E9-BF15-41E8-A0E3-B103C8A1BFB6}" sibTransId="{69F70F4C-2A68-4419-B957-854E3D8BA2DB}"/>
    <dgm:cxn modelId="{BDB14A09-72A9-4489-8D96-6801B92C3FC8}" srcId="{543835F0-317C-4537-B186-63D2AB26506B}" destId="{ECAF9351-46C8-4C00-BA77-A2029DBAA421}" srcOrd="0" destOrd="0" parTransId="{A9879AEA-D206-4FC7-8274-687C7D85B29D}" sibTransId="{1CBE540D-030B-4ED0-B1D5-DA4311FFFD16}"/>
    <dgm:cxn modelId="{D34B9164-D8E2-4D82-8B33-E96160B2CFC6}" type="presOf" srcId="{550487C1-7FD8-497D-92C9-5EDBEF69F1C1}" destId="{4EACB159-EEB2-4F23-BBAA-C84283315CD3}" srcOrd="0" destOrd="0" presId="urn:microsoft.com/office/officeart/2005/8/layout/vList2"/>
    <dgm:cxn modelId="{008BAF06-E841-4B83-810B-75148D43F483}" type="presOf" srcId="{543835F0-317C-4537-B186-63D2AB26506B}" destId="{A96B8B19-A4CF-40D6-BF07-DCE29EEC9F01}" srcOrd="0" destOrd="0" presId="urn:microsoft.com/office/officeart/2005/8/layout/vList2"/>
    <dgm:cxn modelId="{4E9F82FA-80B0-4AF6-B900-CF16FA12B0D5}" srcId="{543835F0-317C-4537-B186-63D2AB26506B}" destId="{550487C1-7FD8-497D-92C9-5EDBEF69F1C1}" srcOrd="1" destOrd="0" parTransId="{4E557C24-9150-464D-9300-BD4C004B408A}" sibTransId="{58506A41-2078-48C2-90BA-B4A51D47AA31}"/>
    <dgm:cxn modelId="{10FD63BD-6CEF-4E49-89AF-7DB164AECEE4}" type="presOf" srcId="{ECAF9351-46C8-4C00-BA77-A2029DBAA421}" destId="{9674554A-11DA-4E7A-934A-3F40AB4EFBA5}" srcOrd="0" destOrd="0" presId="urn:microsoft.com/office/officeart/2005/8/layout/vList2"/>
    <dgm:cxn modelId="{557F5D8B-C327-4DC2-A89D-27AFC083C931}" type="presParOf" srcId="{A96B8B19-A4CF-40D6-BF07-DCE29EEC9F01}" destId="{9674554A-11DA-4E7A-934A-3F40AB4EFBA5}" srcOrd="0" destOrd="0" presId="urn:microsoft.com/office/officeart/2005/8/layout/vList2"/>
    <dgm:cxn modelId="{E9AA0203-12CC-4864-ABA5-7E1DE551CFFF}" type="presParOf" srcId="{A96B8B19-A4CF-40D6-BF07-DCE29EEC9F01}" destId="{0A7A1426-A9FE-423E-AA01-8C8C94FEBFD9}" srcOrd="1" destOrd="0" presId="urn:microsoft.com/office/officeart/2005/8/layout/vList2"/>
    <dgm:cxn modelId="{D5EC1246-FE1A-4B61-80A6-21B0ACF500B4}" type="presParOf" srcId="{A96B8B19-A4CF-40D6-BF07-DCE29EEC9F01}" destId="{4EACB159-EEB2-4F23-BBAA-C84283315CD3}" srcOrd="2" destOrd="0" presId="urn:microsoft.com/office/officeart/2005/8/layout/vList2"/>
    <dgm:cxn modelId="{E5CBDB17-E7C8-46EF-8BD4-4A117F571D78}" type="presParOf" srcId="{A96B8B19-A4CF-40D6-BF07-DCE29EEC9F01}" destId="{602B9FD1-00A2-4FFD-A3D0-D6222C2810FF}" srcOrd="3" destOrd="0" presId="urn:microsoft.com/office/officeart/2005/8/layout/vList2"/>
    <dgm:cxn modelId="{704FD723-B5F1-4A7F-9BC9-871826F01621}" type="presParOf" srcId="{A96B8B19-A4CF-40D6-BF07-DCE29EEC9F01}" destId="{4531D1C9-F6CE-45DF-8089-23AA42BE2F70}" srcOrd="4"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4B77F8F-0946-4E01-B315-D4199B6297C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d-ID"/>
        </a:p>
      </dgm:t>
    </dgm:pt>
    <dgm:pt modelId="{265A4C40-8BBF-48D4-957B-56788BFD8256}">
      <dgm:prSet custT="1"/>
      <dgm:spPr/>
      <dgm:t>
        <a:bodyPr/>
        <a:lstStyle/>
        <a:p>
          <a:pPr algn="ctr" rtl="0"/>
          <a:r>
            <a:rPr lang="id-ID" sz="2200" dirty="0" smtClean="0"/>
            <a:t>Hubungan antara pembukaan UUD 1945 adalah secara timbal balik sebagai berikut:</a:t>
          </a:r>
          <a:endParaRPr lang="id-ID" sz="2200" dirty="0"/>
        </a:p>
      </dgm:t>
    </dgm:pt>
    <dgm:pt modelId="{D274D49E-AAC9-4941-A7F6-49BE703BC816}" type="parTrans" cxnId="{4BABBC43-24CA-4694-91C7-FC29A5FA6A48}">
      <dgm:prSet/>
      <dgm:spPr/>
      <dgm:t>
        <a:bodyPr/>
        <a:lstStyle/>
        <a:p>
          <a:endParaRPr lang="id-ID"/>
        </a:p>
      </dgm:t>
    </dgm:pt>
    <dgm:pt modelId="{D1ADB1C0-8832-4FC6-916D-D8313177EAAE}" type="sibTrans" cxnId="{4BABBC43-24CA-4694-91C7-FC29A5FA6A48}">
      <dgm:prSet/>
      <dgm:spPr/>
      <dgm:t>
        <a:bodyPr/>
        <a:lstStyle/>
        <a:p>
          <a:endParaRPr lang="id-ID"/>
        </a:p>
      </dgm:t>
    </dgm:pt>
    <dgm:pt modelId="{E2F8C0AD-2988-4891-B272-906586FABA8F}" type="pres">
      <dgm:prSet presAssocID="{34B77F8F-0946-4E01-B315-D4199B6297C1}" presName="linear" presStyleCnt="0">
        <dgm:presLayoutVars>
          <dgm:animLvl val="lvl"/>
          <dgm:resizeHandles val="exact"/>
        </dgm:presLayoutVars>
      </dgm:prSet>
      <dgm:spPr/>
      <dgm:t>
        <a:bodyPr/>
        <a:lstStyle/>
        <a:p>
          <a:endParaRPr lang="id-ID"/>
        </a:p>
      </dgm:t>
    </dgm:pt>
    <dgm:pt modelId="{24AE582E-1BF9-47C6-B894-1760892C75D0}" type="pres">
      <dgm:prSet presAssocID="{265A4C40-8BBF-48D4-957B-56788BFD8256}" presName="parentText" presStyleLbl="node1" presStyleIdx="0" presStyleCnt="1" custScaleY="1453530">
        <dgm:presLayoutVars>
          <dgm:chMax val="0"/>
          <dgm:bulletEnabled val="1"/>
        </dgm:presLayoutVars>
      </dgm:prSet>
      <dgm:spPr/>
      <dgm:t>
        <a:bodyPr/>
        <a:lstStyle/>
        <a:p>
          <a:endParaRPr lang="id-ID"/>
        </a:p>
      </dgm:t>
    </dgm:pt>
  </dgm:ptLst>
  <dgm:cxnLst>
    <dgm:cxn modelId="{7C4DAAF7-D214-4F0E-BF26-400F20A407C6}" type="presOf" srcId="{34B77F8F-0946-4E01-B315-D4199B6297C1}" destId="{E2F8C0AD-2988-4891-B272-906586FABA8F}" srcOrd="0" destOrd="0" presId="urn:microsoft.com/office/officeart/2005/8/layout/vList2"/>
    <dgm:cxn modelId="{4BABBC43-24CA-4694-91C7-FC29A5FA6A48}" srcId="{34B77F8F-0946-4E01-B315-D4199B6297C1}" destId="{265A4C40-8BBF-48D4-957B-56788BFD8256}" srcOrd="0" destOrd="0" parTransId="{D274D49E-AAC9-4941-A7F6-49BE703BC816}" sibTransId="{D1ADB1C0-8832-4FC6-916D-D8313177EAAE}"/>
    <dgm:cxn modelId="{7331DDE0-54B7-404F-B23B-9AD73FB35A33}" type="presOf" srcId="{265A4C40-8BBF-48D4-957B-56788BFD8256}" destId="{24AE582E-1BF9-47C6-B894-1760892C75D0}" srcOrd="0" destOrd="0" presId="urn:microsoft.com/office/officeart/2005/8/layout/vList2"/>
    <dgm:cxn modelId="{C3A489E8-D0B7-484C-8717-FAD7ABC60447}" type="presParOf" srcId="{E2F8C0AD-2988-4891-B272-906586FABA8F}" destId="{24AE582E-1BF9-47C6-B894-1760892C75D0}"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7626765-4BDE-466A-ADA4-0A441D8022D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d-ID"/>
        </a:p>
      </dgm:t>
    </dgm:pt>
    <dgm:pt modelId="{F652F8CA-C04B-48A0-86FD-F13EBD70C689}">
      <dgm:prSet custT="1"/>
      <dgm:spPr/>
      <dgm:t>
        <a:bodyPr/>
        <a:lstStyle/>
        <a:p>
          <a:pPr rtl="0"/>
          <a:r>
            <a:rPr lang="id-ID" sz="1800" b="1" i="1" dirty="0" smtClean="0"/>
            <a:t>Hubungan Secara Formal</a:t>
          </a:r>
          <a:r>
            <a:rPr lang="id-ID" sz="1800" b="1" dirty="0" smtClean="0"/>
            <a:t>, </a:t>
          </a:r>
          <a:r>
            <a:rPr lang="id-ID" sz="1800" dirty="0" smtClean="0"/>
            <a:t>dengan dicantumkannya Pancasila secara formal di dalam Pembukaan UUD 1945, maka pancasila memperoleh kedudukan sebagai dasar hukum positif. Dengan demikian tata kehidupan  bernegara tidak hanya bertopang pada asas asas sosial, ekonomi, politik akan tetapi dalam perpaduannya dengan keseluruhan asas yang melekat padanya, yaitu perpaduan asas-asas kultural, religius dan asas asas kenegaraan yang unsurya terdapat pada pancasila.</a:t>
          </a:r>
          <a:endParaRPr lang="id-ID" sz="1800" dirty="0"/>
        </a:p>
      </dgm:t>
    </dgm:pt>
    <dgm:pt modelId="{02349BEF-A2A7-467B-A113-605D1F5D2EBD}" type="parTrans" cxnId="{5A805440-2F6F-40A5-9A7D-F43CE86B9F6E}">
      <dgm:prSet/>
      <dgm:spPr/>
      <dgm:t>
        <a:bodyPr/>
        <a:lstStyle/>
        <a:p>
          <a:endParaRPr lang="id-ID" sz="1800"/>
        </a:p>
      </dgm:t>
    </dgm:pt>
    <dgm:pt modelId="{EB34E5C2-853D-4CE0-8C4C-E7242C01D740}" type="sibTrans" cxnId="{5A805440-2F6F-40A5-9A7D-F43CE86B9F6E}">
      <dgm:prSet/>
      <dgm:spPr/>
      <dgm:t>
        <a:bodyPr/>
        <a:lstStyle/>
        <a:p>
          <a:endParaRPr lang="id-ID" sz="1800"/>
        </a:p>
      </dgm:t>
    </dgm:pt>
    <dgm:pt modelId="{1A2CCB50-D4BE-4FAD-8E56-5747DAD94875}">
      <dgm:prSet custT="1"/>
      <dgm:spPr/>
      <dgm:t>
        <a:bodyPr/>
        <a:lstStyle/>
        <a:p>
          <a:pPr rtl="0"/>
          <a:r>
            <a:rPr lang="id-ID" sz="1800" b="1" i="1" dirty="0" smtClean="0"/>
            <a:t>Hubungan Secara Meterial</a:t>
          </a:r>
          <a:r>
            <a:rPr lang="id-ID" sz="1800" b="1" dirty="0" smtClean="0"/>
            <a:t>, </a:t>
          </a:r>
          <a:r>
            <a:rPr lang="id-ID" sz="1800" dirty="0" smtClean="0"/>
            <a:t>bila kita kembali ke proses perumusan  Pancasila dan Pembukaan UUD 1945, maka secara kronologis, materi yang dibahas oleh BPUPK yang pertama tama adalah dasar filsafat pancasila baru kemudian  Pembukaan UUD 1945. Setelah pada sidang pertama pembukaan UUD 1945 BPUPK membicarakan dasar filsafat negara Pancasila berikutnya tersusunlah  Piagam Jakarta yang disusun oleh Panitia 9, sebagai wujud bentuk pertama Pembukaan UUD 1945. Berdasarkan urut-urutan tertib hukum indonesia  pembukaan UUD 1945 adalah sebagai tertib hukum yang tertinggi, adapun tertib hukum indonesia bersumberkan pancasila, atau dengan perkataan lain sebagai sumber tertib hukum indonesia. Hal ini berarti  secara material  hukum indonesia dijabarkan  dari nilai nilai yang terkandung dalam pancasila,  pancasila sebagai sebagai sumber tertib hukum indonesia meliputi sumber nilai, sumber materi, sumber bentuk dan sifat</a:t>
          </a:r>
          <a:endParaRPr lang="id-ID" sz="1800" dirty="0"/>
        </a:p>
      </dgm:t>
    </dgm:pt>
    <dgm:pt modelId="{6FAEB8D8-AC8F-4CA8-A545-2A6A278EE4BB}" type="parTrans" cxnId="{F1E6F418-63C5-4918-8EDC-DAD01A552CA1}">
      <dgm:prSet/>
      <dgm:spPr/>
      <dgm:t>
        <a:bodyPr/>
        <a:lstStyle/>
        <a:p>
          <a:endParaRPr lang="id-ID" sz="1800"/>
        </a:p>
      </dgm:t>
    </dgm:pt>
    <dgm:pt modelId="{18568E5A-AB7F-45A5-8327-3AD3C5D7F7EF}" type="sibTrans" cxnId="{F1E6F418-63C5-4918-8EDC-DAD01A552CA1}">
      <dgm:prSet/>
      <dgm:spPr/>
      <dgm:t>
        <a:bodyPr/>
        <a:lstStyle/>
        <a:p>
          <a:endParaRPr lang="id-ID" sz="1800"/>
        </a:p>
      </dgm:t>
    </dgm:pt>
    <dgm:pt modelId="{44C9A000-40DE-4C56-BD3D-1B1DBA67006F}" type="pres">
      <dgm:prSet presAssocID="{17626765-4BDE-466A-ADA4-0A441D8022D6}" presName="linear" presStyleCnt="0">
        <dgm:presLayoutVars>
          <dgm:animLvl val="lvl"/>
          <dgm:resizeHandles val="exact"/>
        </dgm:presLayoutVars>
      </dgm:prSet>
      <dgm:spPr/>
      <dgm:t>
        <a:bodyPr/>
        <a:lstStyle/>
        <a:p>
          <a:endParaRPr lang="id-ID"/>
        </a:p>
      </dgm:t>
    </dgm:pt>
    <dgm:pt modelId="{DBF6E4E3-FFCA-4109-8F4D-13D1B12B341B}" type="pres">
      <dgm:prSet presAssocID="{F652F8CA-C04B-48A0-86FD-F13EBD70C689}" presName="parentText" presStyleLbl="node1" presStyleIdx="0" presStyleCnt="2" custScaleY="55773">
        <dgm:presLayoutVars>
          <dgm:chMax val="0"/>
          <dgm:bulletEnabled val="1"/>
        </dgm:presLayoutVars>
      </dgm:prSet>
      <dgm:spPr/>
      <dgm:t>
        <a:bodyPr/>
        <a:lstStyle/>
        <a:p>
          <a:endParaRPr lang="id-ID"/>
        </a:p>
      </dgm:t>
    </dgm:pt>
    <dgm:pt modelId="{6401926D-E2CA-41F8-A353-2F8895B49A26}" type="pres">
      <dgm:prSet presAssocID="{EB34E5C2-853D-4CE0-8C4C-E7242C01D740}" presName="spacer" presStyleCnt="0"/>
      <dgm:spPr/>
      <dgm:t>
        <a:bodyPr/>
        <a:lstStyle/>
        <a:p>
          <a:endParaRPr lang="id-ID"/>
        </a:p>
      </dgm:t>
    </dgm:pt>
    <dgm:pt modelId="{D3486619-BEB6-410E-A898-881B3A6824A0}" type="pres">
      <dgm:prSet presAssocID="{1A2CCB50-D4BE-4FAD-8E56-5747DAD94875}" presName="parentText" presStyleLbl="node1" presStyleIdx="1" presStyleCnt="2">
        <dgm:presLayoutVars>
          <dgm:chMax val="0"/>
          <dgm:bulletEnabled val="1"/>
        </dgm:presLayoutVars>
      </dgm:prSet>
      <dgm:spPr/>
      <dgm:t>
        <a:bodyPr/>
        <a:lstStyle/>
        <a:p>
          <a:endParaRPr lang="id-ID"/>
        </a:p>
      </dgm:t>
    </dgm:pt>
  </dgm:ptLst>
  <dgm:cxnLst>
    <dgm:cxn modelId="{F1E6F418-63C5-4918-8EDC-DAD01A552CA1}" srcId="{17626765-4BDE-466A-ADA4-0A441D8022D6}" destId="{1A2CCB50-D4BE-4FAD-8E56-5747DAD94875}" srcOrd="1" destOrd="0" parTransId="{6FAEB8D8-AC8F-4CA8-A545-2A6A278EE4BB}" sibTransId="{18568E5A-AB7F-45A5-8327-3AD3C5D7F7EF}"/>
    <dgm:cxn modelId="{145DCAA4-5EF4-49DB-8308-EF65BE2EB1D2}" type="presOf" srcId="{F652F8CA-C04B-48A0-86FD-F13EBD70C689}" destId="{DBF6E4E3-FFCA-4109-8F4D-13D1B12B341B}" srcOrd="0" destOrd="0" presId="urn:microsoft.com/office/officeart/2005/8/layout/vList2"/>
    <dgm:cxn modelId="{4F039C1C-AB16-4EDC-AA48-8A4F5B385AA5}" type="presOf" srcId="{17626765-4BDE-466A-ADA4-0A441D8022D6}" destId="{44C9A000-40DE-4C56-BD3D-1B1DBA67006F}" srcOrd="0" destOrd="0" presId="urn:microsoft.com/office/officeart/2005/8/layout/vList2"/>
    <dgm:cxn modelId="{2D17A516-13F3-497A-BD21-2598A8C2D372}" type="presOf" srcId="{1A2CCB50-D4BE-4FAD-8E56-5747DAD94875}" destId="{D3486619-BEB6-410E-A898-881B3A6824A0}" srcOrd="0" destOrd="0" presId="urn:microsoft.com/office/officeart/2005/8/layout/vList2"/>
    <dgm:cxn modelId="{5A805440-2F6F-40A5-9A7D-F43CE86B9F6E}" srcId="{17626765-4BDE-466A-ADA4-0A441D8022D6}" destId="{F652F8CA-C04B-48A0-86FD-F13EBD70C689}" srcOrd="0" destOrd="0" parTransId="{02349BEF-A2A7-467B-A113-605D1F5D2EBD}" sibTransId="{EB34E5C2-853D-4CE0-8C4C-E7242C01D740}"/>
    <dgm:cxn modelId="{CF9DDCD2-F91C-42F4-94D8-BBA416D39655}" type="presParOf" srcId="{44C9A000-40DE-4C56-BD3D-1B1DBA67006F}" destId="{DBF6E4E3-FFCA-4109-8F4D-13D1B12B341B}" srcOrd="0" destOrd="0" presId="urn:microsoft.com/office/officeart/2005/8/layout/vList2"/>
    <dgm:cxn modelId="{6EA4881D-B3F2-4B6B-8CC1-FE3257CE2E25}" type="presParOf" srcId="{44C9A000-40DE-4C56-BD3D-1B1DBA67006F}" destId="{6401926D-E2CA-41F8-A353-2F8895B49A26}" srcOrd="1" destOrd="0" presId="urn:microsoft.com/office/officeart/2005/8/layout/vList2"/>
    <dgm:cxn modelId="{46B936B9-4899-40D8-A258-59F808E8CD79}" type="presParOf" srcId="{44C9A000-40DE-4C56-BD3D-1B1DBA67006F}" destId="{D3486619-BEB6-410E-A898-881B3A6824A0}" srcOrd="2"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CAE54-4D07-4EBF-8E12-7D32055D8C9A}" type="doc">
      <dgm:prSet loTypeId="urn:microsoft.com/office/officeart/2005/8/layout/vList2" loCatId="list" qsTypeId="urn:microsoft.com/office/officeart/2005/8/quickstyle/3d2" qsCatId="3D" csTypeId="urn:microsoft.com/office/officeart/2005/8/colors/colorful3" csCatId="colorful" phldr="1"/>
      <dgm:spPr/>
      <dgm:t>
        <a:bodyPr/>
        <a:lstStyle/>
        <a:p>
          <a:endParaRPr lang="id-ID"/>
        </a:p>
      </dgm:t>
    </dgm:pt>
    <dgm:pt modelId="{07FD7844-96A3-486C-8CF1-9B5073A53C47}">
      <dgm:prSet/>
      <dgm:spPr/>
      <dgm:t>
        <a:bodyPr/>
        <a:lstStyle/>
        <a:p>
          <a:pPr rtl="0"/>
          <a:r>
            <a:rPr lang="id-ID" b="0" i="0" baseline="0" dirty="0" smtClean="0"/>
            <a:t>Pancasila sebagai dasar negara mempunyai kedudukan sebagai berikut:</a:t>
          </a:r>
          <a:endParaRPr lang="id-ID" b="0" i="0" baseline="0" dirty="0"/>
        </a:p>
      </dgm:t>
    </dgm:pt>
    <dgm:pt modelId="{955001D2-ADFF-4963-8DA5-C31542B43398}" type="parTrans" cxnId="{55E28BF5-E608-416C-8596-9B550F556321}">
      <dgm:prSet/>
      <dgm:spPr/>
      <dgm:t>
        <a:bodyPr/>
        <a:lstStyle/>
        <a:p>
          <a:endParaRPr lang="id-ID"/>
        </a:p>
      </dgm:t>
    </dgm:pt>
    <dgm:pt modelId="{755C487C-2E00-4023-8991-856D11818335}" type="sibTrans" cxnId="{55E28BF5-E608-416C-8596-9B550F556321}">
      <dgm:prSet/>
      <dgm:spPr/>
      <dgm:t>
        <a:bodyPr/>
        <a:lstStyle/>
        <a:p>
          <a:endParaRPr lang="id-ID"/>
        </a:p>
      </dgm:t>
    </dgm:pt>
    <dgm:pt modelId="{76A29128-BC5B-4DA1-AE27-A31CB5A62A84}">
      <dgm:prSet/>
      <dgm:spPr/>
      <dgm:t>
        <a:bodyPr/>
        <a:lstStyle/>
        <a:p>
          <a:pPr rtl="0"/>
          <a:r>
            <a:rPr lang="id-ID" b="0" i="0" baseline="0" dirty="0" smtClean="0"/>
            <a:t>Sumber dari segala sumber hukum di Indonesia.</a:t>
          </a:r>
          <a:endParaRPr lang="id-ID" b="0" i="0" baseline="0" dirty="0"/>
        </a:p>
      </dgm:t>
    </dgm:pt>
    <dgm:pt modelId="{90B29FFD-8B96-476A-9382-9E41169E99AB}" type="parTrans" cxnId="{307E9925-31F7-4724-ACCF-52889B273860}">
      <dgm:prSet/>
      <dgm:spPr/>
      <dgm:t>
        <a:bodyPr/>
        <a:lstStyle/>
        <a:p>
          <a:endParaRPr lang="id-ID"/>
        </a:p>
      </dgm:t>
    </dgm:pt>
    <dgm:pt modelId="{4767279A-6659-4FA7-A3CC-142B00912DDB}" type="sibTrans" cxnId="{307E9925-31F7-4724-ACCF-52889B273860}">
      <dgm:prSet/>
      <dgm:spPr/>
      <dgm:t>
        <a:bodyPr/>
        <a:lstStyle/>
        <a:p>
          <a:endParaRPr lang="id-ID"/>
        </a:p>
      </dgm:t>
    </dgm:pt>
    <dgm:pt modelId="{C2AA19EC-A6D7-4FA2-A377-EE8F3BDF9115}">
      <dgm:prSet/>
      <dgm:spPr/>
      <dgm:t>
        <a:bodyPr/>
        <a:lstStyle/>
        <a:p>
          <a:pPr rtl="0"/>
          <a:r>
            <a:rPr lang="id-ID" b="0" i="0" baseline="0" dirty="0" smtClean="0"/>
            <a:t>Meliputi suasana kebatinan dari UUD 1945,</a:t>
          </a:r>
          <a:endParaRPr lang="id-ID" b="0" i="0" baseline="0" dirty="0"/>
        </a:p>
      </dgm:t>
    </dgm:pt>
    <dgm:pt modelId="{72A08EDD-8259-4D74-9470-151757A1BD07}" type="parTrans" cxnId="{5B5C62FA-9810-4817-9786-235DC1BD3ECC}">
      <dgm:prSet/>
      <dgm:spPr/>
      <dgm:t>
        <a:bodyPr/>
        <a:lstStyle/>
        <a:p>
          <a:endParaRPr lang="id-ID"/>
        </a:p>
      </dgm:t>
    </dgm:pt>
    <dgm:pt modelId="{05CCA978-AB3A-4B31-8497-A0425E517E3C}" type="sibTrans" cxnId="{5B5C62FA-9810-4817-9786-235DC1BD3ECC}">
      <dgm:prSet/>
      <dgm:spPr/>
      <dgm:t>
        <a:bodyPr/>
        <a:lstStyle/>
        <a:p>
          <a:endParaRPr lang="id-ID"/>
        </a:p>
      </dgm:t>
    </dgm:pt>
    <dgm:pt modelId="{3F797A8B-978E-414F-86AC-A0AC445E4A3A}">
      <dgm:prSet/>
      <dgm:spPr/>
      <dgm:t>
        <a:bodyPr/>
        <a:lstStyle/>
        <a:p>
          <a:pPr rtl="0"/>
          <a:r>
            <a:rPr lang="id-ID" b="0" i="0" baseline="0" dirty="0" smtClean="0"/>
            <a:t>Menciptakan cita–cita  hukum bagi hukum negar,</a:t>
          </a:r>
          <a:endParaRPr lang="id-ID" b="0" i="0" baseline="0" dirty="0"/>
        </a:p>
      </dgm:t>
    </dgm:pt>
    <dgm:pt modelId="{5DD462F1-A794-44BE-814C-751B7AFFB2FE}" type="parTrans" cxnId="{2286404C-B68B-4D65-8EC6-61936B318682}">
      <dgm:prSet/>
      <dgm:spPr/>
      <dgm:t>
        <a:bodyPr/>
        <a:lstStyle/>
        <a:p>
          <a:endParaRPr lang="id-ID"/>
        </a:p>
      </dgm:t>
    </dgm:pt>
    <dgm:pt modelId="{3092BE08-093B-4064-BB0F-67E69916E9C5}" type="sibTrans" cxnId="{2286404C-B68B-4D65-8EC6-61936B318682}">
      <dgm:prSet/>
      <dgm:spPr/>
      <dgm:t>
        <a:bodyPr/>
        <a:lstStyle/>
        <a:p>
          <a:endParaRPr lang="id-ID"/>
        </a:p>
      </dgm:t>
    </dgm:pt>
    <dgm:pt modelId="{C106E837-7E78-41C7-B897-3F54C6DAC1EE}">
      <dgm:prSet/>
      <dgm:spPr/>
      <dgm:t>
        <a:bodyPr/>
        <a:lstStyle/>
        <a:p>
          <a:pPr rtl="0"/>
          <a:r>
            <a:rPr lang="id-ID" b="0" i="0" baseline="0" dirty="0" smtClean="0"/>
            <a:t>Menjadi sumber semangat bagi UUD 1945, dan</a:t>
          </a:r>
          <a:endParaRPr lang="id-ID" dirty="0"/>
        </a:p>
      </dgm:t>
    </dgm:pt>
    <dgm:pt modelId="{E837E43C-F87B-406A-8DBE-CFF901FE156D}" type="parTrans" cxnId="{9D7F402E-C3EE-4BAC-8A27-83887C06F689}">
      <dgm:prSet/>
      <dgm:spPr/>
      <dgm:t>
        <a:bodyPr/>
        <a:lstStyle/>
        <a:p>
          <a:endParaRPr lang="id-ID"/>
        </a:p>
      </dgm:t>
    </dgm:pt>
    <dgm:pt modelId="{38FDAB3B-D926-479D-A4A0-DCFFDC4E7C0B}" type="sibTrans" cxnId="{9D7F402E-C3EE-4BAC-8A27-83887C06F689}">
      <dgm:prSet/>
      <dgm:spPr/>
      <dgm:t>
        <a:bodyPr/>
        <a:lstStyle/>
        <a:p>
          <a:endParaRPr lang="id-ID"/>
        </a:p>
      </dgm:t>
    </dgm:pt>
    <dgm:pt modelId="{9F00AFB4-3D32-4896-9E37-1FE5273713C7}">
      <dgm:prSet/>
      <dgm:spPr/>
      <dgm:t>
        <a:bodyPr/>
        <a:lstStyle/>
        <a:p>
          <a:pPr rtl="0"/>
          <a:r>
            <a:rPr lang="id-ID" b="0" i="0" baseline="0" dirty="0" smtClean="0"/>
            <a:t>Mengandung norma-norma yang mengharuskan UUD untuk mewajibkan pemerintah maupun penyelenggara negara yang lain untuk memelihara budi pekerti luhur. </a:t>
          </a:r>
          <a:endParaRPr lang="id-ID" dirty="0"/>
        </a:p>
      </dgm:t>
    </dgm:pt>
    <dgm:pt modelId="{EB492344-B0FC-4014-B63E-FA33EC020AB2}" type="parTrans" cxnId="{3891E17A-3623-4ED9-9C2C-E6BAD12DB189}">
      <dgm:prSet/>
      <dgm:spPr/>
      <dgm:t>
        <a:bodyPr/>
        <a:lstStyle/>
        <a:p>
          <a:endParaRPr lang="id-ID"/>
        </a:p>
      </dgm:t>
    </dgm:pt>
    <dgm:pt modelId="{696361C7-01C5-4F73-90BD-A1A2D8908D45}" type="sibTrans" cxnId="{3891E17A-3623-4ED9-9C2C-E6BAD12DB189}">
      <dgm:prSet/>
      <dgm:spPr/>
      <dgm:t>
        <a:bodyPr/>
        <a:lstStyle/>
        <a:p>
          <a:endParaRPr lang="id-ID"/>
        </a:p>
      </dgm:t>
    </dgm:pt>
    <dgm:pt modelId="{D23D63FC-57DD-433F-86B5-8720F441EEF4}" type="pres">
      <dgm:prSet presAssocID="{2D7CAE54-4D07-4EBF-8E12-7D32055D8C9A}" presName="linear" presStyleCnt="0">
        <dgm:presLayoutVars>
          <dgm:animLvl val="lvl"/>
          <dgm:resizeHandles val="exact"/>
        </dgm:presLayoutVars>
      </dgm:prSet>
      <dgm:spPr/>
      <dgm:t>
        <a:bodyPr/>
        <a:lstStyle/>
        <a:p>
          <a:endParaRPr lang="id-ID"/>
        </a:p>
      </dgm:t>
    </dgm:pt>
    <dgm:pt modelId="{FB9D6213-5F69-4D70-AC6D-2E962F97B9F7}" type="pres">
      <dgm:prSet presAssocID="{07FD7844-96A3-486C-8CF1-9B5073A53C47}" presName="parentText" presStyleLbl="node1" presStyleIdx="0" presStyleCnt="1">
        <dgm:presLayoutVars>
          <dgm:chMax val="0"/>
          <dgm:bulletEnabled val="1"/>
        </dgm:presLayoutVars>
      </dgm:prSet>
      <dgm:spPr/>
      <dgm:t>
        <a:bodyPr/>
        <a:lstStyle/>
        <a:p>
          <a:endParaRPr lang="id-ID"/>
        </a:p>
      </dgm:t>
    </dgm:pt>
    <dgm:pt modelId="{6744F280-5DE4-49FD-8A91-0E63C8467D2F}" type="pres">
      <dgm:prSet presAssocID="{07FD7844-96A3-486C-8CF1-9B5073A53C47}" presName="childText" presStyleLbl="revTx" presStyleIdx="0" presStyleCnt="1">
        <dgm:presLayoutVars>
          <dgm:bulletEnabled val="1"/>
        </dgm:presLayoutVars>
      </dgm:prSet>
      <dgm:spPr/>
      <dgm:t>
        <a:bodyPr/>
        <a:lstStyle/>
        <a:p>
          <a:endParaRPr lang="id-ID"/>
        </a:p>
      </dgm:t>
    </dgm:pt>
  </dgm:ptLst>
  <dgm:cxnLst>
    <dgm:cxn modelId="{55E28BF5-E608-416C-8596-9B550F556321}" srcId="{2D7CAE54-4D07-4EBF-8E12-7D32055D8C9A}" destId="{07FD7844-96A3-486C-8CF1-9B5073A53C47}" srcOrd="0" destOrd="0" parTransId="{955001D2-ADFF-4963-8DA5-C31542B43398}" sibTransId="{755C487C-2E00-4023-8991-856D11818335}"/>
    <dgm:cxn modelId="{2286404C-B68B-4D65-8EC6-61936B318682}" srcId="{07FD7844-96A3-486C-8CF1-9B5073A53C47}" destId="{3F797A8B-978E-414F-86AC-A0AC445E4A3A}" srcOrd="2" destOrd="0" parTransId="{5DD462F1-A794-44BE-814C-751B7AFFB2FE}" sibTransId="{3092BE08-093B-4064-BB0F-67E69916E9C5}"/>
    <dgm:cxn modelId="{A0D954AB-B739-490B-9DF4-F8FBFCF390C0}" type="presOf" srcId="{07FD7844-96A3-486C-8CF1-9B5073A53C47}" destId="{FB9D6213-5F69-4D70-AC6D-2E962F97B9F7}" srcOrd="0" destOrd="0" presId="urn:microsoft.com/office/officeart/2005/8/layout/vList2"/>
    <dgm:cxn modelId="{3891E17A-3623-4ED9-9C2C-E6BAD12DB189}" srcId="{07FD7844-96A3-486C-8CF1-9B5073A53C47}" destId="{9F00AFB4-3D32-4896-9E37-1FE5273713C7}" srcOrd="4" destOrd="0" parTransId="{EB492344-B0FC-4014-B63E-FA33EC020AB2}" sibTransId="{696361C7-01C5-4F73-90BD-A1A2D8908D45}"/>
    <dgm:cxn modelId="{307E9925-31F7-4724-ACCF-52889B273860}" srcId="{07FD7844-96A3-486C-8CF1-9B5073A53C47}" destId="{76A29128-BC5B-4DA1-AE27-A31CB5A62A84}" srcOrd="0" destOrd="0" parTransId="{90B29FFD-8B96-476A-9382-9E41169E99AB}" sibTransId="{4767279A-6659-4FA7-A3CC-142B00912DDB}"/>
    <dgm:cxn modelId="{670D8727-92B9-4577-A101-C43739538FD7}" type="presOf" srcId="{9F00AFB4-3D32-4896-9E37-1FE5273713C7}" destId="{6744F280-5DE4-49FD-8A91-0E63C8467D2F}" srcOrd="0" destOrd="4" presId="urn:microsoft.com/office/officeart/2005/8/layout/vList2"/>
    <dgm:cxn modelId="{9D7F402E-C3EE-4BAC-8A27-83887C06F689}" srcId="{07FD7844-96A3-486C-8CF1-9B5073A53C47}" destId="{C106E837-7E78-41C7-B897-3F54C6DAC1EE}" srcOrd="3" destOrd="0" parTransId="{E837E43C-F87B-406A-8DBE-CFF901FE156D}" sibTransId="{38FDAB3B-D926-479D-A4A0-DCFFDC4E7C0B}"/>
    <dgm:cxn modelId="{5B5C62FA-9810-4817-9786-235DC1BD3ECC}" srcId="{07FD7844-96A3-486C-8CF1-9B5073A53C47}" destId="{C2AA19EC-A6D7-4FA2-A377-EE8F3BDF9115}" srcOrd="1" destOrd="0" parTransId="{72A08EDD-8259-4D74-9470-151757A1BD07}" sibTransId="{05CCA978-AB3A-4B31-8497-A0425E517E3C}"/>
    <dgm:cxn modelId="{56249FF7-4E9D-46B3-8687-49722A5FFD8C}" type="presOf" srcId="{C106E837-7E78-41C7-B897-3F54C6DAC1EE}" destId="{6744F280-5DE4-49FD-8A91-0E63C8467D2F}" srcOrd="0" destOrd="3" presId="urn:microsoft.com/office/officeart/2005/8/layout/vList2"/>
    <dgm:cxn modelId="{33CEECA8-A25F-4090-9A90-E5480293BEB6}" type="presOf" srcId="{3F797A8B-978E-414F-86AC-A0AC445E4A3A}" destId="{6744F280-5DE4-49FD-8A91-0E63C8467D2F}" srcOrd="0" destOrd="2" presId="urn:microsoft.com/office/officeart/2005/8/layout/vList2"/>
    <dgm:cxn modelId="{CC15A691-F7A9-41DF-95B2-6EC7667AB44B}" type="presOf" srcId="{C2AA19EC-A6D7-4FA2-A377-EE8F3BDF9115}" destId="{6744F280-5DE4-49FD-8A91-0E63C8467D2F}" srcOrd="0" destOrd="1" presId="urn:microsoft.com/office/officeart/2005/8/layout/vList2"/>
    <dgm:cxn modelId="{A6E461EB-B038-45A8-B98D-0057BF88F994}" type="presOf" srcId="{76A29128-BC5B-4DA1-AE27-A31CB5A62A84}" destId="{6744F280-5DE4-49FD-8A91-0E63C8467D2F}" srcOrd="0" destOrd="0" presId="urn:microsoft.com/office/officeart/2005/8/layout/vList2"/>
    <dgm:cxn modelId="{C62CA682-97A8-491E-93DC-22A2C6821037}" type="presOf" srcId="{2D7CAE54-4D07-4EBF-8E12-7D32055D8C9A}" destId="{D23D63FC-57DD-433F-86B5-8720F441EEF4}" srcOrd="0" destOrd="0" presId="urn:microsoft.com/office/officeart/2005/8/layout/vList2"/>
    <dgm:cxn modelId="{C903F965-0A6D-46D1-B651-ACB739EA9AB4}" type="presParOf" srcId="{D23D63FC-57DD-433F-86B5-8720F441EEF4}" destId="{FB9D6213-5F69-4D70-AC6D-2E962F97B9F7}" srcOrd="0" destOrd="0" presId="urn:microsoft.com/office/officeart/2005/8/layout/vList2"/>
    <dgm:cxn modelId="{09D4CF6A-1C6E-465E-A027-E1326DC90447}" type="presParOf" srcId="{D23D63FC-57DD-433F-86B5-8720F441EEF4}" destId="{6744F280-5DE4-49FD-8A91-0E63C8467D2F}" srcOrd="1"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A899FA35-3B8F-487C-8FC4-C6955D837971}">
      <dgm:prSet custT="1"/>
      <dgm:spPr/>
      <dgm:t>
        <a:bodyPr/>
        <a:lstStyle/>
        <a:p>
          <a:pPr algn="ctr" rtl="0"/>
          <a:r>
            <a:rPr lang="id-ID" sz="2000" b="1" dirty="0" smtClean="0">
              <a:latin typeface="Arial" pitchFamily="34" charset="0"/>
              <a:cs typeface="Arial" pitchFamily="34" charset="0"/>
            </a:rPr>
            <a:t>Hubungan Pancasila dengan Pembukaan</a:t>
          </a:r>
        </a:p>
        <a:p>
          <a:pPr algn="ctr" rtl="0"/>
          <a:r>
            <a:rPr lang="id-ID" sz="2000" b="1" dirty="0" smtClean="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t>
        <a:bodyPr/>
        <a:lstStyle/>
        <a:p>
          <a:endParaRPr lang="id-ID"/>
        </a:p>
      </dgm:t>
    </dgm:pt>
    <dgm:pt modelId="{DDB1B45F-2914-4279-8D09-7AAFC3CF7DFE}" type="pres">
      <dgm:prSet presAssocID="{A899FA35-3B8F-487C-8FC4-C6955D837971}" presName="parentText" presStyleLbl="node1" presStyleIdx="0" presStyleCnt="1">
        <dgm:presLayoutVars>
          <dgm:chMax val="0"/>
          <dgm:bulletEnabled val="1"/>
        </dgm:presLayoutVars>
      </dgm:prSet>
      <dgm:spPr/>
      <dgm:t>
        <a:bodyPr/>
        <a:lstStyle/>
        <a:p>
          <a:endParaRPr lang="id-ID"/>
        </a:p>
      </dgm:t>
    </dgm:pt>
  </dgm:ptLst>
  <dgm:cxnLst>
    <dgm:cxn modelId="{3AF8A854-AD74-493B-A443-78045E89669C}" srcId="{D388BA7B-7348-488D-A692-A00C4F2613A0}" destId="{A899FA35-3B8F-487C-8FC4-C6955D837971}" srcOrd="0" destOrd="0" parTransId="{F57473B2-276B-4E8F-B0D4-22F91A08366A}" sibTransId="{CC5C8CAE-AE14-4FD9-9D54-3ACB29FAE296}"/>
    <dgm:cxn modelId="{FAC361C7-B680-4967-86E5-C3C7F47FFAB7}" type="presOf" srcId="{A899FA35-3B8F-487C-8FC4-C6955D837971}" destId="{DDB1B45F-2914-4279-8D09-7AAFC3CF7DFE}" srcOrd="0" destOrd="0" presId="urn:microsoft.com/office/officeart/2005/8/layout/vList2"/>
    <dgm:cxn modelId="{18072AA2-434A-4181-87B0-2497AD8454F9}" type="presOf" srcId="{D388BA7B-7348-488D-A692-A00C4F2613A0}" destId="{84538141-BCA5-44AF-8CFE-EEB8BE33D9C2}" srcOrd="0" destOrd="0" presId="urn:microsoft.com/office/officeart/2005/8/layout/vList2"/>
    <dgm:cxn modelId="{FA3C64AD-3650-4E1A-88FC-C85A2D667185}"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d-ID"/>
        </a:p>
      </dgm:t>
    </dgm:pt>
    <dgm:pt modelId="{A899FA35-3B8F-487C-8FC4-C6955D837971}">
      <dgm:prSet custT="1"/>
      <dgm:spPr/>
      <dgm:t>
        <a:bodyPr/>
        <a:lstStyle/>
        <a:p>
          <a:pPr algn="ctr" rtl="0"/>
          <a:r>
            <a:rPr lang="id-ID" sz="2000" b="1" dirty="0" smtClean="0">
              <a:latin typeface="Arial" pitchFamily="34" charset="0"/>
              <a:cs typeface="Arial" pitchFamily="34" charset="0"/>
            </a:rPr>
            <a:t>Penjabaran Pancasila dalam Batang Tubuh</a:t>
          </a:r>
        </a:p>
        <a:p>
          <a:pPr algn="ctr" rtl="0"/>
          <a:r>
            <a:rPr lang="id-ID" sz="2000" b="1" dirty="0" smtClean="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t>
        <a:bodyPr/>
        <a:lstStyle/>
        <a:p>
          <a:endParaRPr lang="id-ID"/>
        </a:p>
      </dgm:t>
    </dgm:pt>
    <dgm:pt modelId="{DDB1B45F-2914-4279-8D09-7AAFC3CF7DFE}" type="pres">
      <dgm:prSet presAssocID="{A899FA35-3B8F-487C-8FC4-C6955D837971}" presName="parentText" presStyleLbl="node1" presStyleIdx="0" presStyleCnt="1" custLinFactNeighborX="893" custLinFactNeighborY="-41">
        <dgm:presLayoutVars>
          <dgm:chMax val="0"/>
          <dgm:bulletEnabled val="1"/>
        </dgm:presLayoutVars>
      </dgm:prSet>
      <dgm:spPr/>
      <dgm:t>
        <a:bodyPr/>
        <a:lstStyle/>
        <a:p>
          <a:endParaRPr lang="id-ID"/>
        </a:p>
      </dgm:t>
    </dgm:pt>
  </dgm:ptLst>
  <dgm:cxnLst>
    <dgm:cxn modelId="{1F1B9273-7CF8-4319-9B6A-6D37FC5A571A}" type="presOf" srcId="{A899FA35-3B8F-487C-8FC4-C6955D837971}" destId="{DDB1B45F-2914-4279-8D09-7AAFC3CF7DFE}" srcOrd="0" destOrd="0" presId="urn:microsoft.com/office/officeart/2005/8/layout/vList2"/>
    <dgm:cxn modelId="{3AF8A854-AD74-493B-A443-78045E89669C}" srcId="{D388BA7B-7348-488D-A692-A00C4F2613A0}" destId="{A899FA35-3B8F-487C-8FC4-C6955D837971}" srcOrd="0" destOrd="0" parTransId="{F57473B2-276B-4E8F-B0D4-22F91A08366A}" sibTransId="{CC5C8CAE-AE14-4FD9-9D54-3ACB29FAE296}"/>
    <dgm:cxn modelId="{6F516372-997F-40F2-8404-220B3E278147}" type="presOf" srcId="{D388BA7B-7348-488D-A692-A00C4F2613A0}" destId="{84538141-BCA5-44AF-8CFE-EEB8BE33D9C2}" srcOrd="0" destOrd="0" presId="urn:microsoft.com/office/officeart/2005/8/layout/vList2"/>
    <dgm:cxn modelId="{15044579-BFBE-497F-A37E-A696A67B1391}"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1C5894C-3FBF-40E6-8891-8A99CF6701B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80A69A00-5260-410B-B0E1-3CA5E6EADE11}">
      <dgm:prSet custT="1"/>
      <dgm:spPr/>
      <dgm:t>
        <a:bodyPr/>
        <a:lstStyle/>
        <a:p>
          <a:pPr algn="ctr" rtl="0"/>
          <a:r>
            <a:rPr lang="id-ID" sz="2000" b="0" i="0" baseline="0" dirty="0" smtClean="0">
              <a:latin typeface="Arial" pitchFamily="34" charset="0"/>
              <a:cs typeface="Arial" pitchFamily="34" charset="0"/>
            </a:rPr>
            <a:t>Misal, Pasal-pasal dalam UUD-NRI Tahun 1945 adalah penjabaran dari pokok-pokok pikiran yang ada dalam Pembukaan UUD-NRI Tahun 1945.</a:t>
          </a:r>
          <a:endParaRPr lang="id-ID" sz="2000" b="0" i="0" baseline="0" dirty="0">
            <a:latin typeface="Arial" pitchFamily="34" charset="0"/>
            <a:cs typeface="Arial" pitchFamily="34" charset="0"/>
          </a:endParaRPr>
        </a:p>
      </dgm:t>
    </dgm:pt>
    <dgm:pt modelId="{96606A45-2E54-431D-8440-2C194EF619AB}" type="parTrans" cxnId="{76C8A49C-8C86-4CDB-AD81-446802F36636}">
      <dgm:prSet/>
      <dgm:spPr/>
      <dgm:t>
        <a:bodyPr/>
        <a:lstStyle/>
        <a:p>
          <a:endParaRPr lang="id-ID" sz="2000">
            <a:latin typeface="Arial" pitchFamily="34" charset="0"/>
            <a:cs typeface="Arial" pitchFamily="34" charset="0"/>
          </a:endParaRPr>
        </a:p>
      </dgm:t>
    </dgm:pt>
    <dgm:pt modelId="{D596E3DB-9268-4936-8813-A044E1C1B9A6}" type="sibTrans" cxnId="{76C8A49C-8C86-4CDB-AD81-446802F36636}">
      <dgm:prSet/>
      <dgm:spPr/>
      <dgm:t>
        <a:bodyPr/>
        <a:lstStyle/>
        <a:p>
          <a:endParaRPr lang="id-ID" sz="2000">
            <a:latin typeface="Arial" pitchFamily="34" charset="0"/>
            <a:cs typeface="Arial" pitchFamily="34" charset="0"/>
          </a:endParaRPr>
        </a:p>
      </dgm:t>
    </dgm:pt>
    <dgm:pt modelId="{359D68B0-8840-4EAA-BED0-1FAEB7C84342}" type="pres">
      <dgm:prSet presAssocID="{91C5894C-3FBF-40E6-8891-8A99CF6701B1}" presName="linear" presStyleCnt="0">
        <dgm:presLayoutVars>
          <dgm:animLvl val="lvl"/>
          <dgm:resizeHandles val="exact"/>
        </dgm:presLayoutVars>
      </dgm:prSet>
      <dgm:spPr/>
      <dgm:t>
        <a:bodyPr/>
        <a:lstStyle/>
        <a:p>
          <a:endParaRPr lang="id-ID"/>
        </a:p>
      </dgm:t>
    </dgm:pt>
    <dgm:pt modelId="{AB731A2D-9FC8-40CC-8766-19004369BFC3}" type="pres">
      <dgm:prSet presAssocID="{80A69A00-5260-410B-B0E1-3CA5E6EADE11}" presName="parentText" presStyleLbl="node1" presStyleIdx="0" presStyleCnt="1" custScaleY="315179" custLinFactNeighborX="909" custLinFactNeighborY="-9611">
        <dgm:presLayoutVars>
          <dgm:chMax val="0"/>
          <dgm:bulletEnabled val="1"/>
        </dgm:presLayoutVars>
      </dgm:prSet>
      <dgm:spPr/>
      <dgm:t>
        <a:bodyPr/>
        <a:lstStyle/>
        <a:p>
          <a:endParaRPr lang="id-ID"/>
        </a:p>
      </dgm:t>
    </dgm:pt>
  </dgm:ptLst>
  <dgm:cxnLst>
    <dgm:cxn modelId="{76C8A49C-8C86-4CDB-AD81-446802F36636}" srcId="{91C5894C-3FBF-40E6-8891-8A99CF6701B1}" destId="{80A69A00-5260-410B-B0E1-3CA5E6EADE11}" srcOrd="0" destOrd="0" parTransId="{96606A45-2E54-431D-8440-2C194EF619AB}" sibTransId="{D596E3DB-9268-4936-8813-A044E1C1B9A6}"/>
    <dgm:cxn modelId="{092379E0-E621-4AF9-9E52-6E0C32B26D46}" type="presOf" srcId="{80A69A00-5260-410B-B0E1-3CA5E6EADE11}" destId="{AB731A2D-9FC8-40CC-8766-19004369BFC3}" srcOrd="0" destOrd="0" presId="urn:microsoft.com/office/officeart/2005/8/layout/vList2"/>
    <dgm:cxn modelId="{AEE562F8-551E-4E68-B609-CF05666EC08C}" type="presOf" srcId="{91C5894C-3FBF-40E6-8891-8A99CF6701B1}" destId="{359D68B0-8840-4EAA-BED0-1FAEB7C84342}" srcOrd="0" destOrd="0" presId="urn:microsoft.com/office/officeart/2005/8/layout/vList2"/>
    <dgm:cxn modelId="{3530F88B-A429-406E-8029-3F42D8E92A42}" type="presParOf" srcId="{359D68B0-8840-4EAA-BED0-1FAEB7C84342}" destId="{AB731A2D-9FC8-40CC-8766-19004369BFC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A899FA35-3B8F-487C-8FC4-C6955D837971}">
      <dgm:prSet custT="1"/>
      <dgm:spPr/>
      <dgm:t>
        <a:bodyPr/>
        <a:lstStyle/>
        <a:p>
          <a:pPr algn="ctr" rtl="0"/>
          <a:r>
            <a:rPr lang="id-ID" sz="2000" b="1" dirty="0" smtClean="0">
              <a:latin typeface="Arial" pitchFamily="34" charset="0"/>
              <a:cs typeface="Arial" pitchFamily="34" charset="0"/>
            </a:rPr>
            <a:t>Penjabaran Pancasila dalam Batang Tubuh</a:t>
          </a:r>
        </a:p>
        <a:p>
          <a:pPr algn="ctr" rtl="0"/>
          <a:r>
            <a:rPr lang="id-ID" sz="2000" b="1" dirty="0" smtClean="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t>
        <a:bodyPr/>
        <a:lstStyle/>
        <a:p>
          <a:endParaRPr lang="id-ID"/>
        </a:p>
      </dgm:t>
    </dgm:pt>
    <dgm:pt modelId="{DDB1B45F-2914-4279-8D09-7AAFC3CF7DFE}" type="pres">
      <dgm:prSet presAssocID="{A899FA35-3B8F-487C-8FC4-C6955D837971}" presName="parentText" presStyleLbl="node1" presStyleIdx="0" presStyleCnt="1" custScaleX="88541" custScaleY="207508" custLinFactNeighborX="893" custLinFactNeighborY="-41">
        <dgm:presLayoutVars>
          <dgm:chMax val="0"/>
          <dgm:bulletEnabled val="1"/>
        </dgm:presLayoutVars>
      </dgm:prSet>
      <dgm:spPr/>
      <dgm:t>
        <a:bodyPr/>
        <a:lstStyle/>
        <a:p>
          <a:endParaRPr lang="id-ID"/>
        </a:p>
      </dgm:t>
    </dgm:pt>
  </dgm:ptLst>
  <dgm:cxnLst>
    <dgm:cxn modelId="{3AF8A854-AD74-493B-A443-78045E89669C}" srcId="{D388BA7B-7348-488D-A692-A00C4F2613A0}" destId="{A899FA35-3B8F-487C-8FC4-C6955D837971}" srcOrd="0" destOrd="0" parTransId="{F57473B2-276B-4E8F-B0D4-22F91A08366A}" sibTransId="{CC5C8CAE-AE14-4FD9-9D54-3ACB29FAE296}"/>
    <dgm:cxn modelId="{D987D9F3-1E5B-490D-9C1D-23CDD99F5022}" type="presOf" srcId="{D388BA7B-7348-488D-A692-A00C4F2613A0}" destId="{84538141-BCA5-44AF-8CFE-EEB8BE33D9C2}" srcOrd="0" destOrd="0" presId="urn:microsoft.com/office/officeart/2005/8/layout/vList2"/>
    <dgm:cxn modelId="{1DD1AB9B-870F-46BC-BEE6-6D6A4FDF5763}" type="presOf" srcId="{A899FA35-3B8F-487C-8FC4-C6955D837971}" destId="{DDB1B45F-2914-4279-8D09-7AAFC3CF7DFE}" srcOrd="0" destOrd="0" presId="urn:microsoft.com/office/officeart/2005/8/layout/vList2"/>
    <dgm:cxn modelId="{87CF0538-0C7D-4B5E-B4D2-5F255DBA6167}"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EE89C6C-A587-4B78-886F-44CDBD55094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0B65F7A7-8A8A-4A64-A044-ACD29501FE57}">
      <dgm:prSet custT="1"/>
      <dgm:spPr/>
      <dgm:t>
        <a:bodyPr/>
        <a:lstStyle/>
        <a:p>
          <a:pPr rtl="0"/>
          <a:endParaRPr lang="id-ID" sz="1800" dirty="0">
            <a:latin typeface="Arial" pitchFamily="34" charset="0"/>
            <a:cs typeface="Arial" pitchFamily="34" charset="0"/>
          </a:endParaRPr>
        </a:p>
      </dgm:t>
    </dgm:pt>
    <dgm:pt modelId="{49CB1C40-FB73-418E-AE82-F0DC24128BAD}" type="parTrans" cxnId="{E6998348-6431-4936-BE8E-ABBD99680D9F}">
      <dgm:prSet/>
      <dgm:spPr/>
      <dgm:t>
        <a:bodyPr/>
        <a:lstStyle/>
        <a:p>
          <a:endParaRPr lang="id-ID" sz="1800">
            <a:latin typeface="Arial" pitchFamily="34" charset="0"/>
            <a:cs typeface="Arial" pitchFamily="34" charset="0"/>
          </a:endParaRPr>
        </a:p>
      </dgm:t>
    </dgm:pt>
    <dgm:pt modelId="{CFA1B820-83AF-4B74-822C-6CBEA7A8AF63}" type="sibTrans" cxnId="{E6998348-6431-4936-BE8E-ABBD99680D9F}">
      <dgm:prSet/>
      <dgm:spPr/>
      <dgm:t>
        <a:bodyPr/>
        <a:lstStyle/>
        <a:p>
          <a:endParaRPr lang="id-ID" sz="1800">
            <a:latin typeface="Arial" pitchFamily="34" charset="0"/>
            <a:cs typeface="Arial" pitchFamily="34" charset="0"/>
          </a:endParaRPr>
        </a:p>
      </dgm:t>
    </dgm:pt>
    <dgm:pt modelId="{861B3843-3F43-4765-9CC0-D15B33EBE82A}">
      <dgm:prSet custT="1"/>
      <dgm:spPr/>
      <dgm:t>
        <a:bodyPr/>
        <a:lstStyle/>
        <a:p>
          <a:pPr rtl="0"/>
          <a:endParaRPr lang="id-ID" sz="1800" dirty="0">
            <a:latin typeface="Arial" pitchFamily="34" charset="0"/>
            <a:cs typeface="Arial" pitchFamily="34" charset="0"/>
          </a:endParaRPr>
        </a:p>
      </dgm:t>
    </dgm:pt>
    <dgm:pt modelId="{2FFABF8A-D7CD-4A78-A366-9FB4EBC92DF2}" type="parTrans" cxnId="{D1B5C1C1-F649-45D1-8607-D3C9A597D74B}">
      <dgm:prSet/>
      <dgm:spPr/>
      <dgm:t>
        <a:bodyPr/>
        <a:lstStyle/>
        <a:p>
          <a:endParaRPr lang="id-ID" sz="1800">
            <a:latin typeface="Arial" pitchFamily="34" charset="0"/>
            <a:cs typeface="Arial" pitchFamily="34" charset="0"/>
          </a:endParaRPr>
        </a:p>
      </dgm:t>
    </dgm:pt>
    <dgm:pt modelId="{DCA918E8-E71B-4D3D-8AE2-FB7BADAA973E}" type="sibTrans" cxnId="{D1B5C1C1-F649-45D1-8607-D3C9A597D74B}">
      <dgm:prSet/>
      <dgm:spPr/>
      <dgm:t>
        <a:bodyPr/>
        <a:lstStyle/>
        <a:p>
          <a:endParaRPr lang="id-ID" sz="1800">
            <a:latin typeface="Arial" pitchFamily="34" charset="0"/>
            <a:cs typeface="Arial" pitchFamily="34" charset="0"/>
          </a:endParaRPr>
        </a:p>
      </dgm:t>
    </dgm:pt>
    <dgm:pt modelId="{6E13B108-C8A7-453A-B9F5-0957CAEF2820}">
      <dgm:prSet custT="1"/>
      <dgm:spPr/>
      <dgm:t>
        <a:bodyPr/>
        <a:lstStyle/>
        <a:p>
          <a:pPr rtl="0"/>
          <a:endParaRPr lang="id-ID" sz="1800" dirty="0">
            <a:latin typeface="Arial" pitchFamily="34" charset="0"/>
            <a:cs typeface="Arial" pitchFamily="34" charset="0"/>
          </a:endParaRPr>
        </a:p>
      </dgm:t>
    </dgm:pt>
    <dgm:pt modelId="{9FDFE398-6309-4826-BB16-E89996DB12CC}" type="parTrans" cxnId="{33E947AB-F261-44E7-AA5B-45980A1EC732}">
      <dgm:prSet/>
      <dgm:spPr/>
      <dgm:t>
        <a:bodyPr/>
        <a:lstStyle/>
        <a:p>
          <a:endParaRPr lang="id-ID" sz="1800">
            <a:latin typeface="Arial" pitchFamily="34" charset="0"/>
            <a:cs typeface="Arial" pitchFamily="34" charset="0"/>
          </a:endParaRPr>
        </a:p>
      </dgm:t>
    </dgm:pt>
    <dgm:pt modelId="{FAD0ED58-0BDC-40C5-85B7-15DB8A791531}" type="sibTrans" cxnId="{33E947AB-F261-44E7-AA5B-45980A1EC732}">
      <dgm:prSet/>
      <dgm:spPr/>
      <dgm:t>
        <a:bodyPr/>
        <a:lstStyle/>
        <a:p>
          <a:endParaRPr lang="id-ID" sz="1800">
            <a:latin typeface="Arial" pitchFamily="34" charset="0"/>
            <a:cs typeface="Arial" pitchFamily="34" charset="0"/>
          </a:endParaRPr>
        </a:p>
      </dgm:t>
    </dgm:pt>
    <dgm:pt modelId="{0BE5C855-9C60-432E-A393-4E1652FD69DB}">
      <dgm:prSet custT="1"/>
      <dgm:spPr/>
      <dgm:t>
        <a:bodyPr/>
        <a:lstStyle/>
        <a:p>
          <a:pPr rtl="0"/>
          <a:endParaRPr lang="id-ID" sz="1800" dirty="0">
            <a:latin typeface="Arial" pitchFamily="34" charset="0"/>
            <a:cs typeface="Arial" pitchFamily="34" charset="0"/>
          </a:endParaRPr>
        </a:p>
      </dgm:t>
    </dgm:pt>
    <dgm:pt modelId="{710EA4D2-6F76-414A-9F73-E94D85A2E692}" type="parTrans" cxnId="{599EA780-3C3B-4BFD-9189-F03EEA005B91}">
      <dgm:prSet/>
      <dgm:spPr/>
      <dgm:t>
        <a:bodyPr/>
        <a:lstStyle/>
        <a:p>
          <a:endParaRPr lang="id-ID" sz="1800">
            <a:latin typeface="Arial" pitchFamily="34" charset="0"/>
            <a:cs typeface="Arial" pitchFamily="34" charset="0"/>
          </a:endParaRPr>
        </a:p>
      </dgm:t>
    </dgm:pt>
    <dgm:pt modelId="{3F337030-C5FF-426A-B548-BEEBC8A8F7D9}" type="sibTrans" cxnId="{599EA780-3C3B-4BFD-9189-F03EEA005B91}">
      <dgm:prSet/>
      <dgm:spPr/>
      <dgm:t>
        <a:bodyPr/>
        <a:lstStyle/>
        <a:p>
          <a:endParaRPr lang="id-ID" sz="1800">
            <a:latin typeface="Arial" pitchFamily="34" charset="0"/>
            <a:cs typeface="Arial" pitchFamily="34" charset="0"/>
          </a:endParaRPr>
        </a:p>
      </dgm:t>
    </dgm:pt>
    <dgm:pt modelId="{81E21130-E662-4AFB-BA14-CE8BC40253C5}">
      <dgm:prSet custT="1"/>
      <dgm:spPr/>
      <dgm:t>
        <a:bodyPr/>
        <a:lstStyle/>
        <a:p>
          <a:pPr rtl="0"/>
          <a:endParaRPr lang="id-ID" sz="1800" dirty="0">
            <a:latin typeface="Arial" pitchFamily="34" charset="0"/>
            <a:cs typeface="Arial" pitchFamily="34" charset="0"/>
          </a:endParaRPr>
        </a:p>
      </dgm:t>
    </dgm:pt>
    <dgm:pt modelId="{275F7F39-6585-486E-9AB6-9B2AB161C987}" type="parTrans" cxnId="{85C21391-C93F-4CC2-BDE8-BE56A02A9F25}">
      <dgm:prSet/>
      <dgm:spPr/>
      <dgm:t>
        <a:bodyPr/>
        <a:lstStyle/>
        <a:p>
          <a:endParaRPr lang="id-ID" sz="1800">
            <a:latin typeface="Arial" pitchFamily="34" charset="0"/>
            <a:cs typeface="Arial" pitchFamily="34" charset="0"/>
          </a:endParaRPr>
        </a:p>
      </dgm:t>
    </dgm:pt>
    <dgm:pt modelId="{008EC95D-8DD7-4ADF-B53B-71CF269ECC87}" type="sibTrans" cxnId="{85C21391-C93F-4CC2-BDE8-BE56A02A9F25}">
      <dgm:prSet/>
      <dgm:spPr/>
      <dgm:t>
        <a:bodyPr/>
        <a:lstStyle/>
        <a:p>
          <a:endParaRPr lang="id-ID" sz="1800">
            <a:latin typeface="Arial" pitchFamily="34" charset="0"/>
            <a:cs typeface="Arial" pitchFamily="34" charset="0"/>
          </a:endParaRPr>
        </a:p>
      </dgm:t>
    </dgm:pt>
    <dgm:pt modelId="{319208B0-8624-4C93-839D-9A99EBF82FCA}">
      <dgm:prSet custT="1"/>
      <dgm:spPr/>
      <dgm:t>
        <a:bodyPr/>
        <a:lstStyle/>
        <a:p>
          <a:r>
            <a:rPr lang="id-ID" sz="1800" dirty="0" smtClean="0">
              <a:latin typeface="Arial" pitchFamily="34" charset="0"/>
              <a:cs typeface="Arial" pitchFamily="34" charset="0"/>
            </a:rPr>
            <a:t>Sila pertama, dijabarkan di pasal 29 UUD 1945, pasal 28 E UUD-NRI Tahun 1945 </a:t>
          </a:r>
          <a:endParaRPr lang="id-ID" sz="1800" dirty="0">
            <a:latin typeface="Arial" pitchFamily="34" charset="0"/>
            <a:cs typeface="Arial" pitchFamily="34" charset="0"/>
          </a:endParaRPr>
        </a:p>
      </dgm:t>
    </dgm:pt>
    <dgm:pt modelId="{075A345A-5630-4ED7-82A0-94A225B56F64}" type="parTrans" cxnId="{E9961CBE-1289-4FC6-8261-D91C9A2F5E58}">
      <dgm:prSet/>
      <dgm:spPr/>
      <dgm:t>
        <a:bodyPr/>
        <a:lstStyle/>
        <a:p>
          <a:endParaRPr lang="id-ID" sz="1800">
            <a:latin typeface="Arial" pitchFamily="34" charset="0"/>
            <a:cs typeface="Arial" pitchFamily="34" charset="0"/>
          </a:endParaRPr>
        </a:p>
      </dgm:t>
    </dgm:pt>
    <dgm:pt modelId="{295FCF0F-893C-4E19-933E-0BA1BCD13C68}" type="sibTrans" cxnId="{E9961CBE-1289-4FC6-8261-D91C9A2F5E58}">
      <dgm:prSet/>
      <dgm:spPr/>
      <dgm:t>
        <a:bodyPr/>
        <a:lstStyle/>
        <a:p>
          <a:endParaRPr lang="id-ID" sz="1800">
            <a:latin typeface="Arial" pitchFamily="34" charset="0"/>
            <a:cs typeface="Arial" pitchFamily="34" charset="0"/>
          </a:endParaRPr>
        </a:p>
      </dgm:t>
    </dgm:pt>
    <dgm:pt modelId="{A77B60EE-69D0-482B-B589-9ABAD7D6DB85}">
      <dgm:prSet custT="1"/>
      <dgm:spPr/>
      <dgm:t>
        <a:bodyPr/>
        <a:lstStyle/>
        <a:p>
          <a:pPr rtl="0"/>
          <a:r>
            <a:rPr lang="id-ID" sz="1800" dirty="0" smtClean="0">
              <a:latin typeface="Arial" pitchFamily="34" charset="0"/>
              <a:cs typeface="Arial" pitchFamily="34" charset="0"/>
            </a:rPr>
            <a:t>Sila kedua, dijabarkan di pasal-pasal yang memuat mengenai hak asasi manusia, Pasal 14, 18B, 28, 28A-J, 29, 30, 31, 34 UUD-NRI Tahun 1945</a:t>
          </a:r>
          <a:endParaRPr lang="id-ID" sz="1800" dirty="0">
            <a:latin typeface="Arial" pitchFamily="34" charset="0"/>
            <a:cs typeface="Arial" pitchFamily="34" charset="0"/>
          </a:endParaRPr>
        </a:p>
      </dgm:t>
    </dgm:pt>
    <dgm:pt modelId="{6ADB9552-800D-4E35-8A52-1B7FF4CFB722}" type="parTrans" cxnId="{461DECF4-1D0E-4B86-88E1-75D2914C6934}">
      <dgm:prSet/>
      <dgm:spPr/>
      <dgm:t>
        <a:bodyPr/>
        <a:lstStyle/>
        <a:p>
          <a:endParaRPr lang="id-ID" sz="1800">
            <a:latin typeface="Arial" pitchFamily="34" charset="0"/>
            <a:cs typeface="Arial" pitchFamily="34" charset="0"/>
          </a:endParaRPr>
        </a:p>
      </dgm:t>
    </dgm:pt>
    <dgm:pt modelId="{8FCCA18C-1B33-4E24-B251-DF4896A05E5D}" type="sibTrans" cxnId="{461DECF4-1D0E-4B86-88E1-75D2914C6934}">
      <dgm:prSet/>
      <dgm:spPr/>
      <dgm:t>
        <a:bodyPr/>
        <a:lstStyle/>
        <a:p>
          <a:endParaRPr lang="id-ID" sz="1800">
            <a:latin typeface="Arial" pitchFamily="34" charset="0"/>
            <a:cs typeface="Arial" pitchFamily="34" charset="0"/>
          </a:endParaRPr>
        </a:p>
      </dgm:t>
    </dgm:pt>
    <dgm:pt modelId="{C1FC5F97-0A46-4DF5-996D-134CDF7D54E0}">
      <dgm:prSet custT="1"/>
      <dgm:spPr/>
      <dgm:t>
        <a:bodyPr/>
        <a:lstStyle/>
        <a:p>
          <a:pPr rtl="0"/>
          <a:r>
            <a:rPr lang="id-ID" sz="1800" dirty="0" smtClean="0">
              <a:latin typeface="Arial" pitchFamily="34" charset="0"/>
              <a:cs typeface="Arial" pitchFamily="34" charset="0"/>
            </a:rPr>
            <a:t>Sila ketiga, dijabarkan di pasal 18, 25A, 35, 36, 36A, 36B UUD-NRI Tahun 1945</a:t>
          </a:r>
          <a:endParaRPr lang="id-ID" sz="1800" dirty="0">
            <a:latin typeface="Arial" pitchFamily="34" charset="0"/>
            <a:cs typeface="Arial" pitchFamily="34" charset="0"/>
          </a:endParaRPr>
        </a:p>
      </dgm:t>
    </dgm:pt>
    <dgm:pt modelId="{5979A3C6-EE60-4500-87FE-2E876023AE0D}" type="parTrans" cxnId="{28132662-4EEE-4162-9685-871F29F3E2CD}">
      <dgm:prSet/>
      <dgm:spPr/>
      <dgm:t>
        <a:bodyPr/>
        <a:lstStyle/>
        <a:p>
          <a:endParaRPr lang="id-ID" sz="1800">
            <a:latin typeface="Arial" pitchFamily="34" charset="0"/>
            <a:cs typeface="Arial" pitchFamily="34" charset="0"/>
          </a:endParaRPr>
        </a:p>
      </dgm:t>
    </dgm:pt>
    <dgm:pt modelId="{0CA32063-CBB3-4726-B5C1-B37B0AEF0504}" type="sibTrans" cxnId="{28132662-4EEE-4162-9685-871F29F3E2CD}">
      <dgm:prSet/>
      <dgm:spPr/>
      <dgm:t>
        <a:bodyPr/>
        <a:lstStyle/>
        <a:p>
          <a:endParaRPr lang="id-ID" sz="1800">
            <a:latin typeface="Arial" pitchFamily="34" charset="0"/>
            <a:cs typeface="Arial" pitchFamily="34" charset="0"/>
          </a:endParaRPr>
        </a:p>
      </dgm:t>
    </dgm:pt>
    <dgm:pt modelId="{2EE2D3E8-88C7-4415-977E-2A4CD4738B46}">
      <dgm:prSet custT="1"/>
      <dgm:spPr/>
      <dgm:t>
        <a:bodyPr/>
        <a:lstStyle/>
        <a:p>
          <a:pPr rtl="0"/>
          <a:r>
            <a:rPr lang="id-ID" sz="1800" dirty="0" smtClean="0">
              <a:latin typeface="Arial" pitchFamily="34" charset="0"/>
              <a:cs typeface="Arial" pitchFamily="34" charset="0"/>
            </a:rPr>
            <a:t>Sila keempat, dijabarkan pada pasal 2, 3, 6, 19 UUD-NRI Tahun 1945</a:t>
          </a:r>
          <a:endParaRPr lang="id-ID" sz="1800" dirty="0">
            <a:latin typeface="Arial" pitchFamily="34" charset="0"/>
            <a:cs typeface="Arial" pitchFamily="34" charset="0"/>
          </a:endParaRPr>
        </a:p>
      </dgm:t>
    </dgm:pt>
    <dgm:pt modelId="{4D5C42F2-9F96-44D7-8D28-D3981D2B637D}" type="parTrans" cxnId="{307BCCF3-9D31-4D70-8DE8-3A54BA732E1E}">
      <dgm:prSet/>
      <dgm:spPr/>
      <dgm:t>
        <a:bodyPr/>
        <a:lstStyle/>
        <a:p>
          <a:endParaRPr lang="id-ID" sz="1800">
            <a:latin typeface="Arial" pitchFamily="34" charset="0"/>
            <a:cs typeface="Arial" pitchFamily="34" charset="0"/>
          </a:endParaRPr>
        </a:p>
      </dgm:t>
    </dgm:pt>
    <dgm:pt modelId="{558E2DEB-31D0-4D50-9AA6-B09AC757150C}" type="sibTrans" cxnId="{307BCCF3-9D31-4D70-8DE8-3A54BA732E1E}">
      <dgm:prSet/>
      <dgm:spPr/>
      <dgm:t>
        <a:bodyPr/>
        <a:lstStyle/>
        <a:p>
          <a:endParaRPr lang="id-ID" sz="1800">
            <a:latin typeface="Arial" pitchFamily="34" charset="0"/>
            <a:cs typeface="Arial" pitchFamily="34" charset="0"/>
          </a:endParaRPr>
        </a:p>
      </dgm:t>
    </dgm:pt>
    <dgm:pt modelId="{A658AF7D-1B1D-428C-85C6-5074616618A2}">
      <dgm:prSet custT="1"/>
      <dgm:spPr/>
      <dgm:t>
        <a:bodyPr/>
        <a:lstStyle/>
        <a:p>
          <a:pPr rtl="0"/>
          <a:r>
            <a:rPr lang="id-ID" sz="1800" dirty="0" smtClean="0">
              <a:latin typeface="Arial" pitchFamily="34" charset="0"/>
              <a:cs typeface="Arial" pitchFamily="34" charset="0"/>
            </a:rPr>
            <a:t>Sila kelima, dijabarkan pada pasal 33 dan 34 UUD1945</a:t>
          </a:r>
          <a:endParaRPr lang="id-ID" sz="1800" dirty="0">
            <a:latin typeface="Arial" pitchFamily="34" charset="0"/>
            <a:cs typeface="Arial" pitchFamily="34" charset="0"/>
          </a:endParaRPr>
        </a:p>
      </dgm:t>
    </dgm:pt>
    <dgm:pt modelId="{22F627E3-21CB-493D-A70F-5164014F764E}" type="parTrans" cxnId="{CB6A0634-E73C-4021-AC9D-99DBB3DE7A25}">
      <dgm:prSet/>
      <dgm:spPr/>
      <dgm:t>
        <a:bodyPr/>
        <a:lstStyle/>
        <a:p>
          <a:endParaRPr lang="id-ID" sz="1800">
            <a:latin typeface="Arial" pitchFamily="34" charset="0"/>
            <a:cs typeface="Arial" pitchFamily="34" charset="0"/>
          </a:endParaRPr>
        </a:p>
      </dgm:t>
    </dgm:pt>
    <dgm:pt modelId="{966382EB-717D-423F-85BC-D562B2FCB034}" type="sibTrans" cxnId="{CB6A0634-E73C-4021-AC9D-99DBB3DE7A25}">
      <dgm:prSet/>
      <dgm:spPr/>
      <dgm:t>
        <a:bodyPr/>
        <a:lstStyle/>
        <a:p>
          <a:endParaRPr lang="id-ID" sz="1800">
            <a:latin typeface="Arial" pitchFamily="34" charset="0"/>
            <a:cs typeface="Arial" pitchFamily="34" charset="0"/>
          </a:endParaRPr>
        </a:p>
      </dgm:t>
    </dgm:pt>
    <dgm:pt modelId="{F8D583BF-7447-43E5-AE0C-428CD5894E83}" type="pres">
      <dgm:prSet presAssocID="{7EE89C6C-A587-4B78-886F-44CDBD55094D}" presName="linearFlow" presStyleCnt="0">
        <dgm:presLayoutVars>
          <dgm:dir/>
          <dgm:animLvl val="lvl"/>
          <dgm:resizeHandles val="exact"/>
        </dgm:presLayoutVars>
      </dgm:prSet>
      <dgm:spPr/>
      <dgm:t>
        <a:bodyPr/>
        <a:lstStyle/>
        <a:p>
          <a:endParaRPr lang="id-ID"/>
        </a:p>
      </dgm:t>
    </dgm:pt>
    <dgm:pt modelId="{A8C0D283-953E-458D-B6D3-A1325565D855}" type="pres">
      <dgm:prSet presAssocID="{0B65F7A7-8A8A-4A64-A044-ACD29501FE57}" presName="composite" presStyleCnt="0"/>
      <dgm:spPr/>
    </dgm:pt>
    <dgm:pt modelId="{5CBE7795-CD6A-46EF-936B-DBCD2B3D9FB8}" type="pres">
      <dgm:prSet presAssocID="{0B65F7A7-8A8A-4A64-A044-ACD29501FE57}" presName="parentText" presStyleLbl="alignNode1" presStyleIdx="0" presStyleCnt="5">
        <dgm:presLayoutVars>
          <dgm:chMax val="1"/>
          <dgm:bulletEnabled val="1"/>
        </dgm:presLayoutVars>
      </dgm:prSet>
      <dgm:spPr/>
      <dgm:t>
        <a:bodyPr/>
        <a:lstStyle/>
        <a:p>
          <a:endParaRPr lang="id-ID"/>
        </a:p>
      </dgm:t>
    </dgm:pt>
    <dgm:pt modelId="{772AC3E2-4A67-48F6-AB95-FD4DCA266C56}" type="pres">
      <dgm:prSet presAssocID="{0B65F7A7-8A8A-4A64-A044-ACD29501FE57}" presName="descendantText" presStyleLbl="alignAcc1" presStyleIdx="0" presStyleCnt="5">
        <dgm:presLayoutVars>
          <dgm:bulletEnabled val="1"/>
        </dgm:presLayoutVars>
      </dgm:prSet>
      <dgm:spPr/>
      <dgm:t>
        <a:bodyPr/>
        <a:lstStyle/>
        <a:p>
          <a:endParaRPr lang="id-ID"/>
        </a:p>
      </dgm:t>
    </dgm:pt>
    <dgm:pt modelId="{F712051E-8FC1-42ED-A983-FC5B3E9BE053}" type="pres">
      <dgm:prSet presAssocID="{CFA1B820-83AF-4B74-822C-6CBEA7A8AF63}" presName="sp" presStyleCnt="0"/>
      <dgm:spPr/>
    </dgm:pt>
    <dgm:pt modelId="{52EE1FB5-25BF-40C0-86A5-9DF203375FA9}" type="pres">
      <dgm:prSet presAssocID="{861B3843-3F43-4765-9CC0-D15B33EBE82A}" presName="composite" presStyleCnt="0"/>
      <dgm:spPr/>
    </dgm:pt>
    <dgm:pt modelId="{CFB6F09C-AEB3-4A72-B573-5AD2C978FE54}" type="pres">
      <dgm:prSet presAssocID="{861B3843-3F43-4765-9CC0-D15B33EBE82A}" presName="parentText" presStyleLbl="alignNode1" presStyleIdx="1" presStyleCnt="5">
        <dgm:presLayoutVars>
          <dgm:chMax val="1"/>
          <dgm:bulletEnabled val="1"/>
        </dgm:presLayoutVars>
      </dgm:prSet>
      <dgm:spPr/>
      <dgm:t>
        <a:bodyPr/>
        <a:lstStyle/>
        <a:p>
          <a:endParaRPr lang="id-ID"/>
        </a:p>
      </dgm:t>
    </dgm:pt>
    <dgm:pt modelId="{20D15639-6599-4883-A6EA-B2F5BE2A469C}" type="pres">
      <dgm:prSet presAssocID="{861B3843-3F43-4765-9CC0-D15B33EBE82A}" presName="descendantText" presStyleLbl="alignAcc1" presStyleIdx="1" presStyleCnt="5" custScaleY="158504">
        <dgm:presLayoutVars>
          <dgm:bulletEnabled val="1"/>
        </dgm:presLayoutVars>
      </dgm:prSet>
      <dgm:spPr/>
      <dgm:t>
        <a:bodyPr/>
        <a:lstStyle/>
        <a:p>
          <a:endParaRPr lang="id-ID"/>
        </a:p>
      </dgm:t>
    </dgm:pt>
    <dgm:pt modelId="{A3C32917-2942-44AC-8000-29DE7D8A89E3}" type="pres">
      <dgm:prSet presAssocID="{DCA918E8-E71B-4D3D-8AE2-FB7BADAA973E}" presName="sp" presStyleCnt="0"/>
      <dgm:spPr/>
    </dgm:pt>
    <dgm:pt modelId="{FE8CE1CE-26A4-49C5-9D8F-D1D22C0058A4}" type="pres">
      <dgm:prSet presAssocID="{6E13B108-C8A7-453A-B9F5-0957CAEF2820}" presName="composite" presStyleCnt="0"/>
      <dgm:spPr/>
    </dgm:pt>
    <dgm:pt modelId="{ECED932B-7A44-4F29-8200-9D9FDECE3EA2}" type="pres">
      <dgm:prSet presAssocID="{6E13B108-C8A7-453A-B9F5-0957CAEF2820}" presName="parentText" presStyleLbl="alignNode1" presStyleIdx="2" presStyleCnt="5">
        <dgm:presLayoutVars>
          <dgm:chMax val="1"/>
          <dgm:bulletEnabled val="1"/>
        </dgm:presLayoutVars>
      </dgm:prSet>
      <dgm:spPr/>
      <dgm:t>
        <a:bodyPr/>
        <a:lstStyle/>
        <a:p>
          <a:endParaRPr lang="id-ID"/>
        </a:p>
      </dgm:t>
    </dgm:pt>
    <dgm:pt modelId="{8914611D-D752-4174-86DC-94EC3E8EDC46}" type="pres">
      <dgm:prSet presAssocID="{6E13B108-C8A7-453A-B9F5-0957CAEF2820}" presName="descendantText" presStyleLbl="alignAcc1" presStyleIdx="2" presStyleCnt="5">
        <dgm:presLayoutVars>
          <dgm:bulletEnabled val="1"/>
        </dgm:presLayoutVars>
      </dgm:prSet>
      <dgm:spPr/>
      <dgm:t>
        <a:bodyPr/>
        <a:lstStyle/>
        <a:p>
          <a:endParaRPr lang="id-ID"/>
        </a:p>
      </dgm:t>
    </dgm:pt>
    <dgm:pt modelId="{C4D3F35C-C596-48B0-9970-D275C879D448}" type="pres">
      <dgm:prSet presAssocID="{FAD0ED58-0BDC-40C5-85B7-15DB8A791531}" presName="sp" presStyleCnt="0"/>
      <dgm:spPr/>
    </dgm:pt>
    <dgm:pt modelId="{CCADC406-086E-4A66-82AC-A26D974E0DCE}" type="pres">
      <dgm:prSet presAssocID="{0BE5C855-9C60-432E-A393-4E1652FD69DB}" presName="composite" presStyleCnt="0"/>
      <dgm:spPr/>
    </dgm:pt>
    <dgm:pt modelId="{CC5BE8B3-2508-4450-A8A6-E10F5501B887}" type="pres">
      <dgm:prSet presAssocID="{0BE5C855-9C60-432E-A393-4E1652FD69DB}" presName="parentText" presStyleLbl="alignNode1" presStyleIdx="3" presStyleCnt="5">
        <dgm:presLayoutVars>
          <dgm:chMax val="1"/>
          <dgm:bulletEnabled val="1"/>
        </dgm:presLayoutVars>
      </dgm:prSet>
      <dgm:spPr/>
      <dgm:t>
        <a:bodyPr/>
        <a:lstStyle/>
        <a:p>
          <a:endParaRPr lang="id-ID"/>
        </a:p>
      </dgm:t>
    </dgm:pt>
    <dgm:pt modelId="{AC14B8C8-D83D-47FC-9A35-5FAEE07DAAD8}" type="pres">
      <dgm:prSet presAssocID="{0BE5C855-9C60-432E-A393-4E1652FD69DB}" presName="descendantText" presStyleLbl="alignAcc1" presStyleIdx="3" presStyleCnt="5">
        <dgm:presLayoutVars>
          <dgm:bulletEnabled val="1"/>
        </dgm:presLayoutVars>
      </dgm:prSet>
      <dgm:spPr/>
      <dgm:t>
        <a:bodyPr/>
        <a:lstStyle/>
        <a:p>
          <a:endParaRPr lang="id-ID"/>
        </a:p>
      </dgm:t>
    </dgm:pt>
    <dgm:pt modelId="{64B478F1-7DA5-43F9-B4AA-89BEDAA159C9}" type="pres">
      <dgm:prSet presAssocID="{3F337030-C5FF-426A-B548-BEEBC8A8F7D9}" presName="sp" presStyleCnt="0"/>
      <dgm:spPr/>
    </dgm:pt>
    <dgm:pt modelId="{7ED92578-1CAB-4A6D-8926-FB7EA66CCF23}" type="pres">
      <dgm:prSet presAssocID="{81E21130-E662-4AFB-BA14-CE8BC40253C5}" presName="composite" presStyleCnt="0"/>
      <dgm:spPr/>
    </dgm:pt>
    <dgm:pt modelId="{F3E8D40D-87F1-4BAF-B8FE-DC574B9F2464}" type="pres">
      <dgm:prSet presAssocID="{81E21130-E662-4AFB-BA14-CE8BC40253C5}" presName="parentText" presStyleLbl="alignNode1" presStyleIdx="4" presStyleCnt="5">
        <dgm:presLayoutVars>
          <dgm:chMax val="1"/>
          <dgm:bulletEnabled val="1"/>
        </dgm:presLayoutVars>
      </dgm:prSet>
      <dgm:spPr/>
      <dgm:t>
        <a:bodyPr/>
        <a:lstStyle/>
        <a:p>
          <a:endParaRPr lang="id-ID"/>
        </a:p>
      </dgm:t>
    </dgm:pt>
    <dgm:pt modelId="{6F19B1B2-4816-433E-83C8-41FDAD8E0C91}" type="pres">
      <dgm:prSet presAssocID="{81E21130-E662-4AFB-BA14-CE8BC40253C5}" presName="descendantText" presStyleLbl="alignAcc1" presStyleIdx="4" presStyleCnt="5" custScaleY="155694">
        <dgm:presLayoutVars>
          <dgm:bulletEnabled val="1"/>
        </dgm:presLayoutVars>
      </dgm:prSet>
      <dgm:spPr/>
      <dgm:t>
        <a:bodyPr/>
        <a:lstStyle/>
        <a:p>
          <a:endParaRPr lang="id-ID"/>
        </a:p>
      </dgm:t>
    </dgm:pt>
  </dgm:ptLst>
  <dgm:cxnLst>
    <dgm:cxn modelId="{E9961CBE-1289-4FC6-8261-D91C9A2F5E58}" srcId="{0B65F7A7-8A8A-4A64-A044-ACD29501FE57}" destId="{319208B0-8624-4C93-839D-9A99EBF82FCA}" srcOrd="0" destOrd="0" parTransId="{075A345A-5630-4ED7-82A0-94A225B56F64}" sibTransId="{295FCF0F-893C-4E19-933E-0BA1BCD13C68}"/>
    <dgm:cxn modelId="{85C21391-C93F-4CC2-BDE8-BE56A02A9F25}" srcId="{7EE89C6C-A587-4B78-886F-44CDBD55094D}" destId="{81E21130-E662-4AFB-BA14-CE8BC40253C5}" srcOrd="4" destOrd="0" parTransId="{275F7F39-6585-486E-9AB6-9B2AB161C987}" sibTransId="{008EC95D-8DD7-4ADF-B53B-71CF269ECC87}"/>
    <dgm:cxn modelId="{58D2846B-B9D0-45F4-95EB-290BFEA4160F}" type="presOf" srcId="{0B65F7A7-8A8A-4A64-A044-ACD29501FE57}" destId="{5CBE7795-CD6A-46EF-936B-DBCD2B3D9FB8}" srcOrd="0" destOrd="0" presId="urn:microsoft.com/office/officeart/2005/8/layout/chevron2"/>
    <dgm:cxn modelId="{82402591-00C2-4E49-838A-087F0E542AF6}" type="presOf" srcId="{6E13B108-C8A7-453A-B9F5-0957CAEF2820}" destId="{ECED932B-7A44-4F29-8200-9D9FDECE3EA2}" srcOrd="0" destOrd="0" presId="urn:microsoft.com/office/officeart/2005/8/layout/chevron2"/>
    <dgm:cxn modelId="{307BCCF3-9D31-4D70-8DE8-3A54BA732E1E}" srcId="{0BE5C855-9C60-432E-A393-4E1652FD69DB}" destId="{2EE2D3E8-88C7-4415-977E-2A4CD4738B46}" srcOrd="0" destOrd="0" parTransId="{4D5C42F2-9F96-44D7-8D28-D3981D2B637D}" sibTransId="{558E2DEB-31D0-4D50-9AA6-B09AC757150C}"/>
    <dgm:cxn modelId="{E4802934-0315-41CB-BA02-63F2422EB67B}" type="presOf" srcId="{319208B0-8624-4C93-839D-9A99EBF82FCA}" destId="{772AC3E2-4A67-48F6-AB95-FD4DCA266C56}" srcOrd="0" destOrd="0" presId="urn:microsoft.com/office/officeart/2005/8/layout/chevron2"/>
    <dgm:cxn modelId="{6DEE12CF-2702-4399-8428-D204A8E02311}" type="presOf" srcId="{7EE89C6C-A587-4B78-886F-44CDBD55094D}" destId="{F8D583BF-7447-43E5-AE0C-428CD5894E83}" srcOrd="0" destOrd="0" presId="urn:microsoft.com/office/officeart/2005/8/layout/chevron2"/>
    <dgm:cxn modelId="{ED143F23-1D3E-46F6-86BF-108502BA9774}" type="presOf" srcId="{2EE2D3E8-88C7-4415-977E-2A4CD4738B46}" destId="{AC14B8C8-D83D-47FC-9A35-5FAEE07DAAD8}" srcOrd="0" destOrd="0" presId="urn:microsoft.com/office/officeart/2005/8/layout/chevron2"/>
    <dgm:cxn modelId="{CB6A0634-E73C-4021-AC9D-99DBB3DE7A25}" srcId="{81E21130-E662-4AFB-BA14-CE8BC40253C5}" destId="{A658AF7D-1B1D-428C-85C6-5074616618A2}" srcOrd="0" destOrd="0" parTransId="{22F627E3-21CB-493D-A70F-5164014F764E}" sibTransId="{966382EB-717D-423F-85BC-D562B2FCB034}"/>
    <dgm:cxn modelId="{461DECF4-1D0E-4B86-88E1-75D2914C6934}" srcId="{861B3843-3F43-4765-9CC0-D15B33EBE82A}" destId="{A77B60EE-69D0-482B-B589-9ABAD7D6DB85}" srcOrd="0" destOrd="0" parTransId="{6ADB9552-800D-4E35-8A52-1B7FF4CFB722}" sibTransId="{8FCCA18C-1B33-4E24-B251-DF4896A05E5D}"/>
    <dgm:cxn modelId="{9D6D8B18-E152-4B72-82A5-77564888474B}" type="presOf" srcId="{A658AF7D-1B1D-428C-85C6-5074616618A2}" destId="{6F19B1B2-4816-433E-83C8-41FDAD8E0C91}" srcOrd="0" destOrd="0" presId="urn:microsoft.com/office/officeart/2005/8/layout/chevron2"/>
    <dgm:cxn modelId="{28132662-4EEE-4162-9685-871F29F3E2CD}" srcId="{6E13B108-C8A7-453A-B9F5-0957CAEF2820}" destId="{C1FC5F97-0A46-4DF5-996D-134CDF7D54E0}" srcOrd="0" destOrd="0" parTransId="{5979A3C6-EE60-4500-87FE-2E876023AE0D}" sibTransId="{0CA32063-CBB3-4726-B5C1-B37B0AEF0504}"/>
    <dgm:cxn modelId="{E6998348-6431-4936-BE8E-ABBD99680D9F}" srcId="{7EE89C6C-A587-4B78-886F-44CDBD55094D}" destId="{0B65F7A7-8A8A-4A64-A044-ACD29501FE57}" srcOrd="0" destOrd="0" parTransId="{49CB1C40-FB73-418E-AE82-F0DC24128BAD}" sibTransId="{CFA1B820-83AF-4B74-822C-6CBEA7A8AF63}"/>
    <dgm:cxn modelId="{4F45D96A-A559-4AB0-AA91-80F3F13837D3}" type="presOf" srcId="{0BE5C855-9C60-432E-A393-4E1652FD69DB}" destId="{CC5BE8B3-2508-4450-A8A6-E10F5501B887}" srcOrd="0" destOrd="0" presId="urn:microsoft.com/office/officeart/2005/8/layout/chevron2"/>
    <dgm:cxn modelId="{33E947AB-F261-44E7-AA5B-45980A1EC732}" srcId="{7EE89C6C-A587-4B78-886F-44CDBD55094D}" destId="{6E13B108-C8A7-453A-B9F5-0957CAEF2820}" srcOrd="2" destOrd="0" parTransId="{9FDFE398-6309-4826-BB16-E89996DB12CC}" sibTransId="{FAD0ED58-0BDC-40C5-85B7-15DB8A791531}"/>
    <dgm:cxn modelId="{6829C2C5-A403-4D33-9D2A-3A29CD5DE655}" type="presOf" srcId="{A77B60EE-69D0-482B-B589-9ABAD7D6DB85}" destId="{20D15639-6599-4883-A6EA-B2F5BE2A469C}" srcOrd="0" destOrd="0" presId="urn:microsoft.com/office/officeart/2005/8/layout/chevron2"/>
    <dgm:cxn modelId="{0A275E74-D9F7-4AEE-9F67-FA3311E72795}" type="presOf" srcId="{C1FC5F97-0A46-4DF5-996D-134CDF7D54E0}" destId="{8914611D-D752-4174-86DC-94EC3E8EDC46}" srcOrd="0" destOrd="0" presId="urn:microsoft.com/office/officeart/2005/8/layout/chevron2"/>
    <dgm:cxn modelId="{D1B5C1C1-F649-45D1-8607-D3C9A597D74B}" srcId="{7EE89C6C-A587-4B78-886F-44CDBD55094D}" destId="{861B3843-3F43-4765-9CC0-D15B33EBE82A}" srcOrd="1" destOrd="0" parTransId="{2FFABF8A-D7CD-4A78-A366-9FB4EBC92DF2}" sibTransId="{DCA918E8-E71B-4D3D-8AE2-FB7BADAA973E}"/>
    <dgm:cxn modelId="{914BDD8D-6DFA-4A22-A3B4-DDB32FBA286C}" type="presOf" srcId="{81E21130-E662-4AFB-BA14-CE8BC40253C5}" destId="{F3E8D40D-87F1-4BAF-B8FE-DC574B9F2464}" srcOrd="0" destOrd="0" presId="urn:microsoft.com/office/officeart/2005/8/layout/chevron2"/>
    <dgm:cxn modelId="{93590C68-BAB7-4BE5-8224-5A1246630AA0}" type="presOf" srcId="{861B3843-3F43-4765-9CC0-D15B33EBE82A}" destId="{CFB6F09C-AEB3-4A72-B573-5AD2C978FE54}" srcOrd="0" destOrd="0" presId="urn:microsoft.com/office/officeart/2005/8/layout/chevron2"/>
    <dgm:cxn modelId="{599EA780-3C3B-4BFD-9189-F03EEA005B91}" srcId="{7EE89C6C-A587-4B78-886F-44CDBD55094D}" destId="{0BE5C855-9C60-432E-A393-4E1652FD69DB}" srcOrd="3" destOrd="0" parTransId="{710EA4D2-6F76-414A-9F73-E94D85A2E692}" sibTransId="{3F337030-C5FF-426A-B548-BEEBC8A8F7D9}"/>
    <dgm:cxn modelId="{6B65E1D4-49FD-4918-A500-10979EEC49E3}" type="presParOf" srcId="{F8D583BF-7447-43E5-AE0C-428CD5894E83}" destId="{A8C0D283-953E-458D-B6D3-A1325565D855}" srcOrd="0" destOrd="0" presId="urn:microsoft.com/office/officeart/2005/8/layout/chevron2"/>
    <dgm:cxn modelId="{01AAA299-1D5A-423A-B112-F50E1FAB8364}" type="presParOf" srcId="{A8C0D283-953E-458D-B6D3-A1325565D855}" destId="{5CBE7795-CD6A-46EF-936B-DBCD2B3D9FB8}" srcOrd="0" destOrd="0" presId="urn:microsoft.com/office/officeart/2005/8/layout/chevron2"/>
    <dgm:cxn modelId="{C3F9AFEA-688B-4DFB-9DA0-51BCACAF0FAF}" type="presParOf" srcId="{A8C0D283-953E-458D-B6D3-A1325565D855}" destId="{772AC3E2-4A67-48F6-AB95-FD4DCA266C56}" srcOrd="1" destOrd="0" presId="urn:microsoft.com/office/officeart/2005/8/layout/chevron2"/>
    <dgm:cxn modelId="{5127DA59-7F8E-4228-97CB-81AC93287D7C}" type="presParOf" srcId="{F8D583BF-7447-43E5-AE0C-428CD5894E83}" destId="{F712051E-8FC1-42ED-A983-FC5B3E9BE053}" srcOrd="1" destOrd="0" presId="urn:microsoft.com/office/officeart/2005/8/layout/chevron2"/>
    <dgm:cxn modelId="{8F7F3C6E-868F-473C-AA25-98829302AB48}" type="presParOf" srcId="{F8D583BF-7447-43E5-AE0C-428CD5894E83}" destId="{52EE1FB5-25BF-40C0-86A5-9DF203375FA9}" srcOrd="2" destOrd="0" presId="urn:microsoft.com/office/officeart/2005/8/layout/chevron2"/>
    <dgm:cxn modelId="{C7C94618-D264-413E-B4A6-51FC5876FD32}" type="presParOf" srcId="{52EE1FB5-25BF-40C0-86A5-9DF203375FA9}" destId="{CFB6F09C-AEB3-4A72-B573-5AD2C978FE54}" srcOrd="0" destOrd="0" presId="urn:microsoft.com/office/officeart/2005/8/layout/chevron2"/>
    <dgm:cxn modelId="{62AE4C8D-7B98-40EF-97D2-33F92521CB26}" type="presParOf" srcId="{52EE1FB5-25BF-40C0-86A5-9DF203375FA9}" destId="{20D15639-6599-4883-A6EA-B2F5BE2A469C}" srcOrd="1" destOrd="0" presId="urn:microsoft.com/office/officeart/2005/8/layout/chevron2"/>
    <dgm:cxn modelId="{A9B1E665-A7A5-4D23-8EDD-C7DB36860454}" type="presParOf" srcId="{F8D583BF-7447-43E5-AE0C-428CD5894E83}" destId="{A3C32917-2942-44AC-8000-29DE7D8A89E3}" srcOrd="3" destOrd="0" presId="urn:microsoft.com/office/officeart/2005/8/layout/chevron2"/>
    <dgm:cxn modelId="{1099029A-AFB1-43EA-A9FF-676956F2DFD0}" type="presParOf" srcId="{F8D583BF-7447-43E5-AE0C-428CD5894E83}" destId="{FE8CE1CE-26A4-49C5-9D8F-D1D22C0058A4}" srcOrd="4" destOrd="0" presId="urn:microsoft.com/office/officeart/2005/8/layout/chevron2"/>
    <dgm:cxn modelId="{A1ADB4ED-D5B4-4A81-87E5-63D7D866802F}" type="presParOf" srcId="{FE8CE1CE-26A4-49C5-9D8F-D1D22C0058A4}" destId="{ECED932B-7A44-4F29-8200-9D9FDECE3EA2}" srcOrd="0" destOrd="0" presId="urn:microsoft.com/office/officeart/2005/8/layout/chevron2"/>
    <dgm:cxn modelId="{630513F4-BA5D-463F-B868-4CAF29DD9792}" type="presParOf" srcId="{FE8CE1CE-26A4-49C5-9D8F-D1D22C0058A4}" destId="{8914611D-D752-4174-86DC-94EC3E8EDC46}" srcOrd="1" destOrd="0" presId="urn:microsoft.com/office/officeart/2005/8/layout/chevron2"/>
    <dgm:cxn modelId="{5A1C0260-0F57-4B48-86B9-3AE78AEBA248}" type="presParOf" srcId="{F8D583BF-7447-43E5-AE0C-428CD5894E83}" destId="{C4D3F35C-C596-48B0-9970-D275C879D448}" srcOrd="5" destOrd="0" presId="urn:microsoft.com/office/officeart/2005/8/layout/chevron2"/>
    <dgm:cxn modelId="{D3DC9BA1-112B-44DB-90B9-3F419C851B6B}" type="presParOf" srcId="{F8D583BF-7447-43E5-AE0C-428CD5894E83}" destId="{CCADC406-086E-4A66-82AC-A26D974E0DCE}" srcOrd="6" destOrd="0" presId="urn:microsoft.com/office/officeart/2005/8/layout/chevron2"/>
    <dgm:cxn modelId="{D5420D6A-5BD3-4A67-BCBC-7073EC3978A0}" type="presParOf" srcId="{CCADC406-086E-4A66-82AC-A26D974E0DCE}" destId="{CC5BE8B3-2508-4450-A8A6-E10F5501B887}" srcOrd="0" destOrd="0" presId="urn:microsoft.com/office/officeart/2005/8/layout/chevron2"/>
    <dgm:cxn modelId="{958BFCAE-5467-4B9C-83F5-73E7893DBC8B}" type="presParOf" srcId="{CCADC406-086E-4A66-82AC-A26D974E0DCE}" destId="{AC14B8C8-D83D-47FC-9A35-5FAEE07DAAD8}" srcOrd="1" destOrd="0" presId="urn:microsoft.com/office/officeart/2005/8/layout/chevron2"/>
    <dgm:cxn modelId="{D9C22925-EB8D-4A7C-9396-FF37768DEDA3}" type="presParOf" srcId="{F8D583BF-7447-43E5-AE0C-428CD5894E83}" destId="{64B478F1-7DA5-43F9-B4AA-89BEDAA159C9}" srcOrd="7" destOrd="0" presId="urn:microsoft.com/office/officeart/2005/8/layout/chevron2"/>
    <dgm:cxn modelId="{CC75F358-7272-4DAC-B634-9B7049E24181}" type="presParOf" srcId="{F8D583BF-7447-43E5-AE0C-428CD5894E83}" destId="{7ED92578-1CAB-4A6D-8926-FB7EA66CCF23}" srcOrd="8" destOrd="0" presId="urn:microsoft.com/office/officeart/2005/8/layout/chevron2"/>
    <dgm:cxn modelId="{602A1B13-CC7B-413C-80D6-395764D72857}" type="presParOf" srcId="{7ED92578-1CAB-4A6D-8926-FB7EA66CCF23}" destId="{F3E8D40D-87F1-4BAF-B8FE-DC574B9F2464}" srcOrd="0" destOrd="0" presId="urn:microsoft.com/office/officeart/2005/8/layout/chevron2"/>
    <dgm:cxn modelId="{9233EB92-F649-4FF4-9893-7D065F2DA1A5}" type="presParOf" srcId="{7ED92578-1CAB-4A6D-8926-FB7EA66CCF23}" destId="{6F19B1B2-4816-433E-83C8-41FDAD8E0C91}" srcOrd="1" destOrd="0" presId="urn:microsoft.com/office/officeart/2005/8/layout/chevron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D8627A-9597-4E5D-805D-534E059A51E8}"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id-ID"/>
        </a:p>
      </dgm:t>
    </dgm:pt>
    <dgm:pt modelId="{5B73FD55-5603-4713-8F76-61BF081B37C7}">
      <dgm:prSet/>
      <dgm:spPr/>
      <dgm:t>
        <a:bodyPr/>
        <a:lstStyle/>
        <a:p>
          <a:pPr rtl="0"/>
          <a:r>
            <a:rPr lang="id-ID" dirty="0" smtClean="0"/>
            <a:t>Pancasila sebagai dasar negara yang menjadi dasar, pedoman, maupun landasan bernegara Republik Indonesia akan memudahkan dalam memberikan jaminan atas stabilitas dan kelestarian jalannya pemerintahan Negara  Republik Indonesia.</a:t>
          </a:r>
          <a:endParaRPr lang="id-ID" dirty="0"/>
        </a:p>
      </dgm:t>
    </dgm:pt>
    <dgm:pt modelId="{DB93A0F4-49BA-4DDC-9686-3254AAEA44A9}" type="parTrans" cxnId="{6CFEAE62-8611-4FAA-BFC3-7B326EB384A2}">
      <dgm:prSet/>
      <dgm:spPr/>
      <dgm:t>
        <a:bodyPr/>
        <a:lstStyle/>
        <a:p>
          <a:endParaRPr lang="id-ID"/>
        </a:p>
      </dgm:t>
    </dgm:pt>
    <dgm:pt modelId="{C10EE647-5CFB-4225-AE7F-42050AE3299C}" type="sibTrans" cxnId="{6CFEAE62-8611-4FAA-BFC3-7B326EB384A2}">
      <dgm:prSet/>
      <dgm:spPr/>
      <dgm:t>
        <a:bodyPr/>
        <a:lstStyle/>
        <a:p>
          <a:endParaRPr lang="id-ID"/>
        </a:p>
      </dgm:t>
    </dgm:pt>
    <dgm:pt modelId="{ED09464E-5A51-4607-96A0-0F057A6B53E3}">
      <dgm:prSet/>
      <dgm:spPr/>
      <dgm:t>
        <a:bodyPr/>
        <a:lstStyle/>
        <a:p>
          <a:pPr rtl="0"/>
          <a:r>
            <a:rPr lang="id-ID" dirty="0" smtClean="0"/>
            <a:t>Juga memberikan jaminan akan kestabilan serta tegaknya tatanan hukum sehingga dapat mengawasi dan mendeteksi terhadap kemungkinan terjadinya penyimpangan-penyimpangan dalam pelaksanaan pembangunan nasional, termasuk segenap program-pogram yang telah digariskan dalam pencapaian sasaran.</a:t>
          </a:r>
          <a:endParaRPr lang="id-ID" dirty="0"/>
        </a:p>
      </dgm:t>
    </dgm:pt>
    <dgm:pt modelId="{5D54B429-E1BE-47D1-88CA-A35F6A1A050A}" type="parTrans" cxnId="{64B8C1D9-4D0B-44B1-8205-27BDB2ECEFD5}">
      <dgm:prSet/>
      <dgm:spPr/>
      <dgm:t>
        <a:bodyPr/>
        <a:lstStyle/>
        <a:p>
          <a:endParaRPr lang="id-ID"/>
        </a:p>
      </dgm:t>
    </dgm:pt>
    <dgm:pt modelId="{6D993FC6-00DC-42E3-9787-AE1F1D661D9A}" type="sibTrans" cxnId="{64B8C1D9-4D0B-44B1-8205-27BDB2ECEFD5}">
      <dgm:prSet/>
      <dgm:spPr/>
      <dgm:t>
        <a:bodyPr/>
        <a:lstStyle/>
        <a:p>
          <a:endParaRPr lang="id-ID"/>
        </a:p>
      </dgm:t>
    </dgm:pt>
    <dgm:pt modelId="{98276EA9-1F47-4EAC-8617-B55E7EB1DD15}" type="pres">
      <dgm:prSet presAssocID="{AED8627A-9597-4E5D-805D-534E059A51E8}" presName="Name0" presStyleCnt="0">
        <dgm:presLayoutVars>
          <dgm:chMax val="7"/>
          <dgm:dir/>
          <dgm:animLvl val="lvl"/>
          <dgm:resizeHandles val="exact"/>
        </dgm:presLayoutVars>
      </dgm:prSet>
      <dgm:spPr/>
      <dgm:t>
        <a:bodyPr/>
        <a:lstStyle/>
        <a:p>
          <a:endParaRPr lang="id-ID"/>
        </a:p>
      </dgm:t>
    </dgm:pt>
    <dgm:pt modelId="{9EE88A4A-CE53-4F1F-8997-932B5BCB7BB1}" type="pres">
      <dgm:prSet presAssocID="{5B73FD55-5603-4713-8F76-61BF081B37C7}" presName="circle1" presStyleLbl="node1" presStyleIdx="0" presStyleCnt="2"/>
      <dgm:spPr/>
    </dgm:pt>
    <dgm:pt modelId="{AAB40D74-0C35-49AF-BECB-9A6163FE64E1}" type="pres">
      <dgm:prSet presAssocID="{5B73FD55-5603-4713-8F76-61BF081B37C7}" presName="space" presStyleCnt="0"/>
      <dgm:spPr/>
    </dgm:pt>
    <dgm:pt modelId="{FEEDDD5F-C1BF-4B4F-B951-806842F3219F}" type="pres">
      <dgm:prSet presAssocID="{5B73FD55-5603-4713-8F76-61BF081B37C7}" presName="rect1" presStyleLbl="alignAcc1" presStyleIdx="0" presStyleCnt="2"/>
      <dgm:spPr/>
      <dgm:t>
        <a:bodyPr/>
        <a:lstStyle/>
        <a:p>
          <a:endParaRPr lang="id-ID"/>
        </a:p>
      </dgm:t>
    </dgm:pt>
    <dgm:pt modelId="{12DA85AA-B699-4B0C-BCB5-16380FE178CB}" type="pres">
      <dgm:prSet presAssocID="{ED09464E-5A51-4607-96A0-0F057A6B53E3}" presName="vertSpace2" presStyleLbl="node1" presStyleIdx="0" presStyleCnt="2"/>
      <dgm:spPr/>
    </dgm:pt>
    <dgm:pt modelId="{1350CAA8-41AA-4A9E-90FA-28CBD6C3366E}" type="pres">
      <dgm:prSet presAssocID="{ED09464E-5A51-4607-96A0-0F057A6B53E3}" presName="circle2" presStyleLbl="node1" presStyleIdx="1" presStyleCnt="2"/>
      <dgm:spPr/>
    </dgm:pt>
    <dgm:pt modelId="{932AC3E7-72A9-4F26-BC59-4B3BB5E7FCD1}" type="pres">
      <dgm:prSet presAssocID="{ED09464E-5A51-4607-96A0-0F057A6B53E3}" presName="rect2" presStyleLbl="alignAcc1" presStyleIdx="1" presStyleCnt="2"/>
      <dgm:spPr/>
      <dgm:t>
        <a:bodyPr/>
        <a:lstStyle/>
        <a:p>
          <a:endParaRPr lang="id-ID"/>
        </a:p>
      </dgm:t>
    </dgm:pt>
    <dgm:pt modelId="{59288691-92B4-4A48-A487-A283495A864B}" type="pres">
      <dgm:prSet presAssocID="{5B73FD55-5603-4713-8F76-61BF081B37C7}" presName="rect1ParTxNoCh" presStyleLbl="alignAcc1" presStyleIdx="1" presStyleCnt="2">
        <dgm:presLayoutVars>
          <dgm:chMax val="1"/>
          <dgm:bulletEnabled val="1"/>
        </dgm:presLayoutVars>
      </dgm:prSet>
      <dgm:spPr/>
      <dgm:t>
        <a:bodyPr/>
        <a:lstStyle/>
        <a:p>
          <a:endParaRPr lang="id-ID"/>
        </a:p>
      </dgm:t>
    </dgm:pt>
    <dgm:pt modelId="{D89071EF-358E-43C5-8A36-AFB98764E640}" type="pres">
      <dgm:prSet presAssocID="{ED09464E-5A51-4607-96A0-0F057A6B53E3}" presName="rect2ParTxNoCh" presStyleLbl="alignAcc1" presStyleIdx="1" presStyleCnt="2">
        <dgm:presLayoutVars>
          <dgm:chMax val="1"/>
          <dgm:bulletEnabled val="1"/>
        </dgm:presLayoutVars>
      </dgm:prSet>
      <dgm:spPr/>
      <dgm:t>
        <a:bodyPr/>
        <a:lstStyle/>
        <a:p>
          <a:endParaRPr lang="id-ID"/>
        </a:p>
      </dgm:t>
    </dgm:pt>
  </dgm:ptLst>
  <dgm:cxnLst>
    <dgm:cxn modelId="{64B8C1D9-4D0B-44B1-8205-27BDB2ECEFD5}" srcId="{AED8627A-9597-4E5D-805D-534E059A51E8}" destId="{ED09464E-5A51-4607-96A0-0F057A6B53E3}" srcOrd="1" destOrd="0" parTransId="{5D54B429-E1BE-47D1-88CA-A35F6A1A050A}" sibTransId="{6D993FC6-00DC-42E3-9787-AE1F1D661D9A}"/>
    <dgm:cxn modelId="{B958D622-40F1-49BE-B998-1C0B494E9D0B}" type="presOf" srcId="{ED09464E-5A51-4607-96A0-0F057A6B53E3}" destId="{932AC3E7-72A9-4F26-BC59-4B3BB5E7FCD1}" srcOrd="0" destOrd="0" presId="urn:microsoft.com/office/officeart/2005/8/layout/target3"/>
    <dgm:cxn modelId="{6CFEAE62-8611-4FAA-BFC3-7B326EB384A2}" srcId="{AED8627A-9597-4E5D-805D-534E059A51E8}" destId="{5B73FD55-5603-4713-8F76-61BF081B37C7}" srcOrd="0" destOrd="0" parTransId="{DB93A0F4-49BA-4DDC-9686-3254AAEA44A9}" sibTransId="{C10EE647-5CFB-4225-AE7F-42050AE3299C}"/>
    <dgm:cxn modelId="{9598C6CE-234C-42E2-AE1F-F97A908B1C69}" type="presOf" srcId="{5B73FD55-5603-4713-8F76-61BF081B37C7}" destId="{59288691-92B4-4A48-A487-A283495A864B}" srcOrd="1" destOrd="0" presId="urn:microsoft.com/office/officeart/2005/8/layout/target3"/>
    <dgm:cxn modelId="{75312F9F-922A-49AF-9729-19C3EB27DDEF}" type="presOf" srcId="{ED09464E-5A51-4607-96A0-0F057A6B53E3}" destId="{D89071EF-358E-43C5-8A36-AFB98764E640}" srcOrd="1" destOrd="0" presId="urn:microsoft.com/office/officeart/2005/8/layout/target3"/>
    <dgm:cxn modelId="{06D3053C-09DF-44E2-AF1E-745F5A3AD31F}" type="presOf" srcId="{AED8627A-9597-4E5D-805D-534E059A51E8}" destId="{98276EA9-1F47-4EAC-8617-B55E7EB1DD15}" srcOrd="0" destOrd="0" presId="urn:microsoft.com/office/officeart/2005/8/layout/target3"/>
    <dgm:cxn modelId="{D9B68147-F09B-4428-B951-58C7F18F7EC0}" type="presOf" srcId="{5B73FD55-5603-4713-8F76-61BF081B37C7}" destId="{FEEDDD5F-C1BF-4B4F-B951-806842F3219F}" srcOrd="0" destOrd="0" presId="urn:microsoft.com/office/officeart/2005/8/layout/target3"/>
    <dgm:cxn modelId="{C33E7BC4-C85D-4906-8281-709E67A4369F}" type="presParOf" srcId="{98276EA9-1F47-4EAC-8617-B55E7EB1DD15}" destId="{9EE88A4A-CE53-4F1F-8997-932B5BCB7BB1}" srcOrd="0" destOrd="0" presId="urn:microsoft.com/office/officeart/2005/8/layout/target3"/>
    <dgm:cxn modelId="{EED13931-CA77-484D-BC90-351B7A92337C}" type="presParOf" srcId="{98276EA9-1F47-4EAC-8617-B55E7EB1DD15}" destId="{AAB40D74-0C35-49AF-BECB-9A6163FE64E1}" srcOrd="1" destOrd="0" presId="urn:microsoft.com/office/officeart/2005/8/layout/target3"/>
    <dgm:cxn modelId="{6F787D9C-C0F6-4B1F-B27A-C1473AF0186C}" type="presParOf" srcId="{98276EA9-1F47-4EAC-8617-B55E7EB1DD15}" destId="{FEEDDD5F-C1BF-4B4F-B951-806842F3219F}" srcOrd="2" destOrd="0" presId="urn:microsoft.com/office/officeart/2005/8/layout/target3"/>
    <dgm:cxn modelId="{083DA9CE-863F-427A-B718-EA85E64F6FEA}" type="presParOf" srcId="{98276EA9-1F47-4EAC-8617-B55E7EB1DD15}" destId="{12DA85AA-B699-4B0C-BCB5-16380FE178CB}" srcOrd="3" destOrd="0" presId="urn:microsoft.com/office/officeart/2005/8/layout/target3"/>
    <dgm:cxn modelId="{F8419499-7CD1-4AA4-A7BB-6B083F1D6C21}" type="presParOf" srcId="{98276EA9-1F47-4EAC-8617-B55E7EB1DD15}" destId="{1350CAA8-41AA-4A9E-90FA-28CBD6C3366E}" srcOrd="4" destOrd="0" presId="urn:microsoft.com/office/officeart/2005/8/layout/target3"/>
    <dgm:cxn modelId="{14B37D7E-F290-48DF-8F4E-0F7A09C0B696}" type="presParOf" srcId="{98276EA9-1F47-4EAC-8617-B55E7EB1DD15}" destId="{932AC3E7-72A9-4F26-BC59-4B3BB5E7FCD1}" srcOrd="5" destOrd="0" presId="urn:microsoft.com/office/officeart/2005/8/layout/target3"/>
    <dgm:cxn modelId="{1679A30E-FFA4-4F32-BD66-CBC901FD8B2F}" type="presParOf" srcId="{98276EA9-1F47-4EAC-8617-B55E7EB1DD15}" destId="{59288691-92B4-4A48-A487-A283495A864B}" srcOrd="6" destOrd="0" presId="urn:microsoft.com/office/officeart/2005/8/layout/target3"/>
    <dgm:cxn modelId="{37AEF9F5-28BA-4C78-9117-BB051F9B8198}" type="presParOf" srcId="{98276EA9-1F47-4EAC-8617-B55E7EB1DD15}" destId="{D89071EF-358E-43C5-8A36-AFB98764E640}" srcOrd="7" destOrd="0" presId="urn:microsoft.com/office/officeart/2005/8/layout/targe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BB4268-0230-4546-86DF-5B7D21E81DAD}" type="doc">
      <dgm:prSet loTypeId="urn:microsoft.com/office/officeart/2005/8/layout/hList7" loCatId="relationship" qsTypeId="urn:microsoft.com/office/officeart/2005/8/quickstyle/simple1" qsCatId="simple" csTypeId="urn:microsoft.com/office/officeart/2005/8/colors/accent1_1" csCatId="accent1"/>
      <dgm:spPr/>
      <dgm:t>
        <a:bodyPr/>
        <a:lstStyle/>
        <a:p>
          <a:endParaRPr lang="id-ID"/>
        </a:p>
      </dgm:t>
    </dgm:pt>
    <dgm:pt modelId="{4DD55813-C614-41D5-9363-84F202208759}">
      <dgm:prSet custT="1"/>
      <dgm:spPr/>
      <dgm:t>
        <a:bodyPr/>
        <a:lstStyle/>
        <a:p>
          <a:pPr rtl="0"/>
          <a:r>
            <a:rPr lang="id-ID" sz="2400" dirty="0" smtClean="0"/>
            <a:t>Pancasila sebagai dasar negara juga dapat memberikan motivasi atas keberhasilan srta tercapainya suatu cita-cita/tujuan nasional yang juga merupakan cita-cita proklamasi kemerdekaan Republik Indonesia, yaitu suatu masyarakat yang adil dan makmur, hidup berdampingan dengan negara-negara di dunia berdasarkan kemerdekaan, perdamaian abadi dan keadilan sosial.</a:t>
          </a:r>
          <a:endParaRPr lang="id-ID" sz="2400" dirty="0"/>
        </a:p>
      </dgm:t>
    </dgm:pt>
    <dgm:pt modelId="{20EDB0CC-E53A-4ACD-87BE-CA28F8AF16AB}" type="parTrans" cxnId="{75254275-F3AE-4F36-93C8-3E508D8DBF1A}">
      <dgm:prSet/>
      <dgm:spPr/>
      <dgm:t>
        <a:bodyPr/>
        <a:lstStyle/>
        <a:p>
          <a:endParaRPr lang="id-ID" sz="2400"/>
        </a:p>
      </dgm:t>
    </dgm:pt>
    <dgm:pt modelId="{D7C67011-39D0-4880-8A90-673D9938E7D0}" type="sibTrans" cxnId="{75254275-F3AE-4F36-93C8-3E508D8DBF1A}">
      <dgm:prSet/>
      <dgm:spPr/>
      <dgm:t>
        <a:bodyPr/>
        <a:lstStyle/>
        <a:p>
          <a:endParaRPr lang="id-ID" sz="2400"/>
        </a:p>
      </dgm:t>
    </dgm:pt>
    <dgm:pt modelId="{87EE3659-452A-49AB-9D5D-D8473BA33FA6}" type="pres">
      <dgm:prSet presAssocID="{74BB4268-0230-4546-86DF-5B7D21E81DAD}" presName="Name0" presStyleCnt="0">
        <dgm:presLayoutVars>
          <dgm:dir/>
          <dgm:resizeHandles val="exact"/>
        </dgm:presLayoutVars>
      </dgm:prSet>
      <dgm:spPr/>
      <dgm:t>
        <a:bodyPr/>
        <a:lstStyle/>
        <a:p>
          <a:endParaRPr lang="id-ID"/>
        </a:p>
      </dgm:t>
    </dgm:pt>
    <dgm:pt modelId="{E904679B-2A87-46ED-A2FC-EFAD51F66BCC}" type="pres">
      <dgm:prSet presAssocID="{74BB4268-0230-4546-86DF-5B7D21E81DAD}" presName="fgShape" presStyleLbl="fgShp" presStyleIdx="0" presStyleCnt="1"/>
      <dgm:spPr/>
      <dgm:t>
        <a:bodyPr/>
        <a:lstStyle/>
        <a:p>
          <a:endParaRPr lang="id-ID"/>
        </a:p>
      </dgm:t>
    </dgm:pt>
    <dgm:pt modelId="{3EE14121-3581-4D67-8788-BD8F56425D94}" type="pres">
      <dgm:prSet presAssocID="{74BB4268-0230-4546-86DF-5B7D21E81DAD}" presName="linComp" presStyleCnt="0"/>
      <dgm:spPr/>
      <dgm:t>
        <a:bodyPr/>
        <a:lstStyle/>
        <a:p>
          <a:endParaRPr lang="id-ID"/>
        </a:p>
      </dgm:t>
    </dgm:pt>
    <dgm:pt modelId="{B4927A88-5E50-4C66-93E4-99CB991C99FD}" type="pres">
      <dgm:prSet presAssocID="{4DD55813-C614-41D5-9363-84F202208759}" presName="compNode" presStyleCnt="0"/>
      <dgm:spPr/>
      <dgm:t>
        <a:bodyPr/>
        <a:lstStyle/>
        <a:p>
          <a:endParaRPr lang="id-ID"/>
        </a:p>
      </dgm:t>
    </dgm:pt>
    <dgm:pt modelId="{0B623AA3-D764-43D7-B543-BAABD1C31EA5}" type="pres">
      <dgm:prSet presAssocID="{4DD55813-C614-41D5-9363-84F202208759}" presName="bkgdShape" presStyleLbl="node1" presStyleIdx="0" presStyleCnt="1"/>
      <dgm:spPr/>
      <dgm:t>
        <a:bodyPr/>
        <a:lstStyle/>
        <a:p>
          <a:endParaRPr lang="id-ID"/>
        </a:p>
      </dgm:t>
    </dgm:pt>
    <dgm:pt modelId="{301A126F-5B71-487A-9E4E-1AC0266701A4}" type="pres">
      <dgm:prSet presAssocID="{4DD55813-C614-41D5-9363-84F202208759}" presName="nodeTx" presStyleLbl="node1" presStyleIdx="0" presStyleCnt="1">
        <dgm:presLayoutVars>
          <dgm:bulletEnabled val="1"/>
        </dgm:presLayoutVars>
      </dgm:prSet>
      <dgm:spPr/>
      <dgm:t>
        <a:bodyPr/>
        <a:lstStyle/>
        <a:p>
          <a:endParaRPr lang="id-ID"/>
        </a:p>
      </dgm:t>
    </dgm:pt>
    <dgm:pt modelId="{81416334-C1C8-45AE-8986-3F93AA400B4A}" type="pres">
      <dgm:prSet presAssocID="{4DD55813-C614-41D5-9363-84F202208759}" presName="invisiNode" presStyleLbl="node1" presStyleIdx="0" presStyleCnt="1"/>
      <dgm:spPr/>
      <dgm:t>
        <a:bodyPr/>
        <a:lstStyle/>
        <a:p>
          <a:endParaRPr lang="id-ID"/>
        </a:p>
      </dgm:t>
    </dgm:pt>
    <dgm:pt modelId="{D74A7B41-C05E-4D4A-AFFC-77ACE9760191}" type="pres">
      <dgm:prSet presAssocID="{4DD55813-C614-41D5-9363-84F202208759}" presName="imagNode" presStyleLbl="fgImgPlace1" presStyleIdx="0" presStyleCnt="1"/>
      <dgm:spPr>
        <a:blipFill rotWithShape="0">
          <a:blip xmlns:r="http://schemas.openxmlformats.org/officeDocument/2006/relationships" r:embed="rId1"/>
          <a:stretch>
            <a:fillRect/>
          </a:stretch>
        </a:blipFill>
      </dgm:spPr>
      <dgm:t>
        <a:bodyPr/>
        <a:lstStyle/>
        <a:p>
          <a:endParaRPr lang="id-ID"/>
        </a:p>
      </dgm:t>
    </dgm:pt>
  </dgm:ptLst>
  <dgm:cxnLst>
    <dgm:cxn modelId="{E0DD68B9-60EC-40CB-AE40-A59486EC1A88}" type="presOf" srcId="{4DD55813-C614-41D5-9363-84F202208759}" destId="{0B623AA3-D764-43D7-B543-BAABD1C31EA5}" srcOrd="0" destOrd="0" presId="urn:microsoft.com/office/officeart/2005/8/layout/hList7"/>
    <dgm:cxn modelId="{E92935F4-8CDB-4A05-809C-C194D06C12AC}" type="presOf" srcId="{74BB4268-0230-4546-86DF-5B7D21E81DAD}" destId="{87EE3659-452A-49AB-9D5D-D8473BA33FA6}" srcOrd="0" destOrd="0" presId="urn:microsoft.com/office/officeart/2005/8/layout/hList7"/>
    <dgm:cxn modelId="{A1DDA48F-EDD0-4E50-BD3F-B7A258F5AFE4}" type="presOf" srcId="{4DD55813-C614-41D5-9363-84F202208759}" destId="{301A126F-5B71-487A-9E4E-1AC0266701A4}" srcOrd="1" destOrd="0" presId="urn:microsoft.com/office/officeart/2005/8/layout/hList7"/>
    <dgm:cxn modelId="{75254275-F3AE-4F36-93C8-3E508D8DBF1A}" srcId="{74BB4268-0230-4546-86DF-5B7D21E81DAD}" destId="{4DD55813-C614-41D5-9363-84F202208759}" srcOrd="0" destOrd="0" parTransId="{20EDB0CC-E53A-4ACD-87BE-CA28F8AF16AB}" sibTransId="{D7C67011-39D0-4880-8A90-673D9938E7D0}"/>
    <dgm:cxn modelId="{724615E1-6A95-402F-BDFA-0BA08CBFD323}" type="presParOf" srcId="{87EE3659-452A-49AB-9D5D-D8473BA33FA6}" destId="{E904679B-2A87-46ED-A2FC-EFAD51F66BCC}" srcOrd="0" destOrd="0" presId="urn:microsoft.com/office/officeart/2005/8/layout/hList7"/>
    <dgm:cxn modelId="{033B342A-10FB-4990-A530-6AC6ED72BA7D}" type="presParOf" srcId="{87EE3659-452A-49AB-9D5D-D8473BA33FA6}" destId="{3EE14121-3581-4D67-8788-BD8F56425D94}" srcOrd="1" destOrd="0" presId="urn:microsoft.com/office/officeart/2005/8/layout/hList7"/>
    <dgm:cxn modelId="{FE61DFF6-8E66-47E4-A16B-7E7FC242D771}" type="presParOf" srcId="{3EE14121-3581-4D67-8788-BD8F56425D94}" destId="{B4927A88-5E50-4C66-93E4-99CB991C99FD}" srcOrd="0" destOrd="0" presId="urn:microsoft.com/office/officeart/2005/8/layout/hList7"/>
    <dgm:cxn modelId="{51EC6361-EEED-4CEF-890B-25A89DB2CE92}" type="presParOf" srcId="{B4927A88-5E50-4C66-93E4-99CB991C99FD}" destId="{0B623AA3-D764-43D7-B543-BAABD1C31EA5}" srcOrd="0" destOrd="0" presId="urn:microsoft.com/office/officeart/2005/8/layout/hList7"/>
    <dgm:cxn modelId="{CA346C76-455E-4C2B-9C57-F84283376F6E}" type="presParOf" srcId="{B4927A88-5E50-4C66-93E4-99CB991C99FD}" destId="{301A126F-5B71-487A-9E4E-1AC0266701A4}" srcOrd="1" destOrd="0" presId="urn:microsoft.com/office/officeart/2005/8/layout/hList7"/>
    <dgm:cxn modelId="{0384D313-EAC8-4169-BBCD-D1B5304BB650}" type="presParOf" srcId="{B4927A88-5E50-4C66-93E4-99CB991C99FD}" destId="{81416334-C1C8-45AE-8986-3F93AA400B4A}" srcOrd="2" destOrd="0" presId="urn:microsoft.com/office/officeart/2005/8/layout/hList7"/>
    <dgm:cxn modelId="{BBBD517C-22DC-4CD8-8CAA-923BEF1333C6}" type="presParOf" srcId="{B4927A88-5E50-4C66-93E4-99CB991C99FD}" destId="{D74A7B41-C05E-4D4A-AFFC-77ACE9760191}" srcOrd="3" destOrd="0" presId="urn:microsoft.com/office/officeart/2005/8/layout/hList7"/>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3EC6D5-B900-437C-A0E0-B5CE7521CCF1}"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203D3222-6B0F-49FD-87D5-4D36583C641E}">
      <dgm:prSet/>
      <dgm:spPr/>
      <dgm:t>
        <a:bodyPr/>
        <a:lstStyle/>
        <a:p>
          <a:pPr rtl="0"/>
          <a:r>
            <a:rPr lang="id-ID" b="1" dirty="0" smtClean="0"/>
            <a:t>Sebagai cita-cita negara, </a:t>
          </a:r>
          <a:endParaRPr lang="id-ID" dirty="0"/>
        </a:p>
      </dgm:t>
    </dgm:pt>
    <dgm:pt modelId="{A48BFF76-4B38-49E4-85F4-3D683257051A}" type="parTrans" cxnId="{A1CA27D5-7849-49A9-AC7E-384DFFA4EB05}">
      <dgm:prSet/>
      <dgm:spPr/>
      <dgm:t>
        <a:bodyPr/>
        <a:lstStyle/>
        <a:p>
          <a:endParaRPr lang="id-ID"/>
        </a:p>
      </dgm:t>
    </dgm:pt>
    <dgm:pt modelId="{F73BD4AF-FD9C-49E3-93EF-7D37939A92F4}" type="sibTrans" cxnId="{A1CA27D5-7849-49A9-AC7E-384DFFA4EB05}">
      <dgm:prSet/>
      <dgm:spPr/>
      <dgm:t>
        <a:bodyPr/>
        <a:lstStyle/>
        <a:p>
          <a:endParaRPr lang="id-ID"/>
        </a:p>
      </dgm:t>
    </dgm:pt>
    <dgm:pt modelId="{22444088-3504-4AFE-9C9D-837EDA92F17B}">
      <dgm:prSet/>
      <dgm:spPr/>
      <dgm:t>
        <a:bodyPr/>
        <a:lstStyle/>
        <a:p>
          <a:pPr rtl="0"/>
          <a:r>
            <a:rPr lang="it-IT" b="1" dirty="0" smtClean="0"/>
            <a:t>Sebagai nilai integratif bangsa dan negara</a:t>
          </a:r>
          <a:r>
            <a:rPr lang="id-ID" b="1" dirty="0" smtClean="0"/>
            <a:t>, </a:t>
          </a:r>
          <a:endParaRPr lang="id-ID" dirty="0"/>
        </a:p>
      </dgm:t>
    </dgm:pt>
    <dgm:pt modelId="{DC01F09A-08D6-4F54-80C8-E1B69B660006}" type="parTrans" cxnId="{8270CB17-AF60-45D9-B353-FEC41DF1E82B}">
      <dgm:prSet/>
      <dgm:spPr/>
      <dgm:t>
        <a:bodyPr/>
        <a:lstStyle/>
        <a:p>
          <a:endParaRPr lang="id-ID"/>
        </a:p>
      </dgm:t>
    </dgm:pt>
    <dgm:pt modelId="{54FF356A-376A-4E24-B708-97BB02486AEC}" type="sibTrans" cxnId="{8270CB17-AF60-45D9-B353-FEC41DF1E82B}">
      <dgm:prSet/>
      <dgm:spPr/>
      <dgm:t>
        <a:bodyPr/>
        <a:lstStyle/>
        <a:p>
          <a:endParaRPr lang="id-ID"/>
        </a:p>
      </dgm:t>
    </dgm:pt>
    <dgm:pt modelId="{DE3EE67F-2D7B-42E1-A936-0CD8904F3475}">
      <dgm:prSet/>
      <dgm:spPr/>
      <dgm:t>
        <a:bodyPr/>
        <a:lstStyle/>
        <a:p>
          <a:r>
            <a:rPr lang="id-ID" dirty="0" smtClean="0"/>
            <a:t>berarti bahwa nilai-nilai dalam Pancasila diimplementasikan sebagai tujuan atau cita-cita dari penyelenggaraan pemerintahan negara. Secara luas dapat diartikan bahwa nilai-nilai yang terkandung dalam ideologi Pancasila menjadi visi atau arah dari penyelenggaraan kehidupan berbangsa dan bernegara. Visi atau arah yang dimaksud adalah terwujudnya kehidupan yang berdasar Ketuhanan Yang Maha Esa, berperi kemanusiaan, menjunjung tinggi persatuan, pro rakyat, serta adil dan makmur.</a:t>
          </a:r>
          <a:endParaRPr lang="id-ID" dirty="0"/>
        </a:p>
      </dgm:t>
    </dgm:pt>
    <dgm:pt modelId="{F0DDB6A3-2D6B-414C-9C0F-2C16E06488F5}" type="parTrans" cxnId="{C54732BE-4D03-4FF1-B3DA-49F6C3344221}">
      <dgm:prSet/>
      <dgm:spPr/>
      <dgm:t>
        <a:bodyPr/>
        <a:lstStyle/>
        <a:p>
          <a:endParaRPr lang="id-ID"/>
        </a:p>
      </dgm:t>
    </dgm:pt>
    <dgm:pt modelId="{A6432077-9B47-4D46-9F98-FA268269B159}" type="sibTrans" cxnId="{C54732BE-4D03-4FF1-B3DA-49F6C3344221}">
      <dgm:prSet/>
      <dgm:spPr/>
      <dgm:t>
        <a:bodyPr/>
        <a:lstStyle/>
        <a:p>
          <a:endParaRPr lang="id-ID"/>
        </a:p>
      </dgm:t>
    </dgm:pt>
    <dgm:pt modelId="{D1A14BA4-E1DA-4B4E-AFA8-C9B9425AA081}">
      <dgm:prSet/>
      <dgm:spPr/>
      <dgm:t>
        <a:bodyPr/>
        <a:lstStyle/>
        <a:p>
          <a:pPr rtl="0"/>
          <a:r>
            <a:rPr lang="id-ID" dirty="0" smtClean="0"/>
            <a:t>Pancasila menjadi sarana untuk menyatukan perbedaan bangsa Indonesia. Seperti yang kita tahu, Negara Indonesia terdiri dari suku, agama, dan ras yang berbeda. Tanpa adanya sebuah sarana untuk menyatukan perbedaan tersebut, persatuan dan kesatuan bangsa akan sulit dicapai. Disitulah makna dari Pancasila sebagai ideologi negara memegang peran yang penting untuk persatuan dan kesatuan. Sebagai wujud nilai bersama yang menjadi pemecah konflik atau penyetara kesenjangan.</a:t>
          </a:r>
          <a:endParaRPr lang="id-ID" dirty="0"/>
        </a:p>
      </dgm:t>
    </dgm:pt>
    <dgm:pt modelId="{A0E174A9-C837-402F-846E-B753F64C2015}" type="parTrans" cxnId="{D55737AD-B929-4F23-AD40-A8455EE6427A}">
      <dgm:prSet/>
      <dgm:spPr/>
      <dgm:t>
        <a:bodyPr/>
        <a:lstStyle/>
        <a:p>
          <a:endParaRPr lang="id-ID"/>
        </a:p>
      </dgm:t>
    </dgm:pt>
    <dgm:pt modelId="{1B566A7B-B21B-495B-9FF4-39865464EF2E}" type="sibTrans" cxnId="{D55737AD-B929-4F23-AD40-A8455EE6427A}">
      <dgm:prSet/>
      <dgm:spPr/>
      <dgm:t>
        <a:bodyPr/>
        <a:lstStyle/>
        <a:p>
          <a:endParaRPr lang="id-ID"/>
        </a:p>
      </dgm:t>
    </dgm:pt>
    <dgm:pt modelId="{71CD5297-3BFA-4CB7-A194-D93DAB365439}" type="pres">
      <dgm:prSet presAssocID="{E03EC6D5-B900-437C-A0E0-B5CE7521CCF1}" presName="linearFlow" presStyleCnt="0">
        <dgm:presLayoutVars>
          <dgm:dir/>
          <dgm:animLvl val="lvl"/>
          <dgm:resizeHandles val="exact"/>
        </dgm:presLayoutVars>
      </dgm:prSet>
      <dgm:spPr/>
      <dgm:t>
        <a:bodyPr/>
        <a:lstStyle/>
        <a:p>
          <a:endParaRPr lang="id-ID"/>
        </a:p>
      </dgm:t>
    </dgm:pt>
    <dgm:pt modelId="{1DB55169-8F03-4CDD-837C-8C0B4A8D1258}" type="pres">
      <dgm:prSet presAssocID="{203D3222-6B0F-49FD-87D5-4D36583C641E}" presName="composite" presStyleCnt="0"/>
      <dgm:spPr/>
      <dgm:t>
        <a:bodyPr/>
        <a:lstStyle/>
        <a:p>
          <a:endParaRPr lang="id-ID"/>
        </a:p>
      </dgm:t>
    </dgm:pt>
    <dgm:pt modelId="{359CEA21-D3F2-41B9-A7A6-33B5779DD960}" type="pres">
      <dgm:prSet presAssocID="{203D3222-6B0F-49FD-87D5-4D36583C641E}" presName="parentText" presStyleLbl="alignNode1" presStyleIdx="0" presStyleCnt="2">
        <dgm:presLayoutVars>
          <dgm:chMax val="1"/>
          <dgm:bulletEnabled val="1"/>
        </dgm:presLayoutVars>
      </dgm:prSet>
      <dgm:spPr/>
      <dgm:t>
        <a:bodyPr/>
        <a:lstStyle/>
        <a:p>
          <a:endParaRPr lang="id-ID"/>
        </a:p>
      </dgm:t>
    </dgm:pt>
    <dgm:pt modelId="{80070408-1B74-4661-860E-2686E8C528C8}" type="pres">
      <dgm:prSet presAssocID="{203D3222-6B0F-49FD-87D5-4D36583C641E}" presName="descendantText" presStyleLbl="alignAcc1" presStyleIdx="0" presStyleCnt="2">
        <dgm:presLayoutVars>
          <dgm:bulletEnabled val="1"/>
        </dgm:presLayoutVars>
      </dgm:prSet>
      <dgm:spPr/>
      <dgm:t>
        <a:bodyPr/>
        <a:lstStyle/>
        <a:p>
          <a:endParaRPr lang="id-ID"/>
        </a:p>
      </dgm:t>
    </dgm:pt>
    <dgm:pt modelId="{7A81F8CD-A846-44B0-88E5-423290B19AB9}" type="pres">
      <dgm:prSet presAssocID="{F73BD4AF-FD9C-49E3-93EF-7D37939A92F4}" presName="sp" presStyleCnt="0"/>
      <dgm:spPr/>
      <dgm:t>
        <a:bodyPr/>
        <a:lstStyle/>
        <a:p>
          <a:endParaRPr lang="id-ID"/>
        </a:p>
      </dgm:t>
    </dgm:pt>
    <dgm:pt modelId="{518B906A-2F36-43A5-9817-9A8F35697BC8}" type="pres">
      <dgm:prSet presAssocID="{22444088-3504-4AFE-9C9D-837EDA92F17B}" presName="composite" presStyleCnt="0"/>
      <dgm:spPr/>
      <dgm:t>
        <a:bodyPr/>
        <a:lstStyle/>
        <a:p>
          <a:endParaRPr lang="id-ID"/>
        </a:p>
      </dgm:t>
    </dgm:pt>
    <dgm:pt modelId="{DFBE197E-C853-4307-9132-81A700967D5F}" type="pres">
      <dgm:prSet presAssocID="{22444088-3504-4AFE-9C9D-837EDA92F17B}" presName="parentText" presStyleLbl="alignNode1" presStyleIdx="1" presStyleCnt="2">
        <dgm:presLayoutVars>
          <dgm:chMax val="1"/>
          <dgm:bulletEnabled val="1"/>
        </dgm:presLayoutVars>
      </dgm:prSet>
      <dgm:spPr/>
      <dgm:t>
        <a:bodyPr/>
        <a:lstStyle/>
        <a:p>
          <a:endParaRPr lang="id-ID"/>
        </a:p>
      </dgm:t>
    </dgm:pt>
    <dgm:pt modelId="{087C2D18-12B1-4E3F-AFBF-76331AA0FFCF}" type="pres">
      <dgm:prSet presAssocID="{22444088-3504-4AFE-9C9D-837EDA92F17B}" presName="descendantText" presStyleLbl="alignAcc1" presStyleIdx="1" presStyleCnt="2">
        <dgm:presLayoutVars>
          <dgm:bulletEnabled val="1"/>
        </dgm:presLayoutVars>
      </dgm:prSet>
      <dgm:spPr/>
      <dgm:t>
        <a:bodyPr/>
        <a:lstStyle/>
        <a:p>
          <a:endParaRPr lang="id-ID"/>
        </a:p>
      </dgm:t>
    </dgm:pt>
  </dgm:ptLst>
  <dgm:cxnLst>
    <dgm:cxn modelId="{2AC0E9ED-1143-4EB2-AC00-A782AC0EA175}" type="presOf" srcId="{E03EC6D5-B900-437C-A0E0-B5CE7521CCF1}" destId="{71CD5297-3BFA-4CB7-A194-D93DAB365439}" srcOrd="0" destOrd="0" presId="urn:microsoft.com/office/officeart/2005/8/layout/chevron2"/>
    <dgm:cxn modelId="{A1CA27D5-7849-49A9-AC7E-384DFFA4EB05}" srcId="{E03EC6D5-B900-437C-A0E0-B5CE7521CCF1}" destId="{203D3222-6B0F-49FD-87D5-4D36583C641E}" srcOrd="0" destOrd="0" parTransId="{A48BFF76-4B38-49E4-85F4-3D683257051A}" sibTransId="{F73BD4AF-FD9C-49E3-93EF-7D37939A92F4}"/>
    <dgm:cxn modelId="{4EC2D65E-390F-4B33-A493-484743C115F7}" type="presOf" srcId="{DE3EE67F-2D7B-42E1-A936-0CD8904F3475}" destId="{80070408-1B74-4661-860E-2686E8C528C8}" srcOrd="0" destOrd="0" presId="urn:microsoft.com/office/officeart/2005/8/layout/chevron2"/>
    <dgm:cxn modelId="{D1034015-9375-4BCC-B091-D2CE1BB43A30}" type="presOf" srcId="{D1A14BA4-E1DA-4B4E-AFA8-C9B9425AA081}" destId="{087C2D18-12B1-4E3F-AFBF-76331AA0FFCF}" srcOrd="0" destOrd="0" presId="urn:microsoft.com/office/officeart/2005/8/layout/chevron2"/>
    <dgm:cxn modelId="{F2CD9757-2D84-4F46-A98F-9620090DC314}" type="presOf" srcId="{22444088-3504-4AFE-9C9D-837EDA92F17B}" destId="{DFBE197E-C853-4307-9132-81A700967D5F}" srcOrd="0" destOrd="0" presId="urn:microsoft.com/office/officeart/2005/8/layout/chevron2"/>
    <dgm:cxn modelId="{D55737AD-B929-4F23-AD40-A8455EE6427A}" srcId="{22444088-3504-4AFE-9C9D-837EDA92F17B}" destId="{D1A14BA4-E1DA-4B4E-AFA8-C9B9425AA081}" srcOrd="0" destOrd="0" parTransId="{A0E174A9-C837-402F-846E-B753F64C2015}" sibTransId="{1B566A7B-B21B-495B-9FF4-39865464EF2E}"/>
    <dgm:cxn modelId="{7F416F6F-EFD2-4AD6-8B06-A0F08F7668DC}" type="presOf" srcId="{203D3222-6B0F-49FD-87D5-4D36583C641E}" destId="{359CEA21-D3F2-41B9-A7A6-33B5779DD960}" srcOrd="0" destOrd="0" presId="urn:microsoft.com/office/officeart/2005/8/layout/chevron2"/>
    <dgm:cxn modelId="{C54732BE-4D03-4FF1-B3DA-49F6C3344221}" srcId="{203D3222-6B0F-49FD-87D5-4D36583C641E}" destId="{DE3EE67F-2D7B-42E1-A936-0CD8904F3475}" srcOrd="0" destOrd="0" parTransId="{F0DDB6A3-2D6B-414C-9C0F-2C16E06488F5}" sibTransId="{A6432077-9B47-4D46-9F98-FA268269B159}"/>
    <dgm:cxn modelId="{8270CB17-AF60-45D9-B353-FEC41DF1E82B}" srcId="{E03EC6D5-B900-437C-A0E0-B5CE7521CCF1}" destId="{22444088-3504-4AFE-9C9D-837EDA92F17B}" srcOrd="1" destOrd="0" parTransId="{DC01F09A-08D6-4F54-80C8-E1B69B660006}" sibTransId="{54FF356A-376A-4E24-B708-97BB02486AEC}"/>
    <dgm:cxn modelId="{944F8DD7-E0C2-4DDD-BEF4-0B0918C427C0}" type="presParOf" srcId="{71CD5297-3BFA-4CB7-A194-D93DAB365439}" destId="{1DB55169-8F03-4CDD-837C-8C0B4A8D1258}" srcOrd="0" destOrd="0" presId="urn:microsoft.com/office/officeart/2005/8/layout/chevron2"/>
    <dgm:cxn modelId="{0380720F-FDEE-429E-8CB1-6FD9F5E11630}" type="presParOf" srcId="{1DB55169-8F03-4CDD-837C-8C0B4A8D1258}" destId="{359CEA21-D3F2-41B9-A7A6-33B5779DD960}" srcOrd="0" destOrd="0" presId="urn:microsoft.com/office/officeart/2005/8/layout/chevron2"/>
    <dgm:cxn modelId="{C45CECC5-2EA5-4B98-B031-11C246556509}" type="presParOf" srcId="{1DB55169-8F03-4CDD-837C-8C0B4A8D1258}" destId="{80070408-1B74-4661-860E-2686E8C528C8}" srcOrd="1" destOrd="0" presId="urn:microsoft.com/office/officeart/2005/8/layout/chevron2"/>
    <dgm:cxn modelId="{868DD4D7-ABC1-411A-9AAE-CDF6F1E58777}" type="presParOf" srcId="{71CD5297-3BFA-4CB7-A194-D93DAB365439}" destId="{7A81F8CD-A846-44B0-88E5-423290B19AB9}" srcOrd="1" destOrd="0" presId="urn:microsoft.com/office/officeart/2005/8/layout/chevron2"/>
    <dgm:cxn modelId="{AB86CFAC-F430-458C-909A-45D53BA1B357}" type="presParOf" srcId="{71CD5297-3BFA-4CB7-A194-D93DAB365439}" destId="{518B906A-2F36-43A5-9817-9A8F35697BC8}" srcOrd="2" destOrd="0" presId="urn:microsoft.com/office/officeart/2005/8/layout/chevron2"/>
    <dgm:cxn modelId="{1BC29B9F-6654-41C0-B4B6-4FBFAD7147A0}" type="presParOf" srcId="{518B906A-2F36-43A5-9817-9A8F35697BC8}" destId="{DFBE197E-C853-4307-9132-81A700967D5F}" srcOrd="0" destOrd="0" presId="urn:microsoft.com/office/officeart/2005/8/layout/chevron2"/>
    <dgm:cxn modelId="{2AC82D6E-286E-4348-BB3B-B33CC865BB1A}" type="presParOf" srcId="{518B906A-2F36-43A5-9817-9A8F35697BC8}" destId="{087C2D18-12B1-4E3F-AFBF-76331AA0FFCF}"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D86580-D458-41DB-B769-3EEC783BA323}"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id-ID"/>
        </a:p>
      </dgm:t>
    </dgm:pt>
    <dgm:pt modelId="{891EA468-D109-45B3-B041-9D4B26DB5ACE}">
      <dgm:prSet custT="1"/>
      <dgm:spPr/>
      <dgm:t>
        <a:bodyPr/>
        <a:lstStyle/>
        <a:p>
          <a:pPr rtl="0"/>
          <a:r>
            <a:rPr lang="id-ID" sz="1700" b="0" i="0" baseline="0" dirty="0" smtClean="0">
              <a:latin typeface="Arial" pitchFamily="34" charset="0"/>
              <a:cs typeface="Arial" pitchFamily="34" charset="0"/>
            </a:rPr>
            <a:t>Pancasila sebagai dasar negara mempunyai beberapa fungsi:</a:t>
          </a:r>
          <a:endParaRPr lang="id-ID" sz="1700" b="0" i="0" baseline="0" dirty="0">
            <a:latin typeface="Arial" pitchFamily="34" charset="0"/>
            <a:cs typeface="Arial" pitchFamily="34" charset="0"/>
          </a:endParaRPr>
        </a:p>
      </dgm:t>
    </dgm:pt>
    <dgm:pt modelId="{CFDE953E-2659-4C21-8A2C-38C9B0828BAD}" type="parTrans" cxnId="{022C75D5-EBA1-48FF-A4E0-6A42F18F0D04}">
      <dgm:prSet/>
      <dgm:spPr/>
      <dgm:t>
        <a:bodyPr/>
        <a:lstStyle/>
        <a:p>
          <a:endParaRPr lang="id-ID" sz="1700">
            <a:latin typeface="Arial" pitchFamily="34" charset="0"/>
            <a:cs typeface="Arial" pitchFamily="34" charset="0"/>
          </a:endParaRPr>
        </a:p>
      </dgm:t>
    </dgm:pt>
    <dgm:pt modelId="{6612D4D2-75F8-4864-BE1E-33764458370C}" type="sibTrans" cxnId="{022C75D5-EBA1-48FF-A4E0-6A42F18F0D04}">
      <dgm:prSet/>
      <dgm:spPr/>
      <dgm:t>
        <a:bodyPr/>
        <a:lstStyle/>
        <a:p>
          <a:endParaRPr lang="id-ID" sz="1700">
            <a:latin typeface="Arial" pitchFamily="34" charset="0"/>
            <a:cs typeface="Arial" pitchFamily="34" charset="0"/>
          </a:endParaRPr>
        </a:p>
      </dgm:t>
    </dgm:pt>
    <dgm:pt modelId="{9EF0A860-7A04-4FA6-861A-68C0EEA99640}">
      <dgm:prSet custT="1"/>
      <dgm:spPr/>
      <dgm:t>
        <a:bodyPr/>
        <a:lstStyle/>
        <a:p>
          <a:pPr rtl="0"/>
          <a:r>
            <a:rPr lang="id-ID" sz="1700" b="0" i="0" baseline="0" dirty="0" smtClean="0">
              <a:latin typeface="Arial" pitchFamily="34" charset="0"/>
              <a:cs typeface="Arial" pitchFamily="34" charset="0"/>
            </a:rPr>
            <a:t>Pancasila sebagai pedoman hidup, Pancasila berperan sebagai dasar setiap perundang-undangan di Indonesia, Pancasila haruslah menjadi</a:t>
          </a:r>
          <a:r>
            <a:rPr lang="en-US" sz="1700" b="0" i="0" baseline="0" dirty="0" smtClean="0">
              <a:latin typeface="Arial" pitchFamily="34" charset="0"/>
              <a:cs typeface="Arial" pitchFamily="34" charset="0"/>
            </a:rPr>
            <a:t> </a:t>
          </a:r>
          <a:r>
            <a:rPr lang="id-ID" sz="1700" b="0" i="0" baseline="0" dirty="0" smtClean="0">
              <a:latin typeface="Arial" pitchFamily="34" charset="0"/>
              <a:cs typeface="Arial" pitchFamily="34" charset="0"/>
            </a:rPr>
            <a:t>sebuah pedoman dalam mengambil keputusan dalam menghadapi suatu masalah.</a:t>
          </a:r>
          <a:endParaRPr lang="id-ID" sz="1700" b="0" i="0" baseline="0" dirty="0">
            <a:latin typeface="Arial" pitchFamily="34" charset="0"/>
            <a:cs typeface="Arial" pitchFamily="34" charset="0"/>
          </a:endParaRPr>
        </a:p>
      </dgm:t>
    </dgm:pt>
    <dgm:pt modelId="{933D0EA2-866F-49F3-9906-0C9CA76C5ED6}" type="parTrans" cxnId="{0961F76E-ECC2-47C8-9AC7-2DFBB7D9CC6F}">
      <dgm:prSet/>
      <dgm:spPr/>
      <dgm:t>
        <a:bodyPr/>
        <a:lstStyle/>
        <a:p>
          <a:endParaRPr lang="id-ID" sz="1700">
            <a:latin typeface="Arial" pitchFamily="34" charset="0"/>
            <a:cs typeface="Arial" pitchFamily="34" charset="0"/>
          </a:endParaRPr>
        </a:p>
      </dgm:t>
    </dgm:pt>
    <dgm:pt modelId="{C57A39F6-EEED-4073-BA78-43CB7E407E3D}" type="sibTrans" cxnId="{0961F76E-ECC2-47C8-9AC7-2DFBB7D9CC6F}">
      <dgm:prSet/>
      <dgm:spPr/>
      <dgm:t>
        <a:bodyPr/>
        <a:lstStyle/>
        <a:p>
          <a:endParaRPr lang="id-ID" sz="1700">
            <a:latin typeface="Arial" pitchFamily="34" charset="0"/>
            <a:cs typeface="Arial" pitchFamily="34" charset="0"/>
          </a:endParaRPr>
        </a:p>
      </dgm:t>
    </dgm:pt>
    <dgm:pt modelId="{428EF9EB-4B7D-4FD1-99B7-8D82F57F3815}">
      <dgm:prSet custT="1"/>
      <dgm:spPr/>
      <dgm:t>
        <a:bodyPr/>
        <a:lstStyle/>
        <a:p>
          <a:pPr rtl="0"/>
          <a:r>
            <a:rPr lang="id-ID" sz="1700" b="0" i="0" baseline="0" dirty="0" smtClean="0">
              <a:latin typeface="Arial" pitchFamily="34" charset="0"/>
              <a:cs typeface="Arial" pitchFamily="34" charset="0"/>
            </a:rPr>
            <a:t>Pancasila sebagai jiwa bangsa, Pancasila merupakan jiwa bangsa yang harus terwujud dalam setiap lembaga maupun organisasi dan insan yang ada di Indonesia.</a:t>
          </a:r>
          <a:endParaRPr lang="id-ID" sz="1700" b="0" i="0" baseline="0" dirty="0">
            <a:latin typeface="Arial" pitchFamily="34" charset="0"/>
            <a:cs typeface="Arial" pitchFamily="34" charset="0"/>
          </a:endParaRPr>
        </a:p>
      </dgm:t>
    </dgm:pt>
    <dgm:pt modelId="{E128DCA9-99DF-4408-8F36-0025EF6634B8}" type="parTrans" cxnId="{C9294E44-DC2F-4DC4-AC19-48029014D4B2}">
      <dgm:prSet/>
      <dgm:spPr/>
      <dgm:t>
        <a:bodyPr/>
        <a:lstStyle/>
        <a:p>
          <a:endParaRPr lang="id-ID" sz="1700">
            <a:latin typeface="Arial" pitchFamily="34" charset="0"/>
            <a:cs typeface="Arial" pitchFamily="34" charset="0"/>
          </a:endParaRPr>
        </a:p>
      </dgm:t>
    </dgm:pt>
    <dgm:pt modelId="{CA787B11-F93A-452B-84A4-E0DD860059C1}" type="sibTrans" cxnId="{C9294E44-DC2F-4DC4-AC19-48029014D4B2}">
      <dgm:prSet/>
      <dgm:spPr/>
      <dgm:t>
        <a:bodyPr/>
        <a:lstStyle/>
        <a:p>
          <a:endParaRPr lang="id-ID" sz="1700">
            <a:latin typeface="Arial" pitchFamily="34" charset="0"/>
            <a:cs typeface="Arial" pitchFamily="34" charset="0"/>
          </a:endParaRPr>
        </a:p>
      </dgm:t>
    </dgm:pt>
    <dgm:pt modelId="{3ED00E87-BF41-48BF-AC99-2E925BAC857F}">
      <dgm:prSet custT="1"/>
      <dgm:spPr/>
      <dgm:t>
        <a:bodyPr/>
        <a:lstStyle/>
        <a:p>
          <a:pPr rtl="0"/>
          <a:r>
            <a:rPr lang="id-ID" sz="1700" b="0" i="0" baseline="0" dirty="0" smtClean="0">
              <a:latin typeface="Arial" pitchFamily="34" charset="0"/>
              <a:cs typeface="Arial" pitchFamily="34" charset="0"/>
            </a:rPr>
            <a:t>Pancasila sebagai kepribadian bangsa, Kepribadian bangsa Indonesia sangatlah penting dan juga menjadi identitas  dan merupakan ciri khas bangsa Indonesia dalam sikap mental dan </a:t>
          </a:r>
          <a:r>
            <a:rPr lang="id-ID" sz="1600" b="0" i="0" baseline="0" dirty="0" smtClean="0">
              <a:latin typeface="Arial" pitchFamily="34" charset="0"/>
              <a:cs typeface="Arial" pitchFamily="34" charset="0"/>
            </a:rPr>
            <a:t>tingkah</a:t>
          </a:r>
          <a:r>
            <a:rPr lang="id-ID" sz="1700" b="0" i="0" baseline="0" dirty="0" smtClean="0">
              <a:latin typeface="Arial" pitchFamily="34" charset="0"/>
              <a:cs typeface="Arial" pitchFamily="34" charset="0"/>
            </a:rPr>
            <a:t> lakunya sehingga membedakan dengan bangsa lain.  </a:t>
          </a:r>
          <a:endParaRPr lang="id-ID" sz="1700" b="0" i="0" baseline="0" dirty="0">
            <a:latin typeface="Arial" pitchFamily="34" charset="0"/>
            <a:cs typeface="Arial" pitchFamily="34" charset="0"/>
          </a:endParaRPr>
        </a:p>
      </dgm:t>
    </dgm:pt>
    <dgm:pt modelId="{7731E69F-A4EB-4746-AD45-257EFD4CB7A6}" type="parTrans" cxnId="{82D8BD3A-A702-44A1-9E4A-139C6FD245B4}">
      <dgm:prSet/>
      <dgm:spPr/>
      <dgm:t>
        <a:bodyPr/>
        <a:lstStyle/>
        <a:p>
          <a:endParaRPr lang="id-ID" sz="1700">
            <a:latin typeface="Arial" pitchFamily="34" charset="0"/>
            <a:cs typeface="Arial" pitchFamily="34" charset="0"/>
          </a:endParaRPr>
        </a:p>
      </dgm:t>
    </dgm:pt>
    <dgm:pt modelId="{20296D2D-02B4-4A7B-9BDB-E1C1219EE891}" type="sibTrans" cxnId="{82D8BD3A-A702-44A1-9E4A-139C6FD245B4}">
      <dgm:prSet/>
      <dgm:spPr/>
      <dgm:t>
        <a:bodyPr/>
        <a:lstStyle/>
        <a:p>
          <a:endParaRPr lang="id-ID" sz="1700">
            <a:latin typeface="Arial" pitchFamily="34" charset="0"/>
            <a:cs typeface="Arial" pitchFamily="34" charset="0"/>
          </a:endParaRPr>
        </a:p>
      </dgm:t>
    </dgm:pt>
    <dgm:pt modelId="{034718F2-981F-4ECB-B25C-142B234A6D6B}">
      <dgm:prSet custT="1"/>
      <dgm:spPr/>
      <dgm:t>
        <a:bodyPr/>
        <a:lstStyle/>
        <a:p>
          <a:pPr rtl="0"/>
          <a:r>
            <a:rPr lang="id-ID" sz="1700" b="0" i="0" baseline="0" dirty="0" smtClean="0">
              <a:latin typeface="Arial" pitchFamily="34" charset="0"/>
              <a:cs typeface="Arial" pitchFamily="34" charset="0"/>
            </a:rPr>
            <a:t>Pancasila sebagai dasar hukum, Pancasila menjadi sumber hukum dari segala hukum yang berlaku di Indonesia. </a:t>
          </a:r>
          <a:endParaRPr lang="id-ID" sz="1700" dirty="0">
            <a:latin typeface="Arial" pitchFamily="34" charset="0"/>
            <a:cs typeface="Arial" pitchFamily="34" charset="0"/>
          </a:endParaRPr>
        </a:p>
      </dgm:t>
    </dgm:pt>
    <dgm:pt modelId="{34EF75E5-BFCC-4639-8393-2F0B068DC614}" type="parTrans" cxnId="{B81C03B6-DD7A-4C00-B0DD-6CD718EB6AF2}">
      <dgm:prSet/>
      <dgm:spPr/>
      <dgm:t>
        <a:bodyPr/>
        <a:lstStyle/>
        <a:p>
          <a:endParaRPr lang="id-ID" sz="1700">
            <a:latin typeface="Arial" pitchFamily="34" charset="0"/>
            <a:cs typeface="Arial" pitchFamily="34" charset="0"/>
          </a:endParaRPr>
        </a:p>
      </dgm:t>
    </dgm:pt>
    <dgm:pt modelId="{AE8A6073-6DA1-41CA-B48B-C95BC715120A}" type="sibTrans" cxnId="{B81C03B6-DD7A-4C00-B0DD-6CD718EB6AF2}">
      <dgm:prSet/>
      <dgm:spPr/>
      <dgm:t>
        <a:bodyPr/>
        <a:lstStyle/>
        <a:p>
          <a:endParaRPr lang="id-ID" sz="1700">
            <a:latin typeface="Arial" pitchFamily="34" charset="0"/>
            <a:cs typeface="Arial" pitchFamily="34" charset="0"/>
          </a:endParaRPr>
        </a:p>
      </dgm:t>
    </dgm:pt>
    <dgm:pt modelId="{AA57B7F6-29FE-49BD-BD8D-8852ABE9CE9A}">
      <dgm:prSet custT="1"/>
      <dgm:spPr/>
      <dgm:t>
        <a:bodyPr/>
        <a:lstStyle/>
        <a:p>
          <a:pPr rtl="0"/>
          <a:r>
            <a:rPr lang="id-ID" sz="1700" b="0" i="0" baseline="0" dirty="0" smtClean="0">
              <a:latin typeface="Arial" pitchFamily="34" charset="0"/>
              <a:cs typeface="Arial" pitchFamily="34" charset="0"/>
            </a:rPr>
            <a:t>Pancasila sebagai cita-cita bangsa. Pancasila yang dibuat sebagai dasar negara juga dibuat untun menjadi tujuan negara dan cita-cita bangsa. </a:t>
          </a:r>
          <a:endParaRPr lang="id-ID" sz="1700" b="0" i="0" baseline="0" dirty="0">
            <a:latin typeface="Arial" pitchFamily="34" charset="0"/>
            <a:cs typeface="Arial" pitchFamily="34" charset="0"/>
          </a:endParaRPr>
        </a:p>
      </dgm:t>
    </dgm:pt>
    <dgm:pt modelId="{B31EDC7F-7BC9-4715-AB47-FFABD470EB92}" type="parTrans" cxnId="{1188AA51-E38B-4CA7-B19A-5BC848557463}">
      <dgm:prSet/>
      <dgm:spPr/>
      <dgm:t>
        <a:bodyPr/>
        <a:lstStyle/>
        <a:p>
          <a:endParaRPr lang="id-ID" sz="1700">
            <a:latin typeface="Arial" pitchFamily="34" charset="0"/>
            <a:cs typeface="Arial" pitchFamily="34" charset="0"/>
          </a:endParaRPr>
        </a:p>
      </dgm:t>
    </dgm:pt>
    <dgm:pt modelId="{7B854F73-594D-4FDB-94BB-CFD8F8E4AC1B}" type="sibTrans" cxnId="{1188AA51-E38B-4CA7-B19A-5BC848557463}">
      <dgm:prSet/>
      <dgm:spPr/>
      <dgm:t>
        <a:bodyPr/>
        <a:lstStyle/>
        <a:p>
          <a:endParaRPr lang="id-ID" sz="1700">
            <a:latin typeface="Arial" pitchFamily="34" charset="0"/>
            <a:cs typeface="Arial" pitchFamily="34" charset="0"/>
          </a:endParaRPr>
        </a:p>
      </dgm:t>
    </dgm:pt>
    <dgm:pt modelId="{041AB1D5-6D49-4259-A2D3-2D493A860267}" type="pres">
      <dgm:prSet presAssocID="{0ED86580-D458-41DB-B769-3EEC783BA323}" presName="linear" presStyleCnt="0">
        <dgm:presLayoutVars>
          <dgm:animLvl val="lvl"/>
          <dgm:resizeHandles val="exact"/>
        </dgm:presLayoutVars>
      </dgm:prSet>
      <dgm:spPr/>
      <dgm:t>
        <a:bodyPr/>
        <a:lstStyle/>
        <a:p>
          <a:endParaRPr lang="id-ID"/>
        </a:p>
      </dgm:t>
    </dgm:pt>
    <dgm:pt modelId="{E48CC4C7-1912-43D5-859C-7DBE608AC453}" type="pres">
      <dgm:prSet presAssocID="{891EA468-D109-45B3-B041-9D4B26DB5ACE}" presName="parentText" presStyleLbl="node1" presStyleIdx="0" presStyleCnt="6">
        <dgm:presLayoutVars>
          <dgm:chMax val="0"/>
          <dgm:bulletEnabled val="1"/>
        </dgm:presLayoutVars>
      </dgm:prSet>
      <dgm:spPr/>
      <dgm:t>
        <a:bodyPr/>
        <a:lstStyle/>
        <a:p>
          <a:endParaRPr lang="id-ID"/>
        </a:p>
      </dgm:t>
    </dgm:pt>
    <dgm:pt modelId="{DF62B57D-8307-4858-9C16-7E8FF405BD6F}" type="pres">
      <dgm:prSet presAssocID="{6612D4D2-75F8-4864-BE1E-33764458370C}" presName="spacer" presStyleCnt="0"/>
      <dgm:spPr/>
      <dgm:t>
        <a:bodyPr/>
        <a:lstStyle/>
        <a:p>
          <a:endParaRPr lang="id-ID"/>
        </a:p>
      </dgm:t>
    </dgm:pt>
    <dgm:pt modelId="{2A35D873-9DA0-4E46-9261-58A0BDE7A0CE}" type="pres">
      <dgm:prSet presAssocID="{9EF0A860-7A04-4FA6-861A-68C0EEA99640}" presName="parentText" presStyleLbl="node1" presStyleIdx="1" presStyleCnt="6" custScaleY="103854">
        <dgm:presLayoutVars>
          <dgm:chMax val="0"/>
          <dgm:bulletEnabled val="1"/>
        </dgm:presLayoutVars>
      </dgm:prSet>
      <dgm:spPr/>
      <dgm:t>
        <a:bodyPr/>
        <a:lstStyle/>
        <a:p>
          <a:endParaRPr lang="id-ID"/>
        </a:p>
      </dgm:t>
    </dgm:pt>
    <dgm:pt modelId="{134132B4-AF72-4CD8-8105-88C32D99C36B}" type="pres">
      <dgm:prSet presAssocID="{C57A39F6-EEED-4073-BA78-43CB7E407E3D}" presName="spacer" presStyleCnt="0"/>
      <dgm:spPr/>
      <dgm:t>
        <a:bodyPr/>
        <a:lstStyle/>
        <a:p>
          <a:endParaRPr lang="id-ID"/>
        </a:p>
      </dgm:t>
    </dgm:pt>
    <dgm:pt modelId="{2EB42553-972C-4FC4-93EC-DBB3EA13C63C}" type="pres">
      <dgm:prSet presAssocID="{428EF9EB-4B7D-4FD1-99B7-8D82F57F3815}" presName="parentText" presStyleLbl="node1" presStyleIdx="2" presStyleCnt="6">
        <dgm:presLayoutVars>
          <dgm:chMax val="0"/>
          <dgm:bulletEnabled val="1"/>
        </dgm:presLayoutVars>
      </dgm:prSet>
      <dgm:spPr/>
      <dgm:t>
        <a:bodyPr/>
        <a:lstStyle/>
        <a:p>
          <a:endParaRPr lang="id-ID"/>
        </a:p>
      </dgm:t>
    </dgm:pt>
    <dgm:pt modelId="{4F10E0D1-B313-4867-AC8A-E48A7FE2AC44}" type="pres">
      <dgm:prSet presAssocID="{CA787B11-F93A-452B-84A4-E0DD860059C1}" presName="spacer" presStyleCnt="0"/>
      <dgm:spPr/>
      <dgm:t>
        <a:bodyPr/>
        <a:lstStyle/>
        <a:p>
          <a:endParaRPr lang="id-ID"/>
        </a:p>
      </dgm:t>
    </dgm:pt>
    <dgm:pt modelId="{2D0851BD-9E17-4177-B0E1-22EBD19E541B}" type="pres">
      <dgm:prSet presAssocID="{3ED00E87-BF41-48BF-AC99-2E925BAC857F}" presName="parentText" presStyleLbl="node1" presStyleIdx="3" presStyleCnt="6">
        <dgm:presLayoutVars>
          <dgm:chMax val="0"/>
          <dgm:bulletEnabled val="1"/>
        </dgm:presLayoutVars>
      </dgm:prSet>
      <dgm:spPr/>
      <dgm:t>
        <a:bodyPr/>
        <a:lstStyle/>
        <a:p>
          <a:endParaRPr lang="id-ID"/>
        </a:p>
      </dgm:t>
    </dgm:pt>
    <dgm:pt modelId="{FCED5064-ED19-47C5-883E-82CA3F3265F3}" type="pres">
      <dgm:prSet presAssocID="{20296D2D-02B4-4A7B-9BDB-E1C1219EE891}" presName="spacer" presStyleCnt="0"/>
      <dgm:spPr/>
      <dgm:t>
        <a:bodyPr/>
        <a:lstStyle/>
        <a:p>
          <a:endParaRPr lang="id-ID"/>
        </a:p>
      </dgm:t>
    </dgm:pt>
    <dgm:pt modelId="{8A58E208-DDFE-49B2-9852-E72F2806C8E6}" type="pres">
      <dgm:prSet presAssocID="{034718F2-981F-4ECB-B25C-142B234A6D6B}" presName="parentText" presStyleLbl="node1" presStyleIdx="4" presStyleCnt="6">
        <dgm:presLayoutVars>
          <dgm:chMax val="0"/>
          <dgm:bulletEnabled val="1"/>
        </dgm:presLayoutVars>
      </dgm:prSet>
      <dgm:spPr/>
      <dgm:t>
        <a:bodyPr/>
        <a:lstStyle/>
        <a:p>
          <a:endParaRPr lang="id-ID"/>
        </a:p>
      </dgm:t>
    </dgm:pt>
    <dgm:pt modelId="{6AE1CEE6-8FC5-4E97-9E6C-4E4CBB4C0020}" type="pres">
      <dgm:prSet presAssocID="{AE8A6073-6DA1-41CA-B48B-C95BC715120A}" presName="spacer" presStyleCnt="0"/>
      <dgm:spPr/>
      <dgm:t>
        <a:bodyPr/>
        <a:lstStyle/>
        <a:p>
          <a:endParaRPr lang="id-ID"/>
        </a:p>
      </dgm:t>
    </dgm:pt>
    <dgm:pt modelId="{F156630D-2292-4DD5-BF0A-E60B53CE2031}" type="pres">
      <dgm:prSet presAssocID="{AA57B7F6-29FE-49BD-BD8D-8852ABE9CE9A}" presName="parentText" presStyleLbl="node1" presStyleIdx="5" presStyleCnt="6">
        <dgm:presLayoutVars>
          <dgm:chMax val="0"/>
          <dgm:bulletEnabled val="1"/>
        </dgm:presLayoutVars>
      </dgm:prSet>
      <dgm:spPr/>
      <dgm:t>
        <a:bodyPr/>
        <a:lstStyle/>
        <a:p>
          <a:endParaRPr lang="id-ID"/>
        </a:p>
      </dgm:t>
    </dgm:pt>
  </dgm:ptLst>
  <dgm:cxnLst>
    <dgm:cxn modelId="{13F54920-2A9F-4401-ADD3-981135D07368}" type="presOf" srcId="{428EF9EB-4B7D-4FD1-99B7-8D82F57F3815}" destId="{2EB42553-972C-4FC4-93EC-DBB3EA13C63C}" srcOrd="0" destOrd="0" presId="urn:microsoft.com/office/officeart/2005/8/layout/vList2"/>
    <dgm:cxn modelId="{C282F7BE-AADA-46D4-B9AF-37B2907051B9}" type="presOf" srcId="{891EA468-D109-45B3-B041-9D4B26DB5ACE}" destId="{E48CC4C7-1912-43D5-859C-7DBE608AC453}" srcOrd="0" destOrd="0" presId="urn:microsoft.com/office/officeart/2005/8/layout/vList2"/>
    <dgm:cxn modelId="{022C75D5-EBA1-48FF-A4E0-6A42F18F0D04}" srcId="{0ED86580-D458-41DB-B769-3EEC783BA323}" destId="{891EA468-D109-45B3-B041-9D4B26DB5ACE}" srcOrd="0" destOrd="0" parTransId="{CFDE953E-2659-4C21-8A2C-38C9B0828BAD}" sibTransId="{6612D4D2-75F8-4864-BE1E-33764458370C}"/>
    <dgm:cxn modelId="{BE7C059F-E499-42BD-AEF8-DA0B66609EDA}" type="presOf" srcId="{034718F2-981F-4ECB-B25C-142B234A6D6B}" destId="{8A58E208-DDFE-49B2-9852-E72F2806C8E6}" srcOrd="0" destOrd="0" presId="urn:microsoft.com/office/officeart/2005/8/layout/vList2"/>
    <dgm:cxn modelId="{C9294E44-DC2F-4DC4-AC19-48029014D4B2}" srcId="{0ED86580-D458-41DB-B769-3EEC783BA323}" destId="{428EF9EB-4B7D-4FD1-99B7-8D82F57F3815}" srcOrd="2" destOrd="0" parTransId="{E128DCA9-99DF-4408-8F36-0025EF6634B8}" sibTransId="{CA787B11-F93A-452B-84A4-E0DD860059C1}"/>
    <dgm:cxn modelId="{B81C03B6-DD7A-4C00-B0DD-6CD718EB6AF2}" srcId="{0ED86580-D458-41DB-B769-3EEC783BA323}" destId="{034718F2-981F-4ECB-B25C-142B234A6D6B}" srcOrd="4" destOrd="0" parTransId="{34EF75E5-BFCC-4639-8393-2F0B068DC614}" sibTransId="{AE8A6073-6DA1-41CA-B48B-C95BC715120A}"/>
    <dgm:cxn modelId="{2A86B7F5-7A1E-4973-AD58-B965B24159FA}" type="presOf" srcId="{AA57B7F6-29FE-49BD-BD8D-8852ABE9CE9A}" destId="{F156630D-2292-4DD5-BF0A-E60B53CE2031}" srcOrd="0" destOrd="0" presId="urn:microsoft.com/office/officeart/2005/8/layout/vList2"/>
    <dgm:cxn modelId="{82D8BD3A-A702-44A1-9E4A-139C6FD245B4}" srcId="{0ED86580-D458-41DB-B769-3EEC783BA323}" destId="{3ED00E87-BF41-48BF-AC99-2E925BAC857F}" srcOrd="3" destOrd="0" parTransId="{7731E69F-A4EB-4746-AD45-257EFD4CB7A6}" sibTransId="{20296D2D-02B4-4A7B-9BDB-E1C1219EE891}"/>
    <dgm:cxn modelId="{0961F76E-ECC2-47C8-9AC7-2DFBB7D9CC6F}" srcId="{0ED86580-D458-41DB-B769-3EEC783BA323}" destId="{9EF0A860-7A04-4FA6-861A-68C0EEA99640}" srcOrd="1" destOrd="0" parTransId="{933D0EA2-866F-49F3-9906-0C9CA76C5ED6}" sibTransId="{C57A39F6-EEED-4073-BA78-43CB7E407E3D}"/>
    <dgm:cxn modelId="{424FE030-4B9A-46DE-8313-19ED7C9038C0}" type="presOf" srcId="{3ED00E87-BF41-48BF-AC99-2E925BAC857F}" destId="{2D0851BD-9E17-4177-B0E1-22EBD19E541B}" srcOrd="0" destOrd="0" presId="urn:microsoft.com/office/officeart/2005/8/layout/vList2"/>
    <dgm:cxn modelId="{0A6E8709-7172-4DE1-80F3-EAD6E3FAB3E2}" type="presOf" srcId="{9EF0A860-7A04-4FA6-861A-68C0EEA99640}" destId="{2A35D873-9DA0-4E46-9261-58A0BDE7A0CE}" srcOrd="0" destOrd="0" presId="urn:microsoft.com/office/officeart/2005/8/layout/vList2"/>
    <dgm:cxn modelId="{30B6A8A9-6750-4B2B-930B-BBEC0EF16A48}" type="presOf" srcId="{0ED86580-D458-41DB-B769-3EEC783BA323}" destId="{041AB1D5-6D49-4259-A2D3-2D493A860267}" srcOrd="0" destOrd="0" presId="urn:microsoft.com/office/officeart/2005/8/layout/vList2"/>
    <dgm:cxn modelId="{1188AA51-E38B-4CA7-B19A-5BC848557463}" srcId="{0ED86580-D458-41DB-B769-3EEC783BA323}" destId="{AA57B7F6-29FE-49BD-BD8D-8852ABE9CE9A}" srcOrd="5" destOrd="0" parTransId="{B31EDC7F-7BC9-4715-AB47-FFABD470EB92}" sibTransId="{7B854F73-594D-4FDB-94BB-CFD8F8E4AC1B}"/>
    <dgm:cxn modelId="{9C4A54FD-16DB-4E7F-8FB9-0AC50A04C536}" type="presParOf" srcId="{041AB1D5-6D49-4259-A2D3-2D493A860267}" destId="{E48CC4C7-1912-43D5-859C-7DBE608AC453}" srcOrd="0" destOrd="0" presId="urn:microsoft.com/office/officeart/2005/8/layout/vList2"/>
    <dgm:cxn modelId="{60F52E70-98CE-464C-B862-E452150D7D32}" type="presParOf" srcId="{041AB1D5-6D49-4259-A2D3-2D493A860267}" destId="{DF62B57D-8307-4858-9C16-7E8FF405BD6F}" srcOrd="1" destOrd="0" presId="urn:microsoft.com/office/officeart/2005/8/layout/vList2"/>
    <dgm:cxn modelId="{F3CB7915-EBBB-4D9D-BCCF-4493499E0553}" type="presParOf" srcId="{041AB1D5-6D49-4259-A2D3-2D493A860267}" destId="{2A35D873-9DA0-4E46-9261-58A0BDE7A0CE}" srcOrd="2" destOrd="0" presId="urn:microsoft.com/office/officeart/2005/8/layout/vList2"/>
    <dgm:cxn modelId="{430FDB83-93E2-41B2-8DDF-89DCC8381516}" type="presParOf" srcId="{041AB1D5-6D49-4259-A2D3-2D493A860267}" destId="{134132B4-AF72-4CD8-8105-88C32D99C36B}" srcOrd="3" destOrd="0" presId="urn:microsoft.com/office/officeart/2005/8/layout/vList2"/>
    <dgm:cxn modelId="{D76F66DD-BD0E-484E-9F60-B91CB4C9B29B}" type="presParOf" srcId="{041AB1D5-6D49-4259-A2D3-2D493A860267}" destId="{2EB42553-972C-4FC4-93EC-DBB3EA13C63C}" srcOrd="4" destOrd="0" presId="urn:microsoft.com/office/officeart/2005/8/layout/vList2"/>
    <dgm:cxn modelId="{322FD45D-1135-4690-8517-744D47A71BBD}" type="presParOf" srcId="{041AB1D5-6D49-4259-A2D3-2D493A860267}" destId="{4F10E0D1-B313-4867-AC8A-E48A7FE2AC44}" srcOrd="5" destOrd="0" presId="urn:microsoft.com/office/officeart/2005/8/layout/vList2"/>
    <dgm:cxn modelId="{45735A50-95B5-49A8-B668-AC0F74C03351}" type="presParOf" srcId="{041AB1D5-6D49-4259-A2D3-2D493A860267}" destId="{2D0851BD-9E17-4177-B0E1-22EBD19E541B}" srcOrd="6" destOrd="0" presId="urn:microsoft.com/office/officeart/2005/8/layout/vList2"/>
    <dgm:cxn modelId="{F0352F51-B5DA-4BCB-B41A-F46CE9882707}" type="presParOf" srcId="{041AB1D5-6D49-4259-A2D3-2D493A860267}" destId="{FCED5064-ED19-47C5-883E-82CA3F3265F3}" srcOrd="7" destOrd="0" presId="urn:microsoft.com/office/officeart/2005/8/layout/vList2"/>
    <dgm:cxn modelId="{F6D3AC9B-B65F-4240-84E7-4A95BF51813B}" type="presParOf" srcId="{041AB1D5-6D49-4259-A2D3-2D493A860267}" destId="{8A58E208-DDFE-49B2-9852-E72F2806C8E6}" srcOrd="8" destOrd="0" presId="urn:microsoft.com/office/officeart/2005/8/layout/vList2"/>
    <dgm:cxn modelId="{8BB892AF-F378-42BF-AA05-CE45AA1F07A6}" type="presParOf" srcId="{041AB1D5-6D49-4259-A2D3-2D493A860267}" destId="{6AE1CEE6-8FC5-4E97-9E6C-4E4CBB4C0020}" srcOrd="9" destOrd="0" presId="urn:microsoft.com/office/officeart/2005/8/layout/vList2"/>
    <dgm:cxn modelId="{884495B1-4855-422C-B6F3-58FCF8E5BFFC}" type="presParOf" srcId="{041AB1D5-6D49-4259-A2D3-2D493A860267}" destId="{F156630D-2292-4DD5-BF0A-E60B53CE2031}" srcOrd="10"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0F999B-EF8D-45EA-A5AC-9245FECF2B79}"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id-ID"/>
        </a:p>
      </dgm:t>
    </dgm:pt>
    <dgm:pt modelId="{CBA9ACCC-C0E5-4BC7-A97A-2B596F555395}">
      <dgm:prSet/>
      <dgm:spPr/>
      <dgm:t>
        <a:bodyPr/>
        <a:lstStyle/>
        <a:p>
          <a:pPr algn="ctr" rtl="0"/>
          <a:r>
            <a:rPr lang="id-ID" dirty="0" smtClean="0"/>
            <a:t>Aktualisasi Pancasila bagaimana nilai-nilai Pancasila sebagai umum universal dijabarkan dalam bentuk norma-norma yang jelas dalam kaitanya dengan tingkah laku semua warga negara dalam bermasyarakat berbangsa dan bernegara, serta dalam kaitannya dengan segala aspek penyelenggaraan negara. </a:t>
          </a:r>
        </a:p>
        <a:p>
          <a:pPr algn="ctr" rtl="0"/>
          <a:r>
            <a:rPr lang="id-ID" dirty="0" smtClean="0"/>
            <a:t>Selain itu dalam aktualisasi Pancasila ini diperlukan juga suatu kondisi yang dapat menunjang terlaksananya pengatualisasian Pancasila tersebut, baik kondisi yang berkaitan dengan sikap setiap warga negara Indonesia dan wujud realisasi nila-nilai Pancaila.</a:t>
          </a:r>
          <a:endParaRPr lang="id-ID" dirty="0"/>
        </a:p>
      </dgm:t>
    </dgm:pt>
    <dgm:pt modelId="{41C790B0-E73D-4634-BD40-C0FD065AA029}" type="parTrans" cxnId="{57C2DF41-DBE4-42B3-96B9-67224EE267CF}">
      <dgm:prSet/>
      <dgm:spPr/>
      <dgm:t>
        <a:bodyPr/>
        <a:lstStyle/>
        <a:p>
          <a:endParaRPr lang="id-ID"/>
        </a:p>
      </dgm:t>
    </dgm:pt>
    <dgm:pt modelId="{941C9D70-8318-4542-99D0-2E06B404BC75}" type="sibTrans" cxnId="{57C2DF41-DBE4-42B3-96B9-67224EE267CF}">
      <dgm:prSet/>
      <dgm:spPr/>
      <dgm:t>
        <a:bodyPr/>
        <a:lstStyle/>
        <a:p>
          <a:endParaRPr lang="id-ID"/>
        </a:p>
      </dgm:t>
    </dgm:pt>
    <dgm:pt modelId="{63FBA17B-235D-43A0-8E05-7F3F3CE6DD77}" type="pres">
      <dgm:prSet presAssocID="{E60F999B-EF8D-45EA-A5AC-9245FECF2B79}" presName="hierChild1" presStyleCnt="0">
        <dgm:presLayoutVars>
          <dgm:chPref val="1"/>
          <dgm:dir/>
          <dgm:animOne val="branch"/>
          <dgm:animLvl val="lvl"/>
          <dgm:resizeHandles/>
        </dgm:presLayoutVars>
      </dgm:prSet>
      <dgm:spPr/>
      <dgm:t>
        <a:bodyPr/>
        <a:lstStyle/>
        <a:p>
          <a:endParaRPr lang="id-ID"/>
        </a:p>
      </dgm:t>
    </dgm:pt>
    <dgm:pt modelId="{E77E8576-42B8-4AD8-87F5-4E915D4B93D2}" type="pres">
      <dgm:prSet presAssocID="{CBA9ACCC-C0E5-4BC7-A97A-2B596F555395}" presName="hierRoot1" presStyleCnt="0"/>
      <dgm:spPr/>
      <dgm:t>
        <a:bodyPr/>
        <a:lstStyle/>
        <a:p>
          <a:endParaRPr lang="id-ID"/>
        </a:p>
      </dgm:t>
    </dgm:pt>
    <dgm:pt modelId="{F3683095-6AE7-4366-ABBC-5BC56066AB9D}" type="pres">
      <dgm:prSet presAssocID="{CBA9ACCC-C0E5-4BC7-A97A-2B596F555395}" presName="composite" presStyleCnt="0"/>
      <dgm:spPr/>
      <dgm:t>
        <a:bodyPr/>
        <a:lstStyle/>
        <a:p>
          <a:endParaRPr lang="id-ID"/>
        </a:p>
      </dgm:t>
    </dgm:pt>
    <dgm:pt modelId="{91298171-E927-4400-B619-7012716E8426}" type="pres">
      <dgm:prSet presAssocID="{CBA9ACCC-C0E5-4BC7-A97A-2B596F555395}" presName="background" presStyleLbl="node0" presStyleIdx="0" presStyleCnt="1"/>
      <dgm:spPr/>
      <dgm:t>
        <a:bodyPr/>
        <a:lstStyle/>
        <a:p>
          <a:endParaRPr lang="id-ID"/>
        </a:p>
      </dgm:t>
    </dgm:pt>
    <dgm:pt modelId="{BA72B86A-84B1-48C5-A355-78D52F4C39C0}" type="pres">
      <dgm:prSet presAssocID="{CBA9ACCC-C0E5-4BC7-A97A-2B596F555395}" presName="text" presStyleLbl="fgAcc0" presStyleIdx="0" presStyleCnt="1">
        <dgm:presLayoutVars>
          <dgm:chPref val="3"/>
        </dgm:presLayoutVars>
      </dgm:prSet>
      <dgm:spPr/>
      <dgm:t>
        <a:bodyPr/>
        <a:lstStyle/>
        <a:p>
          <a:endParaRPr lang="id-ID"/>
        </a:p>
      </dgm:t>
    </dgm:pt>
    <dgm:pt modelId="{FB4BC1C1-C694-4771-8970-14A02F493D96}" type="pres">
      <dgm:prSet presAssocID="{CBA9ACCC-C0E5-4BC7-A97A-2B596F555395}" presName="hierChild2" presStyleCnt="0"/>
      <dgm:spPr/>
      <dgm:t>
        <a:bodyPr/>
        <a:lstStyle/>
        <a:p>
          <a:endParaRPr lang="id-ID"/>
        </a:p>
      </dgm:t>
    </dgm:pt>
  </dgm:ptLst>
  <dgm:cxnLst>
    <dgm:cxn modelId="{BA1978EB-A756-4560-A579-B13A6600952E}" type="presOf" srcId="{CBA9ACCC-C0E5-4BC7-A97A-2B596F555395}" destId="{BA72B86A-84B1-48C5-A355-78D52F4C39C0}" srcOrd="0" destOrd="0" presId="urn:microsoft.com/office/officeart/2005/8/layout/hierarchy1"/>
    <dgm:cxn modelId="{57BA4807-FADF-40A5-9F5D-4DA4344FD63E}" type="presOf" srcId="{E60F999B-EF8D-45EA-A5AC-9245FECF2B79}" destId="{63FBA17B-235D-43A0-8E05-7F3F3CE6DD77}" srcOrd="0" destOrd="0" presId="urn:microsoft.com/office/officeart/2005/8/layout/hierarchy1"/>
    <dgm:cxn modelId="{57C2DF41-DBE4-42B3-96B9-67224EE267CF}" srcId="{E60F999B-EF8D-45EA-A5AC-9245FECF2B79}" destId="{CBA9ACCC-C0E5-4BC7-A97A-2B596F555395}" srcOrd="0" destOrd="0" parTransId="{41C790B0-E73D-4634-BD40-C0FD065AA029}" sibTransId="{941C9D70-8318-4542-99D0-2E06B404BC75}"/>
    <dgm:cxn modelId="{ED48709F-AE08-465C-859E-32BE2420428B}" type="presParOf" srcId="{63FBA17B-235D-43A0-8E05-7F3F3CE6DD77}" destId="{E77E8576-42B8-4AD8-87F5-4E915D4B93D2}" srcOrd="0" destOrd="0" presId="urn:microsoft.com/office/officeart/2005/8/layout/hierarchy1"/>
    <dgm:cxn modelId="{0D9DD842-45B9-42B0-B4DD-BFBB1BBD0513}" type="presParOf" srcId="{E77E8576-42B8-4AD8-87F5-4E915D4B93D2}" destId="{F3683095-6AE7-4366-ABBC-5BC56066AB9D}" srcOrd="0" destOrd="0" presId="urn:microsoft.com/office/officeart/2005/8/layout/hierarchy1"/>
    <dgm:cxn modelId="{B670F3DB-A19C-4139-8181-A4570DA228E6}" type="presParOf" srcId="{F3683095-6AE7-4366-ABBC-5BC56066AB9D}" destId="{91298171-E927-4400-B619-7012716E8426}" srcOrd="0" destOrd="0" presId="urn:microsoft.com/office/officeart/2005/8/layout/hierarchy1"/>
    <dgm:cxn modelId="{17D090C2-5987-4612-B786-979D72A2C5A1}" type="presParOf" srcId="{F3683095-6AE7-4366-ABBC-5BC56066AB9D}" destId="{BA72B86A-84B1-48C5-A355-78D52F4C39C0}" srcOrd="1" destOrd="0" presId="urn:microsoft.com/office/officeart/2005/8/layout/hierarchy1"/>
    <dgm:cxn modelId="{78A16388-D63E-4242-BE78-B779A26BA430}" type="presParOf" srcId="{E77E8576-42B8-4AD8-87F5-4E915D4B93D2}" destId="{FB4BC1C1-C694-4771-8970-14A02F493D96}" srcOrd="1" destOrd="0" presId="urn:microsoft.com/office/officeart/2005/8/layout/hierarchy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B35A51-29CE-4BAC-B402-A30966E4B9A7}" type="doc">
      <dgm:prSet loTypeId="urn:microsoft.com/office/officeart/2005/8/layout/vList4" loCatId="list" qsTypeId="urn:microsoft.com/office/officeart/2005/8/quickstyle/simple1" qsCatId="simple" csTypeId="urn:microsoft.com/office/officeart/2005/8/colors/colorful1" csCatId="colorful"/>
      <dgm:spPr/>
      <dgm:t>
        <a:bodyPr/>
        <a:lstStyle/>
        <a:p>
          <a:endParaRPr lang="id-ID"/>
        </a:p>
      </dgm:t>
    </dgm:pt>
    <dgm:pt modelId="{DB6FE954-A6BC-460A-8433-9AD0AAA78CBC}">
      <dgm:prSet/>
      <dgm:spPr/>
      <dgm:t>
        <a:bodyPr/>
        <a:lstStyle/>
        <a:p>
          <a:pPr rtl="0"/>
          <a:r>
            <a:rPr lang="id-ID" dirty="0" smtClean="0"/>
            <a:t>Pengamalan Pancasila subjektif dan pengamalan objektif kedua-duanya harus saling mengisi, karena akan sangat mustahil implementasi Pancasila bisa terwujudkan bila keduanya tidak saling menunjang.</a:t>
          </a:r>
          <a:endParaRPr lang="id-ID" dirty="0"/>
        </a:p>
      </dgm:t>
    </dgm:pt>
    <dgm:pt modelId="{59598ED7-8960-44D2-A16E-B5605CCCFA5F}" type="parTrans" cxnId="{E3B095DD-8CED-4A05-8F72-2F794D0C44A8}">
      <dgm:prSet/>
      <dgm:spPr/>
      <dgm:t>
        <a:bodyPr/>
        <a:lstStyle/>
        <a:p>
          <a:endParaRPr lang="id-ID"/>
        </a:p>
      </dgm:t>
    </dgm:pt>
    <dgm:pt modelId="{FFAB0498-EF88-427D-84FE-0ABBE8BE7AD8}" type="sibTrans" cxnId="{E3B095DD-8CED-4A05-8F72-2F794D0C44A8}">
      <dgm:prSet/>
      <dgm:spPr/>
      <dgm:t>
        <a:bodyPr/>
        <a:lstStyle/>
        <a:p>
          <a:endParaRPr lang="id-ID"/>
        </a:p>
      </dgm:t>
    </dgm:pt>
    <dgm:pt modelId="{C697ACD7-AF00-40F4-81EE-8DD2DAFF7CC2}" type="pres">
      <dgm:prSet presAssocID="{65B35A51-29CE-4BAC-B402-A30966E4B9A7}" presName="linear" presStyleCnt="0">
        <dgm:presLayoutVars>
          <dgm:dir/>
          <dgm:resizeHandles val="exact"/>
        </dgm:presLayoutVars>
      </dgm:prSet>
      <dgm:spPr/>
      <dgm:t>
        <a:bodyPr/>
        <a:lstStyle/>
        <a:p>
          <a:endParaRPr lang="id-ID"/>
        </a:p>
      </dgm:t>
    </dgm:pt>
    <dgm:pt modelId="{AE6FEC2C-6633-4E87-940B-7328D357BCB0}" type="pres">
      <dgm:prSet presAssocID="{DB6FE954-A6BC-460A-8433-9AD0AAA78CBC}" presName="comp" presStyleCnt="0"/>
      <dgm:spPr/>
    </dgm:pt>
    <dgm:pt modelId="{BCC54DBC-87AD-4C74-999A-8E4E4C3EE630}" type="pres">
      <dgm:prSet presAssocID="{DB6FE954-A6BC-460A-8433-9AD0AAA78CBC}" presName="box" presStyleLbl="node1" presStyleIdx="0" presStyleCnt="1"/>
      <dgm:spPr/>
      <dgm:t>
        <a:bodyPr/>
        <a:lstStyle/>
        <a:p>
          <a:endParaRPr lang="id-ID"/>
        </a:p>
      </dgm:t>
    </dgm:pt>
    <dgm:pt modelId="{9B73E4D5-2ED1-4343-AF68-EE9CC7D31011}" type="pres">
      <dgm:prSet presAssocID="{DB6FE954-A6BC-460A-8433-9AD0AAA78CBC}" presName="img" presStyleLbl="fgImgPlace1" presStyleIdx="0" presStyleCnt="1"/>
      <dgm:spPr>
        <a:blipFill rotWithShape="0">
          <a:blip xmlns:r="http://schemas.openxmlformats.org/officeDocument/2006/relationships" r:embed="rId1"/>
          <a:stretch>
            <a:fillRect/>
          </a:stretch>
        </a:blipFill>
      </dgm:spPr>
    </dgm:pt>
    <dgm:pt modelId="{2633B5F6-2C78-4EE8-90BD-25E2854705F9}" type="pres">
      <dgm:prSet presAssocID="{DB6FE954-A6BC-460A-8433-9AD0AAA78CBC}" presName="text" presStyleLbl="node1" presStyleIdx="0" presStyleCnt="1">
        <dgm:presLayoutVars>
          <dgm:bulletEnabled val="1"/>
        </dgm:presLayoutVars>
      </dgm:prSet>
      <dgm:spPr/>
      <dgm:t>
        <a:bodyPr/>
        <a:lstStyle/>
        <a:p>
          <a:endParaRPr lang="id-ID"/>
        </a:p>
      </dgm:t>
    </dgm:pt>
  </dgm:ptLst>
  <dgm:cxnLst>
    <dgm:cxn modelId="{31FB5A2A-7F66-4D00-B003-1ED1B382EDC3}" type="presOf" srcId="{DB6FE954-A6BC-460A-8433-9AD0AAA78CBC}" destId="{BCC54DBC-87AD-4C74-999A-8E4E4C3EE630}" srcOrd="0" destOrd="0" presId="urn:microsoft.com/office/officeart/2005/8/layout/vList4"/>
    <dgm:cxn modelId="{E3B095DD-8CED-4A05-8F72-2F794D0C44A8}" srcId="{65B35A51-29CE-4BAC-B402-A30966E4B9A7}" destId="{DB6FE954-A6BC-460A-8433-9AD0AAA78CBC}" srcOrd="0" destOrd="0" parTransId="{59598ED7-8960-44D2-A16E-B5605CCCFA5F}" sibTransId="{FFAB0498-EF88-427D-84FE-0ABBE8BE7AD8}"/>
    <dgm:cxn modelId="{57A2FED8-15B8-477B-B012-5EF01D87FEFF}" type="presOf" srcId="{65B35A51-29CE-4BAC-B402-A30966E4B9A7}" destId="{C697ACD7-AF00-40F4-81EE-8DD2DAFF7CC2}" srcOrd="0" destOrd="0" presId="urn:microsoft.com/office/officeart/2005/8/layout/vList4"/>
    <dgm:cxn modelId="{0BD7F583-A1E2-405F-B689-AD2E6CB6242E}" type="presOf" srcId="{DB6FE954-A6BC-460A-8433-9AD0AAA78CBC}" destId="{2633B5F6-2C78-4EE8-90BD-25E2854705F9}" srcOrd="1" destOrd="0" presId="urn:microsoft.com/office/officeart/2005/8/layout/vList4"/>
    <dgm:cxn modelId="{25DC0DB5-7F67-45F4-ADC6-A879A3B863E0}" type="presParOf" srcId="{C697ACD7-AF00-40F4-81EE-8DD2DAFF7CC2}" destId="{AE6FEC2C-6633-4E87-940B-7328D357BCB0}" srcOrd="0" destOrd="0" presId="urn:microsoft.com/office/officeart/2005/8/layout/vList4"/>
    <dgm:cxn modelId="{650CDB53-C2F6-4725-8A52-659490C733D9}" type="presParOf" srcId="{AE6FEC2C-6633-4E87-940B-7328D357BCB0}" destId="{BCC54DBC-87AD-4C74-999A-8E4E4C3EE630}" srcOrd="0" destOrd="0" presId="urn:microsoft.com/office/officeart/2005/8/layout/vList4"/>
    <dgm:cxn modelId="{F7C979E5-A74B-44A8-8D53-5CC3B808D083}" type="presParOf" srcId="{AE6FEC2C-6633-4E87-940B-7328D357BCB0}" destId="{9B73E4D5-2ED1-4343-AF68-EE9CC7D31011}" srcOrd="1" destOrd="0" presId="urn:microsoft.com/office/officeart/2005/8/layout/vList4"/>
    <dgm:cxn modelId="{F67BDFC4-F07B-449A-8A9A-F93B306FB62C}" type="presParOf" srcId="{AE6FEC2C-6633-4E87-940B-7328D357BCB0}" destId="{2633B5F6-2C78-4EE8-90BD-25E2854705F9}"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0FD4EF-3395-4BAC-BF36-139F79E38EB0}" type="doc">
      <dgm:prSet loTypeId="urn:microsoft.com/office/officeart/2005/8/layout/equation2" loCatId="process" qsTypeId="urn:microsoft.com/office/officeart/2005/8/quickstyle/3d2" qsCatId="3D" csTypeId="urn:microsoft.com/office/officeart/2005/8/colors/colorful5" csCatId="colorful" phldr="1"/>
      <dgm:spPr/>
      <dgm:t>
        <a:bodyPr/>
        <a:lstStyle/>
        <a:p>
          <a:endParaRPr lang="id-ID"/>
        </a:p>
      </dgm:t>
    </dgm:pt>
    <dgm:pt modelId="{53348FA6-5DC2-4F76-808F-AC9C3792341F}">
      <dgm:prSet/>
      <dgm:spPr/>
      <dgm:t>
        <a:bodyPr/>
        <a:lstStyle/>
        <a:p>
          <a:pPr rtl="0"/>
          <a:r>
            <a:rPr lang="id-ID" b="1" i="1" dirty="0" smtClean="0"/>
            <a:t>Aktualisasi Pancasila Subjektif; </a:t>
          </a:r>
        </a:p>
        <a:p>
          <a:pPr rtl="0"/>
          <a:r>
            <a:rPr lang="id-ID" dirty="0" smtClean="0"/>
            <a:t>adalah realisasi pada setiap individu pelaksanaan dalam diri pribadi sesorang, setiap warganegara, setiap individu, setiap penduduk, setiap penguasa, dan setiap orang Indonesia. Dalam Aktualisasi Pancasila yang bersifat subjektif ini bilamana nilai-nilai Pancasila telah dipahami, diresapi dan dihayati oleh sesorang maka orang itu telah memiliki moral pandangan hidup.</a:t>
          </a:r>
          <a:endParaRPr lang="id-ID" dirty="0"/>
        </a:p>
      </dgm:t>
    </dgm:pt>
    <dgm:pt modelId="{7130F42E-8D0A-445D-88CE-D1C626D0ADAA}" type="parTrans" cxnId="{2CEA2A89-3243-451E-B69B-E88147670CCE}">
      <dgm:prSet/>
      <dgm:spPr/>
      <dgm:t>
        <a:bodyPr/>
        <a:lstStyle/>
        <a:p>
          <a:endParaRPr lang="id-ID"/>
        </a:p>
      </dgm:t>
    </dgm:pt>
    <dgm:pt modelId="{C0662576-11CE-492A-B796-D514F4109E17}" type="sibTrans" cxnId="{2CEA2A89-3243-451E-B69B-E88147670CCE}">
      <dgm:prSet/>
      <dgm:spPr/>
      <dgm:t>
        <a:bodyPr/>
        <a:lstStyle/>
        <a:p>
          <a:endParaRPr lang="id-ID"/>
        </a:p>
      </dgm:t>
    </dgm:pt>
    <dgm:pt modelId="{1AC258D9-7459-4F85-865C-EEC944115022}" type="pres">
      <dgm:prSet presAssocID="{9D0FD4EF-3395-4BAC-BF36-139F79E38EB0}" presName="Name0" presStyleCnt="0">
        <dgm:presLayoutVars>
          <dgm:dir/>
          <dgm:resizeHandles val="exact"/>
        </dgm:presLayoutVars>
      </dgm:prSet>
      <dgm:spPr/>
      <dgm:t>
        <a:bodyPr/>
        <a:lstStyle/>
        <a:p>
          <a:endParaRPr lang="id-ID"/>
        </a:p>
      </dgm:t>
    </dgm:pt>
    <dgm:pt modelId="{B129B4EA-4636-418A-8CB8-669E901D0DF3}" type="pres">
      <dgm:prSet presAssocID="{9D0FD4EF-3395-4BAC-BF36-139F79E38EB0}" presName="vNodes" presStyleCnt="0"/>
      <dgm:spPr/>
    </dgm:pt>
    <dgm:pt modelId="{9DD38400-ADE9-4511-9583-8A6926526247}" type="pres">
      <dgm:prSet presAssocID="{9D0FD4EF-3395-4BAC-BF36-139F79E38EB0}" presName="lastNode" presStyleLbl="node1" presStyleIdx="0" presStyleCnt="1">
        <dgm:presLayoutVars>
          <dgm:bulletEnabled val="1"/>
        </dgm:presLayoutVars>
      </dgm:prSet>
      <dgm:spPr/>
      <dgm:t>
        <a:bodyPr/>
        <a:lstStyle/>
        <a:p>
          <a:endParaRPr lang="id-ID"/>
        </a:p>
      </dgm:t>
    </dgm:pt>
  </dgm:ptLst>
  <dgm:cxnLst>
    <dgm:cxn modelId="{5C8D9C1F-A85B-4535-B825-EB974B8D0ECF}" type="presOf" srcId="{53348FA6-5DC2-4F76-808F-AC9C3792341F}" destId="{9DD38400-ADE9-4511-9583-8A6926526247}" srcOrd="0" destOrd="0" presId="urn:microsoft.com/office/officeart/2005/8/layout/equation2"/>
    <dgm:cxn modelId="{2CF5382A-7587-4429-B0C4-E040E4B4D23B}" type="presOf" srcId="{9D0FD4EF-3395-4BAC-BF36-139F79E38EB0}" destId="{1AC258D9-7459-4F85-865C-EEC944115022}" srcOrd="0" destOrd="0" presId="urn:microsoft.com/office/officeart/2005/8/layout/equation2"/>
    <dgm:cxn modelId="{2CEA2A89-3243-451E-B69B-E88147670CCE}" srcId="{9D0FD4EF-3395-4BAC-BF36-139F79E38EB0}" destId="{53348FA6-5DC2-4F76-808F-AC9C3792341F}" srcOrd="0" destOrd="0" parTransId="{7130F42E-8D0A-445D-88CE-D1C626D0ADAA}" sibTransId="{C0662576-11CE-492A-B796-D514F4109E17}"/>
    <dgm:cxn modelId="{65610AB5-E5C1-4910-A42C-191E95241E04}" type="presParOf" srcId="{1AC258D9-7459-4F85-865C-EEC944115022}" destId="{B129B4EA-4636-418A-8CB8-669E901D0DF3}" srcOrd="0" destOrd="0" presId="urn:microsoft.com/office/officeart/2005/8/layout/equation2"/>
    <dgm:cxn modelId="{ABB22DE0-6C18-44FE-97F6-83CA583A2BAD}" type="presParOf" srcId="{1AC258D9-7459-4F85-865C-EEC944115022}" destId="{9DD38400-ADE9-4511-9583-8A6926526247}" srcOrd="1" destOrd="0" presId="urn:microsoft.com/office/officeart/2005/8/layout/equation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DFF08-30A9-4B55-9C1F-291F09CDF1E0}">
      <dsp:nvSpPr>
        <dsp:cNvPr id="0" name=""/>
        <dsp:cNvSpPr/>
      </dsp:nvSpPr>
      <dsp:spPr>
        <a:xfrm>
          <a:off x="0" y="1958"/>
          <a:ext cx="10104120" cy="1127295"/>
        </a:xfrm>
        <a:prstGeom prst="roundRect">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id-ID" sz="4700" kern="1200" dirty="0" smtClean="0"/>
            <a:t>Materi yang Dibahas:</a:t>
          </a:r>
          <a:endParaRPr lang="id-ID" sz="4700" kern="1200" dirty="0"/>
        </a:p>
      </dsp:txBody>
      <dsp:txXfrm>
        <a:off x="0" y="1958"/>
        <a:ext cx="10104120" cy="1127295"/>
      </dsp:txXfrm>
    </dsp:sp>
    <dsp:sp modelId="{4ED462ED-1528-435C-9989-90A6F20C8F04}">
      <dsp:nvSpPr>
        <dsp:cNvPr id="0" name=""/>
        <dsp:cNvSpPr/>
      </dsp:nvSpPr>
      <dsp:spPr>
        <a:xfrm>
          <a:off x="0" y="1129253"/>
          <a:ext cx="10104120" cy="418347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0806" tIns="59690" rIns="334264" bIns="59690" numCol="1" spcCol="1270" anchor="t" anchorCtr="0">
          <a:noAutofit/>
        </a:bodyPr>
        <a:lstStyle/>
        <a:p>
          <a:pPr marL="285750" lvl="1" indent="-285750" algn="l" defTabSz="1644650" rtl="0">
            <a:lnSpc>
              <a:spcPct val="90000"/>
            </a:lnSpc>
            <a:spcBef>
              <a:spcPct val="0"/>
            </a:spcBef>
            <a:spcAft>
              <a:spcPct val="20000"/>
            </a:spcAft>
            <a:buChar char="••"/>
          </a:pPr>
          <a:r>
            <a:rPr lang="en-US" sz="3700" kern="1200" dirty="0" smtClean="0">
              <a:latin typeface="Arial" pitchFamily="34" charset="0"/>
              <a:cs typeface="Arial" pitchFamily="34" charset="0"/>
            </a:rPr>
            <a:t>P</a:t>
          </a:r>
          <a:r>
            <a:rPr lang="id-ID" sz="3700" kern="1200" dirty="0" smtClean="0">
              <a:latin typeface="Arial" pitchFamily="34" charset="0"/>
              <a:cs typeface="Arial" pitchFamily="34" charset="0"/>
            </a:rPr>
            <a:t>engertian Ideologi, </a:t>
          </a:r>
          <a:endParaRPr lang="id-ID" sz="3700" kern="1200" dirty="0"/>
        </a:p>
        <a:p>
          <a:pPr marL="285750" lvl="1" indent="-285750" algn="l" defTabSz="1644650" rtl="0">
            <a:lnSpc>
              <a:spcPct val="90000"/>
            </a:lnSpc>
            <a:spcBef>
              <a:spcPct val="0"/>
            </a:spcBef>
            <a:spcAft>
              <a:spcPct val="20000"/>
            </a:spcAft>
            <a:buChar char="••"/>
          </a:pPr>
          <a:r>
            <a:rPr lang="id-ID" sz="3700" kern="1200" dirty="0" smtClean="0">
              <a:latin typeface="Arial" pitchFamily="34" charset="0"/>
              <a:cs typeface="Arial" pitchFamily="34" charset="0"/>
            </a:rPr>
            <a:t>Jenis-jenis Ideologi, </a:t>
          </a:r>
          <a:endParaRPr lang="id-ID" sz="3700" kern="1200" dirty="0"/>
        </a:p>
        <a:p>
          <a:pPr marL="285750" lvl="1" indent="-285750" algn="l" defTabSz="1644650" rtl="0">
            <a:lnSpc>
              <a:spcPct val="90000"/>
            </a:lnSpc>
            <a:spcBef>
              <a:spcPct val="0"/>
            </a:spcBef>
            <a:spcAft>
              <a:spcPct val="20000"/>
            </a:spcAft>
            <a:buChar char="••"/>
          </a:pPr>
          <a:r>
            <a:rPr lang="id-ID" sz="3700" kern="1200" dirty="0" smtClean="0">
              <a:latin typeface="Arial" pitchFamily="34" charset="0"/>
              <a:cs typeface="Arial" pitchFamily="34" charset="0"/>
            </a:rPr>
            <a:t>Makna Pancasila sebagai Ideologi Bangsa, </a:t>
          </a:r>
          <a:endParaRPr lang="id-ID" sz="3700" kern="1200" dirty="0"/>
        </a:p>
        <a:p>
          <a:pPr marL="285750" lvl="1" indent="-285750" algn="l" defTabSz="1644650" rtl="0">
            <a:lnSpc>
              <a:spcPct val="90000"/>
            </a:lnSpc>
            <a:spcBef>
              <a:spcPct val="0"/>
            </a:spcBef>
            <a:spcAft>
              <a:spcPct val="20000"/>
            </a:spcAft>
            <a:buChar char="••"/>
          </a:pPr>
          <a:r>
            <a:rPr lang="en-US" sz="3700" kern="1200" dirty="0" err="1" smtClean="0">
              <a:latin typeface="Arial" pitchFamily="34" charset="0"/>
              <a:cs typeface="Arial" pitchFamily="34" charset="0"/>
            </a:rPr>
            <a:t>Pancasila</a:t>
          </a:r>
          <a:r>
            <a:rPr lang="en-US" sz="3700" kern="1200" dirty="0" smtClean="0">
              <a:latin typeface="Arial" pitchFamily="34" charset="0"/>
              <a:cs typeface="Arial" pitchFamily="34" charset="0"/>
            </a:rPr>
            <a:t> </a:t>
          </a:r>
          <a:r>
            <a:rPr lang="en-US" sz="3700" kern="1200" dirty="0" err="1" smtClean="0">
              <a:latin typeface="Arial" pitchFamily="34" charset="0"/>
              <a:cs typeface="Arial" pitchFamily="34" charset="0"/>
            </a:rPr>
            <a:t>sebagai</a:t>
          </a:r>
          <a:r>
            <a:rPr lang="en-US" sz="3700" kern="1200" dirty="0" smtClean="0">
              <a:latin typeface="Arial" pitchFamily="34" charset="0"/>
              <a:cs typeface="Arial" pitchFamily="34" charset="0"/>
            </a:rPr>
            <a:t> </a:t>
          </a:r>
          <a:r>
            <a:rPr lang="en-US" sz="3700" kern="1200" dirty="0" err="1" smtClean="0">
              <a:latin typeface="Arial" pitchFamily="34" charset="0"/>
              <a:cs typeface="Arial" pitchFamily="34" charset="0"/>
            </a:rPr>
            <a:t>ideologi</a:t>
          </a:r>
          <a:r>
            <a:rPr lang="en-US" sz="3700" kern="1200" dirty="0" smtClean="0">
              <a:latin typeface="Arial" pitchFamily="34" charset="0"/>
              <a:cs typeface="Arial" pitchFamily="34" charset="0"/>
            </a:rPr>
            <a:t> yang </a:t>
          </a:r>
          <a:r>
            <a:rPr lang="en-US" sz="3700" kern="1200" dirty="0" err="1" smtClean="0">
              <a:latin typeface="Arial" pitchFamily="34" charset="0"/>
              <a:cs typeface="Arial" pitchFamily="34" charset="0"/>
            </a:rPr>
            <a:t>Reformatif</a:t>
          </a:r>
          <a:r>
            <a:rPr lang="en-US" sz="3700" kern="1200" dirty="0" smtClean="0">
              <a:latin typeface="Arial" pitchFamily="34" charset="0"/>
              <a:cs typeface="Arial" pitchFamily="34" charset="0"/>
            </a:rPr>
            <a:t>, </a:t>
          </a:r>
          <a:r>
            <a:rPr lang="en-US" sz="3700" kern="1200" dirty="0" err="1" smtClean="0">
              <a:latin typeface="Arial" pitchFamily="34" charset="0"/>
              <a:cs typeface="Arial" pitchFamily="34" charset="0"/>
            </a:rPr>
            <a:t>Dinamis</a:t>
          </a:r>
          <a:r>
            <a:rPr lang="en-US" sz="3700" kern="1200" dirty="0" smtClean="0">
              <a:latin typeface="Arial" pitchFamily="34" charset="0"/>
              <a:cs typeface="Arial" pitchFamily="34" charset="0"/>
            </a:rPr>
            <a:t> </a:t>
          </a:r>
          <a:r>
            <a:rPr lang="en-US" sz="3700" kern="1200" dirty="0" err="1" smtClean="0">
              <a:latin typeface="Arial" pitchFamily="34" charset="0"/>
              <a:cs typeface="Arial" pitchFamily="34" charset="0"/>
            </a:rPr>
            <a:t>dan</a:t>
          </a:r>
          <a:r>
            <a:rPr lang="en-US" sz="3700" kern="1200" dirty="0" smtClean="0">
              <a:latin typeface="Arial" pitchFamily="34" charset="0"/>
              <a:cs typeface="Arial" pitchFamily="34" charset="0"/>
            </a:rPr>
            <a:t> Terbuka</a:t>
          </a:r>
          <a:r>
            <a:rPr lang="id-ID" sz="3700" kern="1200" dirty="0" smtClean="0">
              <a:latin typeface="Arial" pitchFamily="34" charset="0"/>
              <a:cs typeface="Arial" pitchFamily="34" charset="0"/>
            </a:rPr>
            <a:t>, </a:t>
          </a:r>
          <a:endParaRPr lang="id-ID" sz="3700" kern="1200" dirty="0"/>
        </a:p>
        <a:p>
          <a:pPr marL="285750" lvl="1" indent="-285750" algn="l" defTabSz="1644650" rtl="0">
            <a:lnSpc>
              <a:spcPct val="90000"/>
            </a:lnSpc>
            <a:spcBef>
              <a:spcPct val="0"/>
            </a:spcBef>
            <a:spcAft>
              <a:spcPct val="20000"/>
            </a:spcAft>
            <a:buChar char="••"/>
          </a:pPr>
          <a:r>
            <a:rPr lang="id-ID" sz="3700" kern="1200" dirty="0" smtClean="0">
              <a:latin typeface="Arial" pitchFamily="34" charset="0"/>
              <a:cs typeface="Arial" pitchFamily="34" charset="0"/>
            </a:rPr>
            <a:t>Kedudukan dan Fungsi Pancasila Bagi Bangsa Indonesia</a:t>
          </a:r>
          <a:endParaRPr lang="id-ID" sz="3700" kern="1200" dirty="0"/>
        </a:p>
      </dsp:txBody>
      <dsp:txXfrm>
        <a:off x="0" y="1129253"/>
        <a:ext cx="10104120" cy="418347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08/02/2021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08/02/2021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jpeg"/><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jpeg"/><Relationship Id="rId7" Type="http://schemas.openxmlformats.org/officeDocument/2006/relationships/diagramColors" Target="../diagrams/colors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5.jpeg"/><Relationship Id="rId7" Type="http://schemas.openxmlformats.org/officeDocument/2006/relationships/diagramColors" Target="../diagrams/colors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image" Target="../media/image3.png"/><Relationship Id="rId16" Type="http://schemas.openxmlformats.org/officeDocument/2006/relationships/diagramColors" Target="../diagrams/colors20.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2.xml.rels><?xml version="1.0" encoding="UTF-8" standalone="yes"?>
<Relationships xmlns="http://schemas.openxmlformats.org/package/2006/relationships"><Relationship Id="rId8" Type="http://schemas.openxmlformats.org/officeDocument/2006/relationships/diagramData" Target="../diagrams/data23.xml"/><Relationship Id="rId13" Type="http://schemas.openxmlformats.org/officeDocument/2006/relationships/diagramData" Target="../diagrams/data24.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17" Type="http://schemas.microsoft.com/office/2007/relationships/diagramDrawing" Target="../diagrams/drawing24.xml"/><Relationship Id="rId2" Type="http://schemas.openxmlformats.org/officeDocument/2006/relationships/image" Target="../media/image3.png"/><Relationship Id="rId16" Type="http://schemas.openxmlformats.org/officeDocument/2006/relationships/diagramColors" Target="../diagrams/colors24.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5" Type="http://schemas.openxmlformats.org/officeDocument/2006/relationships/diagramQuickStyle" Target="../diagrams/quickStyle24.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 Id="rId14" Type="http://schemas.openxmlformats.org/officeDocument/2006/relationships/diagramLayout" Target="../diagrams/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uruppkn.com/makna-pancasila-sebagai-ideologi-negar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323439"/>
          </a:xfrm>
          <a:prstGeom prst="rect">
            <a:avLst/>
          </a:prstGeom>
          <a:noFill/>
          <a:ln w="9525">
            <a:noFill/>
            <a:miter lim="800000"/>
            <a:headEnd/>
            <a:tailEnd/>
          </a:ln>
        </p:spPr>
        <p:txBody>
          <a:bodyPr wrap="square">
            <a:spAutoFit/>
          </a:bodyPr>
          <a:lstStyle/>
          <a:p>
            <a:pPr marL="342900" indent="-342900" algn="ctr">
              <a:spcBef>
                <a:spcPct val="50000"/>
              </a:spcBef>
            </a:pPr>
            <a:r>
              <a:rPr lang="en-US" sz="4000" b="1" dirty="0" smtClean="0"/>
              <a:t>PANCASILA</a:t>
            </a:r>
            <a:r>
              <a:rPr lang="id-ID" sz="4000" b="1" dirty="0" smtClean="0"/>
              <a:t> SEBAGAI IDEOLOGI BANGSA DAN DASAR </a:t>
            </a:r>
            <a:r>
              <a:rPr lang="id-ID" sz="4000" b="1" dirty="0" smtClean="0"/>
              <a:t>NEGARA RI</a:t>
            </a:r>
            <a:endParaRPr lang="en-US" sz="4000" b="1" dirty="0"/>
          </a:p>
        </p:txBody>
      </p:sp>
      <p:sp>
        <p:nvSpPr>
          <p:cNvPr id="7" name="Text Box 6"/>
          <p:cNvSpPr txBox="1">
            <a:spLocks noChangeArrowheads="1"/>
          </p:cNvSpPr>
          <p:nvPr/>
        </p:nvSpPr>
        <p:spPr bwMode="auto">
          <a:xfrm>
            <a:off x="1308266" y="36774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smtClean="0"/>
              <a:t>KULIAH MINGGU KEENAM</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 xmlns:p14="http://schemas.microsoft.com/office/powerpoint/2010/main"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97280" y="1276350"/>
            <a:ext cx="10850880" cy="470898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eaLnBrk="1" hangingPunct="1">
              <a:spcBef>
                <a:spcPct val="50000"/>
              </a:spcBef>
            </a:pPr>
            <a:r>
              <a:rPr lang="en-US" sz="2400" b="1" i="1" dirty="0" err="1"/>
              <a:t>Ideologi</a:t>
            </a:r>
            <a:r>
              <a:rPr lang="en-US" sz="2400" b="1" i="1" dirty="0"/>
              <a:t> </a:t>
            </a:r>
            <a:r>
              <a:rPr lang="en-US" sz="2400" b="1" i="1" dirty="0" err="1"/>
              <a:t>Tertutup</a:t>
            </a:r>
            <a:endParaRPr lang="en-US" sz="2400" b="1" i="1" dirty="0"/>
          </a:p>
          <a:p>
            <a:pPr marL="342900" indent="-342900" eaLnBrk="1" hangingPunct="1">
              <a:spcBef>
                <a:spcPct val="50000"/>
              </a:spcBef>
            </a:pPr>
            <a:r>
              <a:rPr lang="en-US" sz="2400" dirty="0" err="1"/>
              <a:t>Ideologi</a:t>
            </a:r>
            <a:r>
              <a:rPr lang="en-US" sz="2400" dirty="0"/>
              <a:t> </a:t>
            </a:r>
            <a:r>
              <a:rPr lang="en-US" sz="2400" dirty="0" err="1"/>
              <a:t>tertutup</a:t>
            </a:r>
            <a:r>
              <a:rPr lang="en-US" sz="2400" dirty="0"/>
              <a:t>, </a:t>
            </a:r>
            <a:r>
              <a:rPr lang="en-US" sz="2400" dirty="0" err="1"/>
              <a:t>adalah</a:t>
            </a:r>
            <a:r>
              <a:rPr lang="en-US" sz="2400" dirty="0"/>
              <a:t> </a:t>
            </a:r>
            <a:r>
              <a:rPr lang="en-US" sz="2400" dirty="0" err="1"/>
              <a:t>suatu</a:t>
            </a:r>
            <a:r>
              <a:rPr lang="en-US" sz="2400" dirty="0"/>
              <a:t> </a:t>
            </a:r>
            <a:r>
              <a:rPr lang="en-US" sz="2400" dirty="0" err="1"/>
              <a:t>sistem</a:t>
            </a:r>
            <a:r>
              <a:rPr lang="en-US" sz="2400" dirty="0"/>
              <a:t> </a:t>
            </a:r>
            <a:r>
              <a:rPr lang="en-US" sz="2400" dirty="0" err="1"/>
              <a:t>pemikiran</a:t>
            </a:r>
            <a:r>
              <a:rPr lang="en-US" sz="2400" dirty="0"/>
              <a:t> </a:t>
            </a:r>
            <a:r>
              <a:rPr lang="en-US" sz="2400" dirty="0" err="1"/>
              <a:t>tertutup</a:t>
            </a:r>
            <a:r>
              <a:rPr lang="en-US" sz="2400" dirty="0"/>
              <a:t>. </a:t>
            </a:r>
            <a:r>
              <a:rPr lang="en-US" sz="2400" dirty="0" err="1"/>
              <a:t>Ciri-cirinya</a:t>
            </a:r>
            <a:r>
              <a:rPr lang="en-US" sz="2400" dirty="0"/>
              <a:t> </a:t>
            </a:r>
            <a:r>
              <a:rPr lang="en-US" sz="2400" dirty="0" err="1"/>
              <a:t>adalah</a:t>
            </a:r>
            <a:r>
              <a:rPr lang="en-US" sz="2400" dirty="0"/>
              <a:t>:</a:t>
            </a:r>
          </a:p>
          <a:p>
            <a:pPr marL="342900" indent="-342900" eaLnBrk="1" hangingPunct="1">
              <a:spcBef>
                <a:spcPct val="50000"/>
              </a:spcBef>
              <a:buFontTx/>
              <a:buAutoNum type="arabicPeriod"/>
            </a:pPr>
            <a:r>
              <a:rPr lang="en-US" sz="2400" dirty="0" err="1"/>
              <a:t>Ideologi</a:t>
            </a:r>
            <a:r>
              <a:rPr lang="en-US" sz="2400" dirty="0"/>
              <a:t> </a:t>
            </a:r>
            <a:r>
              <a:rPr lang="en-US" sz="2400" dirty="0" err="1"/>
              <a:t>tersebut</a:t>
            </a:r>
            <a:r>
              <a:rPr lang="en-US" sz="2400" dirty="0"/>
              <a:t> </a:t>
            </a:r>
            <a:r>
              <a:rPr lang="en-US" sz="2400" dirty="0" err="1"/>
              <a:t>bukan</a:t>
            </a:r>
            <a:r>
              <a:rPr lang="en-US" sz="2400" dirty="0"/>
              <a:t> </a:t>
            </a:r>
            <a:r>
              <a:rPr lang="en-US" sz="2400" dirty="0" err="1"/>
              <a:t>cita-cita</a:t>
            </a:r>
            <a:r>
              <a:rPr lang="en-US" sz="2400" dirty="0"/>
              <a:t> yang </a:t>
            </a:r>
            <a:r>
              <a:rPr lang="en-US" sz="2400" dirty="0" err="1"/>
              <a:t>sudah</a:t>
            </a:r>
            <a:r>
              <a:rPr lang="en-US" sz="2400" dirty="0"/>
              <a:t> </a:t>
            </a:r>
            <a:r>
              <a:rPr lang="en-US" sz="2400" dirty="0" err="1"/>
              <a:t>hidup</a:t>
            </a:r>
            <a:r>
              <a:rPr lang="en-US" sz="2400" dirty="0"/>
              <a:t> </a:t>
            </a:r>
            <a:r>
              <a:rPr lang="en-US" sz="2400" dirty="0" err="1"/>
              <a:t>dalam</a:t>
            </a:r>
            <a:r>
              <a:rPr lang="en-US" sz="2400" dirty="0"/>
              <a:t> </a:t>
            </a:r>
            <a:r>
              <a:rPr lang="en-US" sz="2400" dirty="0" err="1"/>
              <a:t>masyarakat</a:t>
            </a:r>
            <a:r>
              <a:rPr lang="en-US" sz="2400" dirty="0"/>
              <a:t>, </a:t>
            </a:r>
            <a:r>
              <a:rPr lang="en-US" sz="2400" dirty="0" err="1"/>
              <a:t>melainkan</a:t>
            </a:r>
            <a:r>
              <a:rPr lang="en-US" sz="2400" dirty="0"/>
              <a:t> </a:t>
            </a:r>
            <a:r>
              <a:rPr lang="en-US" sz="2400" dirty="0" err="1"/>
              <a:t>merupakan</a:t>
            </a:r>
            <a:r>
              <a:rPr lang="en-US" sz="2400" dirty="0"/>
              <a:t> </a:t>
            </a:r>
            <a:r>
              <a:rPr lang="en-US" sz="2400" dirty="0" err="1"/>
              <a:t>cita-cita</a:t>
            </a:r>
            <a:r>
              <a:rPr lang="en-US" sz="2400" dirty="0"/>
              <a:t> </a:t>
            </a:r>
            <a:r>
              <a:rPr lang="en-US" sz="2400" dirty="0" err="1"/>
              <a:t>satu</a:t>
            </a:r>
            <a:r>
              <a:rPr lang="en-US" sz="2400" dirty="0"/>
              <a:t> </a:t>
            </a:r>
            <a:r>
              <a:rPr lang="en-US" sz="2400" dirty="0" err="1"/>
              <a:t>kelompok</a:t>
            </a:r>
            <a:r>
              <a:rPr lang="en-US" sz="2400" dirty="0"/>
              <a:t> </a:t>
            </a:r>
            <a:r>
              <a:rPr lang="en-US" sz="2400" dirty="0" err="1"/>
              <a:t>orang</a:t>
            </a:r>
            <a:r>
              <a:rPr lang="en-US" sz="2400" dirty="0"/>
              <a:t> yang </a:t>
            </a:r>
            <a:r>
              <a:rPr lang="en-US" sz="2400" dirty="0" err="1"/>
              <a:t>mendasari</a:t>
            </a:r>
            <a:r>
              <a:rPr lang="en-US" sz="2400" dirty="0"/>
              <a:t> </a:t>
            </a:r>
            <a:r>
              <a:rPr lang="en-US" sz="2400" dirty="0" err="1"/>
              <a:t>suatu</a:t>
            </a:r>
            <a:r>
              <a:rPr lang="en-US" sz="2400" dirty="0"/>
              <a:t> program </a:t>
            </a:r>
            <a:r>
              <a:rPr lang="en-US" sz="2400" dirty="0" err="1"/>
              <a:t>untuk</a:t>
            </a:r>
            <a:r>
              <a:rPr lang="en-US" sz="2400" dirty="0"/>
              <a:t> </a:t>
            </a:r>
            <a:r>
              <a:rPr lang="en-US" sz="2400" dirty="0" err="1"/>
              <a:t>mengubah</a:t>
            </a:r>
            <a:r>
              <a:rPr lang="en-US" sz="2400" dirty="0"/>
              <a:t> </a:t>
            </a:r>
            <a:r>
              <a:rPr lang="en-US" sz="2400" dirty="0" err="1"/>
              <a:t>dan</a:t>
            </a:r>
            <a:r>
              <a:rPr lang="en-US" sz="2400" dirty="0"/>
              <a:t> </a:t>
            </a:r>
            <a:r>
              <a:rPr lang="en-US" sz="2400" dirty="0" err="1"/>
              <a:t>membaharui</a:t>
            </a:r>
            <a:r>
              <a:rPr lang="en-US" sz="2400" dirty="0"/>
              <a:t> </a:t>
            </a:r>
            <a:r>
              <a:rPr lang="en-US" sz="2400" dirty="0" err="1"/>
              <a:t>masyarakat</a:t>
            </a:r>
            <a:r>
              <a:rPr lang="en-US" sz="2400" dirty="0"/>
              <a:t> (</a:t>
            </a:r>
            <a:r>
              <a:rPr lang="en-US" sz="2400" dirty="0" err="1"/>
              <a:t>atas</a:t>
            </a:r>
            <a:r>
              <a:rPr lang="en-US" sz="2400" dirty="0"/>
              <a:t> </a:t>
            </a:r>
            <a:r>
              <a:rPr lang="en-US" sz="2400" dirty="0" err="1"/>
              <a:t>nama</a:t>
            </a:r>
            <a:r>
              <a:rPr lang="en-US" sz="2400" dirty="0"/>
              <a:t> </a:t>
            </a:r>
            <a:r>
              <a:rPr lang="en-US" sz="2400" dirty="0" err="1"/>
              <a:t>ideologi</a:t>
            </a:r>
            <a:r>
              <a:rPr lang="en-US" sz="2400" dirty="0"/>
              <a:t>, </a:t>
            </a:r>
            <a:r>
              <a:rPr lang="en-US" sz="2400" dirty="0" err="1"/>
              <a:t>dibenarkan</a:t>
            </a:r>
            <a:r>
              <a:rPr lang="en-US" sz="2400" dirty="0"/>
              <a:t> </a:t>
            </a:r>
            <a:r>
              <a:rPr lang="en-US" sz="2400" dirty="0" err="1"/>
              <a:t>perombakan-perombakan</a:t>
            </a:r>
            <a:r>
              <a:rPr lang="en-US" sz="2400" dirty="0"/>
              <a:t> yang </a:t>
            </a:r>
            <a:r>
              <a:rPr lang="en-US" sz="2400" dirty="0" err="1"/>
              <a:t>dibebankan</a:t>
            </a:r>
            <a:r>
              <a:rPr lang="en-US" sz="2400" dirty="0"/>
              <a:t> </a:t>
            </a:r>
            <a:r>
              <a:rPr lang="en-US" sz="2400" dirty="0" err="1"/>
              <a:t>kepada</a:t>
            </a:r>
            <a:r>
              <a:rPr lang="en-US" sz="2400" dirty="0"/>
              <a:t> </a:t>
            </a:r>
            <a:r>
              <a:rPr lang="en-US" sz="2400" dirty="0" err="1"/>
              <a:t>masyarakat</a:t>
            </a:r>
            <a:r>
              <a:rPr lang="en-US" sz="2400" dirty="0"/>
              <a:t>).</a:t>
            </a:r>
          </a:p>
          <a:p>
            <a:pPr marL="342900" indent="-342900" eaLnBrk="1" hangingPunct="1">
              <a:spcBef>
                <a:spcPct val="50000"/>
              </a:spcBef>
              <a:buFontTx/>
              <a:buAutoNum type="arabicPeriod"/>
            </a:pPr>
            <a:r>
              <a:rPr lang="en-US" sz="2400" dirty="0" err="1"/>
              <a:t>Bahwa</a:t>
            </a:r>
            <a:r>
              <a:rPr lang="en-US" sz="2400" dirty="0"/>
              <a:t> </a:t>
            </a:r>
            <a:r>
              <a:rPr lang="en-US" sz="2400" dirty="0" err="1"/>
              <a:t>betapapun</a:t>
            </a:r>
            <a:r>
              <a:rPr lang="en-US" sz="2400" dirty="0"/>
              <a:t> </a:t>
            </a:r>
            <a:r>
              <a:rPr lang="en-US" sz="2400" dirty="0" err="1"/>
              <a:t>besarnya</a:t>
            </a:r>
            <a:r>
              <a:rPr lang="en-US" sz="2400" dirty="0"/>
              <a:t> </a:t>
            </a:r>
            <a:r>
              <a:rPr lang="en-US" sz="2400" dirty="0" err="1"/>
              <a:t>perbedaan</a:t>
            </a:r>
            <a:r>
              <a:rPr lang="en-US" sz="2400" dirty="0"/>
              <a:t> </a:t>
            </a:r>
            <a:r>
              <a:rPr lang="en-US" sz="2400" dirty="0" err="1"/>
              <a:t>antara</a:t>
            </a:r>
            <a:r>
              <a:rPr lang="en-US" sz="2400" dirty="0"/>
              <a:t> </a:t>
            </a:r>
            <a:r>
              <a:rPr lang="en-US" sz="2400" dirty="0" err="1"/>
              <a:t>tuntutan</a:t>
            </a:r>
            <a:r>
              <a:rPr lang="en-US" sz="2400" dirty="0"/>
              <a:t> </a:t>
            </a:r>
            <a:r>
              <a:rPr lang="en-US" sz="2400" dirty="0" err="1"/>
              <a:t>berbagai</a:t>
            </a:r>
            <a:r>
              <a:rPr lang="en-US" sz="2400" dirty="0"/>
              <a:t> </a:t>
            </a:r>
            <a:r>
              <a:rPr lang="en-US" sz="2400" dirty="0" err="1"/>
              <a:t>ideologi</a:t>
            </a:r>
            <a:r>
              <a:rPr lang="en-US" sz="2400" dirty="0"/>
              <a:t> yang </a:t>
            </a:r>
            <a:r>
              <a:rPr lang="en-US" sz="2400" dirty="0" err="1"/>
              <a:t>memungkinkan</a:t>
            </a:r>
            <a:r>
              <a:rPr lang="en-US" sz="2400" dirty="0"/>
              <a:t> </a:t>
            </a:r>
            <a:r>
              <a:rPr lang="en-US" sz="2400" dirty="0" err="1"/>
              <a:t>hidup</a:t>
            </a:r>
            <a:r>
              <a:rPr lang="en-US" sz="2400" dirty="0"/>
              <a:t> </a:t>
            </a:r>
            <a:r>
              <a:rPr lang="en-US" sz="2400" dirty="0" err="1"/>
              <a:t>dalam</a:t>
            </a:r>
            <a:r>
              <a:rPr lang="en-US" sz="2400" dirty="0"/>
              <a:t> </a:t>
            </a:r>
            <a:r>
              <a:rPr lang="en-US" sz="2400" dirty="0" err="1"/>
              <a:t>masyarakat</a:t>
            </a:r>
            <a:r>
              <a:rPr lang="en-US" sz="2400" dirty="0"/>
              <a:t>, </a:t>
            </a:r>
            <a:r>
              <a:rPr lang="en-US" sz="2400" dirty="0" err="1"/>
              <a:t>akan</a:t>
            </a:r>
            <a:r>
              <a:rPr lang="en-US" sz="2400" dirty="0"/>
              <a:t> </a:t>
            </a:r>
            <a:r>
              <a:rPr lang="en-US" sz="2400" dirty="0" err="1"/>
              <a:t>selalu</a:t>
            </a:r>
            <a:r>
              <a:rPr lang="en-US" sz="2400" dirty="0"/>
              <a:t> </a:t>
            </a:r>
            <a:r>
              <a:rPr lang="en-US" sz="2400" dirty="0" err="1"/>
              <a:t>ada</a:t>
            </a:r>
            <a:r>
              <a:rPr lang="en-US" sz="2400" dirty="0"/>
              <a:t> </a:t>
            </a:r>
            <a:r>
              <a:rPr lang="en-US" sz="2400" dirty="0" err="1"/>
              <a:t>tuntutan</a:t>
            </a:r>
            <a:r>
              <a:rPr lang="en-US" sz="2400" dirty="0"/>
              <a:t> </a:t>
            </a:r>
            <a:r>
              <a:rPr lang="en-US" sz="2400" dirty="0" err="1"/>
              <a:t>mutlak</a:t>
            </a:r>
            <a:r>
              <a:rPr lang="en-US" sz="2400" dirty="0"/>
              <a:t> </a:t>
            </a:r>
            <a:r>
              <a:rPr lang="en-US" sz="2400" dirty="0" err="1"/>
              <a:t>bahwa</a:t>
            </a:r>
            <a:r>
              <a:rPr lang="en-US" sz="2400" dirty="0"/>
              <a:t> </a:t>
            </a:r>
            <a:r>
              <a:rPr lang="en-US" sz="2400" dirty="0" err="1"/>
              <a:t>orang</a:t>
            </a:r>
            <a:r>
              <a:rPr lang="en-US" sz="2400" dirty="0"/>
              <a:t> </a:t>
            </a:r>
            <a:r>
              <a:rPr lang="en-US" sz="2400" dirty="0" err="1"/>
              <a:t>harus</a:t>
            </a:r>
            <a:r>
              <a:rPr lang="en-US" sz="2400" dirty="0"/>
              <a:t> </a:t>
            </a:r>
            <a:r>
              <a:rPr lang="en-US" sz="2400" dirty="0" err="1"/>
              <a:t>taat</a:t>
            </a:r>
            <a:r>
              <a:rPr lang="en-US" sz="2400" dirty="0"/>
              <a:t> </a:t>
            </a:r>
            <a:r>
              <a:rPr lang="en-US" sz="2400" dirty="0" err="1"/>
              <a:t>pada</a:t>
            </a:r>
            <a:r>
              <a:rPr lang="en-US" sz="2400" dirty="0"/>
              <a:t> </a:t>
            </a:r>
            <a:r>
              <a:rPr lang="en-US" sz="2400" dirty="0" err="1"/>
              <a:t>ideologi</a:t>
            </a:r>
            <a:r>
              <a:rPr lang="en-US" sz="2400" dirty="0"/>
              <a:t> </a:t>
            </a:r>
            <a:r>
              <a:rPr lang="en-US" sz="2400" dirty="0" err="1"/>
              <a:t>tersebut</a:t>
            </a:r>
            <a:r>
              <a:rPr lang="en-US" sz="2400" dirty="0"/>
              <a:t>. </a:t>
            </a:r>
            <a:r>
              <a:rPr lang="en-US" sz="2400" dirty="0" err="1"/>
              <a:t>Berarti</a:t>
            </a:r>
            <a:r>
              <a:rPr lang="en-US" sz="2400" dirty="0"/>
              <a:t> </a:t>
            </a:r>
            <a:r>
              <a:rPr lang="en-US" sz="2400" dirty="0" err="1"/>
              <a:t>orang</a:t>
            </a:r>
            <a:r>
              <a:rPr lang="en-US" sz="2400" dirty="0"/>
              <a:t> </a:t>
            </a:r>
            <a:r>
              <a:rPr lang="en-US" sz="2400" dirty="0" err="1"/>
              <a:t>harus</a:t>
            </a:r>
            <a:r>
              <a:rPr lang="en-US" sz="2400" dirty="0"/>
              <a:t> </a:t>
            </a:r>
            <a:r>
              <a:rPr lang="en-US" sz="2400" dirty="0" err="1"/>
              <a:t>taat</a:t>
            </a:r>
            <a:r>
              <a:rPr lang="en-US" sz="2400" dirty="0"/>
              <a:t> </a:t>
            </a:r>
            <a:r>
              <a:rPr lang="en-US" sz="2400" dirty="0" err="1"/>
              <a:t>pada</a:t>
            </a:r>
            <a:r>
              <a:rPr lang="en-US" sz="2400" dirty="0"/>
              <a:t> </a:t>
            </a:r>
            <a:r>
              <a:rPr lang="en-US" sz="2400" dirty="0" err="1"/>
              <a:t>elit</a:t>
            </a:r>
            <a:r>
              <a:rPr lang="en-US" sz="2400" dirty="0"/>
              <a:t> yang </a:t>
            </a:r>
            <a:r>
              <a:rPr lang="en-US" sz="2400" dirty="0" err="1"/>
              <a:t>mengembannya</a:t>
            </a:r>
            <a:r>
              <a:rPr lang="en-US" sz="2400" dirty="0"/>
              <a:t>. </a:t>
            </a:r>
            <a:r>
              <a:rPr lang="en-US" sz="2400" dirty="0" err="1"/>
              <a:t>Kekuasaan</a:t>
            </a:r>
            <a:r>
              <a:rPr lang="en-US" sz="2400" dirty="0"/>
              <a:t> </a:t>
            </a:r>
            <a:r>
              <a:rPr lang="en-US" sz="2400" dirty="0" err="1"/>
              <a:t>condong</a:t>
            </a:r>
            <a:r>
              <a:rPr lang="en-US" sz="2400" dirty="0"/>
              <a:t> </a:t>
            </a:r>
            <a:r>
              <a:rPr lang="en-US" sz="2400" dirty="0" err="1"/>
              <a:t>kearah</a:t>
            </a:r>
            <a:r>
              <a:rPr lang="en-US" sz="2400" dirty="0"/>
              <a:t> total, </a:t>
            </a:r>
            <a:r>
              <a:rPr lang="en-US" sz="2400" dirty="0" err="1"/>
              <a:t>jadi</a:t>
            </a:r>
            <a:r>
              <a:rPr lang="en-US" sz="2400" dirty="0"/>
              <a:t> </a:t>
            </a:r>
            <a:r>
              <a:rPr lang="en-US" sz="2400" dirty="0" err="1"/>
              <a:t>bersifat</a:t>
            </a:r>
            <a:r>
              <a:rPr lang="en-US" sz="2400" dirty="0"/>
              <a:t> </a:t>
            </a:r>
            <a:r>
              <a:rPr lang="en-US" sz="2400" dirty="0" err="1"/>
              <a:t>totaliter</a:t>
            </a:r>
            <a:r>
              <a:rPr lang="en-US" sz="2400" dirty="0"/>
              <a:t> yang </a:t>
            </a:r>
            <a:r>
              <a:rPr lang="en-US" sz="2400" dirty="0" err="1"/>
              <a:t>menyangkut</a:t>
            </a:r>
            <a:r>
              <a:rPr lang="en-US" sz="2400" dirty="0"/>
              <a:t> </a:t>
            </a:r>
            <a:r>
              <a:rPr lang="en-US" sz="2400" dirty="0" err="1"/>
              <a:t>segala</a:t>
            </a:r>
            <a:r>
              <a:rPr lang="en-US" sz="2400" dirty="0"/>
              <a:t> </a:t>
            </a:r>
            <a:r>
              <a:rPr lang="en-US" sz="2400" dirty="0" err="1"/>
              <a:t>segi</a:t>
            </a:r>
            <a:r>
              <a:rPr lang="en-US" sz="2400" dirty="0"/>
              <a:t> </a:t>
            </a:r>
            <a:r>
              <a:rPr lang="en-US" sz="2400" dirty="0" err="1"/>
              <a:t>kehidupan</a:t>
            </a:r>
            <a:r>
              <a:rPr lang="en-US" sz="2400" dirty="0"/>
              <a:t>.</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1386840" y="1272223"/>
            <a:ext cx="10287000" cy="4901342"/>
          </a:xfrm>
          <a:prstGeom prst="rect">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wrap="square">
            <a:spAutoFit/>
          </a:bodyPr>
          <a:lstStyle/>
          <a:p>
            <a:pPr>
              <a:spcBef>
                <a:spcPct val="50000"/>
              </a:spcBef>
            </a:pPr>
            <a:r>
              <a:rPr lang="en-US" sz="2500" b="1" i="1" dirty="0" err="1"/>
              <a:t>Ideologi</a:t>
            </a:r>
            <a:r>
              <a:rPr lang="en-US" sz="2500" b="1" i="1" dirty="0"/>
              <a:t> </a:t>
            </a:r>
            <a:r>
              <a:rPr lang="en-US" sz="2500" b="1" i="1" dirty="0" err="1"/>
              <a:t>partikular</a:t>
            </a:r>
            <a:r>
              <a:rPr lang="en-US" sz="2500" b="1" i="1" dirty="0"/>
              <a:t> </a:t>
            </a:r>
            <a:r>
              <a:rPr lang="en-US" sz="2500" b="1" i="1" dirty="0" err="1"/>
              <a:t>dan</a:t>
            </a:r>
            <a:r>
              <a:rPr lang="en-US" sz="2500" b="1" i="1" dirty="0"/>
              <a:t> </a:t>
            </a:r>
            <a:r>
              <a:rPr lang="en-US" sz="2500" b="1" i="1" dirty="0" err="1"/>
              <a:t>ideologi</a:t>
            </a:r>
            <a:r>
              <a:rPr lang="en-US" sz="2500" b="1" i="1" dirty="0"/>
              <a:t> </a:t>
            </a:r>
            <a:r>
              <a:rPr lang="en-US" sz="2500" b="1" i="1" dirty="0" err="1"/>
              <a:t>Komprehensif</a:t>
            </a:r>
            <a:endParaRPr lang="en-US" sz="2500" b="1" i="1" dirty="0"/>
          </a:p>
          <a:p>
            <a:pPr>
              <a:spcBef>
                <a:spcPct val="50000"/>
              </a:spcBef>
            </a:pPr>
            <a:r>
              <a:rPr lang="en-US" sz="2500" dirty="0" err="1"/>
              <a:t>Pada</a:t>
            </a:r>
            <a:r>
              <a:rPr lang="en-US" sz="2500" dirty="0"/>
              <a:t> </a:t>
            </a:r>
            <a:r>
              <a:rPr lang="en-US" sz="2500" dirty="0" err="1"/>
              <a:t>awal</a:t>
            </a:r>
            <a:r>
              <a:rPr lang="en-US" sz="2500" dirty="0"/>
              <a:t> </a:t>
            </a:r>
            <a:r>
              <a:rPr lang="en-US" sz="2500" dirty="0" err="1"/>
              <a:t>perkembangan</a:t>
            </a:r>
            <a:r>
              <a:rPr lang="en-US" sz="2500" dirty="0"/>
              <a:t> </a:t>
            </a:r>
            <a:r>
              <a:rPr lang="en-US" sz="2500" dirty="0" err="1"/>
              <a:t>wacana</a:t>
            </a:r>
            <a:r>
              <a:rPr lang="en-US" sz="2500" dirty="0"/>
              <a:t> </a:t>
            </a:r>
            <a:r>
              <a:rPr lang="en-US" sz="2500" dirty="0" err="1"/>
              <a:t>ideologi</a:t>
            </a:r>
            <a:r>
              <a:rPr lang="en-US" sz="2500" dirty="0"/>
              <a:t>, Marx </a:t>
            </a:r>
            <a:r>
              <a:rPr lang="en-US" sz="2500" dirty="0" err="1"/>
              <a:t>mengecam</a:t>
            </a:r>
            <a:r>
              <a:rPr lang="en-US" sz="2500" dirty="0"/>
              <a:t> </a:t>
            </a:r>
            <a:r>
              <a:rPr lang="en-US" sz="2500" dirty="0" err="1"/>
              <a:t>berbagai</a:t>
            </a:r>
            <a:r>
              <a:rPr lang="en-US" sz="2500" dirty="0"/>
              <a:t> </a:t>
            </a:r>
            <a:r>
              <a:rPr lang="en-US" sz="2500" dirty="0" err="1"/>
              <a:t>macam</a:t>
            </a:r>
            <a:r>
              <a:rPr lang="en-US" sz="2500" dirty="0"/>
              <a:t> </a:t>
            </a:r>
            <a:r>
              <a:rPr lang="en-US" sz="2500" dirty="0" err="1"/>
              <a:t>bentuk</a:t>
            </a:r>
            <a:r>
              <a:rPr lang="en-US" sz="2500" dirty="0"/>
              <a:t> </a:t>
            </a:r>
            <a:r>
              <a:rPr lang="en-US" sz="2500" dirty="0" err="1"/>
              <a:t>ideologi</a:t>
            </a:r>
            <a:r>
              <a:rPr lang="en-US" sz="2500" dirty="0"/>
              <a:t>, </a:t>
            </a:r>
            <a:r>
              <a:rPr lang="en-US" sz="2500" dirty="0" err="1"/>
              <a:t>bahkan</a:t>
            </a:r>
            <a:r>
              <a:rPr lang="en-US" sz="2500" dirty="0"/>
              <a:t> </a:t>
            </a:r>
            <a:r>
              <a:rPr lang="en-US" sz="2500" dirty="0" err="1"/>
              <a:t>menurut</a:t>
            </a:r>
            <a:r>
              <a:rPr lang="en-US" sz="2500" dirty="0"/>
              <a:t> Marx </a:t>
            </a:r>
            <a:r>
              <a:rPr lang="en-US" sz="2500" dirty="0" err="1"/>
              <a:t>ideologi</a:t>
            </a:r>
            <a:r>
              <a:rPr lang="en-US" sz="2500" dirty="0"/>
              <a:t> </a:t>
            </a:r>
            <a:r>
              <a:rPr lang="en-US" sz="2500" dirty="0" err="1"/>
              <a:t>merupakan</a:t>
            </a:r>
            <a:r>
              <a:rPr lang="en-US" sz="2500" dirty="0"/>
              <a:t> </a:t>
            </a:r>
            <a:r>
              <a:rPr lang="en-US" sz="2500" dirty="0" err="1"/>
              <a:t>gagasan-gagasan</a:t>
            </a:r>
            <a:r>
              <a:rPr lang="en-US" sz="2500" dirty="0"/>
              <a:t> </a:t>
            </a:r>
            <a:r>
              <a:rPr lang="en-US" sz="2500" dirty="0" err="1"/>
              <a:t>kaum</a:t>
            </a:r>
            <a:r>
              <a:rPr lang="en-US" sz="2500" dirty="0"/>
              <a:t> </a:t>
            </a:r>
            <a:r>
              <a:rPr lang="en-US" sz="2500" dirty="0" err="1"/>
              <a:t>borjuis</a:t>
            </a:r>
            <a:r>
              <a:rPr lang="en-US" sz="2500" dirty="0"/>
              <a:t> </a:t>
            </a:r>
            <a:r>
              <a:rPr lang="en-US" sz="2500" dirty="0" err="1"/>
              <a:t>untuk</a:t>
            </a:r>
            <a:r>
              <a:rPr lang="en-US" sz="2500" dirty="0"/>
              <a:t> </a:t>
            </a:r>
            <a:r>
              <a:rPr lang="en-US" sz="2500" dirty="0" err="1"/>
              <a:t>mempertahankan</a:t>
            </a:r>
            <a:r>
              <a:rPr lang="en-US" sz="2500" dirty="0"/>
              <a:t> status-quo. </a:t>
            </a:r>
          </a:p>
          <a:p>
            <a:pPr>
              <a:spcBef>
                <a:spcPct val="50000"/>
              </a:spcBef>
            </a:pPr>
            <a:r>
              <a:rPr lang="en-US" sz="2500" dirty="0" err="1"/>
              <a:t>Tetapi</a:t>
            </a:r>
            <a:r>
              <a:rPr lang="en-US" sz="2500" dirty="0"/>
              <a:t> </a:t>
            </a:r>
            <a:r>
              <a:rPr lang="en-US" sz="2500" dirty="0" err="1"/>
              <a:t>pada</a:t>
            </a:r>
            <a:r>
              <a:rPr lang="en-US" sz="2500" dirty="0"/>
              <a:t> </a:t>
            </a:r>
            <a:r>
              <a:rPr lang="en-US" sz="2500" dirty="0" err="1"/>
              <a:t>pertengahan</a:t>
            </a:r>
            <a:r>
              <a:rPr lang="en-US" sz="2500" dirty="0"/>
              <a:t> </a:t>
            </a:r>
            <a:r>
              <a:rPr lang="en-US" sz="2500" dirty="0" err="1"/>
              <a:t>abad</a:t>
            </a:r>
            <a:r>
              <a:rPr lang="en-US" sz="2500" dirty="0"/>
              <a:t> ke-19 Marx yang </a:t>
            </a:r>
            <a:r>
              <a:rPr lang="en-US" sz="2500" dirty="0" err="1"/>
              <a:t>awalnya</a:t>
            </a:r>
            <a:r>
              <a:rPr lang="en-US" sz="2500" dirty="0"/>
              <a:t> </a:t>
            </a:r>
            <a:r>
              <a:rPr lang="en-US" sz="2500" dirty="0" err="1"/>
              <a:t>menolak</a:t>
            </a:r>
            <a:r>
              <a:rPr lang="en-US" sz="2500" dirty="0"/>
              <a:t> </a:t>
            </a:r>
            <a:r>
              <a:rPr lang="en-US" sz="2500" dirty="0" err="1"/>
              <a:t>ideologi</a:t>
            </a:r>
            <a:r>
              <a:rPr lang="en-US" sz="2500" dirty="0"/>
              <a:t> </a:t>
            </a:r>
            <a:r>
              <a:rPr lang="en-US" sz="2500" dirty="0" err="1"/>
              <a:t>justru</a:t>
            </a:r>
            <a:r>
              <a:rPr lang="en-US" sz="2500" dirty="0"/>
              <a:t> </a:t>
            </a:r>
            <a:r>
              <a:rPr lang="en-US" sz="2500" dirty="0" err="1"/>
              <a:t>mengokohkan</a:t>
            </a:r>
            <a:r>
              <a:rPr lang="en-US" sz="2500" dirty="0"/>
              <a:t> </a:t>
            </a:r>
            <a:r>
              <a:rPr lang="en-US" sz="2500" dirty="0" err="1"/>
              <a:t>pendiriannya</a:t>
            </a:r>
            <a:r>
              <a:rPr lang="en-US" sz="2500" dirty="0"/>
              <a:t> </a:t>
            </a:r>
            <a:r>
              <a:rPr lang="en-US" sz="2500" dirty="0" err="1"/>
              <a:t>sebagai</a:t>
            </a:r>
            <a:r>
              <a:rPr lang="en-US" sz="2500" dirty="0"/>
              <a:t> </a:t>
            </a:r>
            <a:r>
              <a:rPr lang="en-US" sz="2500" dirty="0" err="1"/>
              <a:t>suatu</a:t>
            </a:r>
            <a:r>
              <a:rPr lang="en-US" sz="2500" dirty="0"/>
              <a:t> </a:t>
            </a:r>
            <a:r>
              <a:rPr lang="en-US" sz="2500" dirty="0" err="1"/>
              <a:t>ideologi</a:t>
            </a:r>
            <a:r>
              <a:rPr lang="en-US" sz="2500" dirty="0"/>
              <a:t> </a:t>
            </a:r>
            <a:r>
              <a:rPr lang="en-US" sz="2500" dirty="0" err="1"/>
              <a:t>untuk</a:t>
            </a:r>
            <a:r>
              <a:rPr lang="en-US" sz="2500" dirty="0"/>
              <a:t> </a:t>
            </a:r>
            <a:r>
              <a:rPr lang="en-US" sz="2500" dirty="0" err="1"/>
              <a:t>membela</a:t>
            </a:r>
            <a:r>
              <a:rPr lang="en-US" sz="2500" dirty="0"/>
              <a:t> </a:t>
            </a:r>
            <a:r>
              <a:rPr lang="en-US" sz="2500" dirty="0" err="1"/>
              <a:t>kelas-kelas</a:t>
            </a:r>
            <a:r>
              <a:rPr lang="en-US" sz="2500" dirty="0"/>
              <a:t> </a:t>
            </a:r>
            <a:r>
              <a:rPr lang="en-US" sz="2500" dirty="0" err="1"/>
              <a:t>sosial</a:t>
            </a:r>
            <a:r>
              <a:rPr lang="en-US" sz="2500" dirty="0"/>
              <a:t> </a:t>
            </a:r>
            <a:r>
              <a:rPr lang="en-US" sz="2500" dirty="0" err="1"/>
              <a:t>ekonomi</a:t>
            </a:r>
            <a:r>
              <a:rPr lang="en-US" sz="2500" dirty="0"/>
              <a:t> </a:t>
            </a:r>
            <a:r>
              <a:rPr lang="en-US" sz="2500" dirty="0" err="1"/>
              <a:t>tertentu</a:t>
            </a:r>
            <a:r>
              <a:rPr lang="en-US" sz="2500" dirty="0"/>
              <a:t> </a:t>
            </a:r>
            <a:r>
              <a:rPr lang="en-US" sz="2500" dirty="0" err="1"/>
              <a:t>dalam</a:t>
            </a:r>
            <a:r>
              <a:rPr lang="en-US" sz="2500" dirty="0"/>
              <a:t> </a:t>
            </a:r>
            <a:r>
              <a:rPr lang="en-US" sz="2500" dirty="0" err="1"/>
              <a:t>suatu</a:t>
            </a:r>
            <a:r>
              <a:rPr lang="en-US" sz="2500" dirty="0"/>
              <a:t> </a:t>
            </a:r>
            <a:r>
              <a:rPr lang="en-US" sz="2500" dirty="0" err="1"/>
              <a:t>masyarakat</a:t>
            </a:r>
            <a:r>
              <a:rPr lang="en-US" sz="2500" dirty="0"/>
              <a:t> yang </a:t>
            </a:r>
            <a:r>
              <a:rPr lang="en-US" sz="2500" dirty="0" err="1"/>
              <a:t>menjadi</a:t>
            </a:r>
            <a:r>
              <a:rPr lang="en-US" sz="2500" dirty="0"/>
              <a:t> </a:t>
            </a:r>
            <a:r>
              <a:rPr lang="en-US" sz="2500" dirty="0" err="1"/>
              <a:t>pendukungnya</a:t>
            </a:r>
            <a:r>
              <a:rPr lang="en-US" sz="2500" dirty="0"/>
              <a:t>.</a:t>
            </a:r>
          </a:p>
          <a:p>
            <a:pPr>
              <a:spcBef>
                <a:spcPct val="50000"/>
              </a:spcBef>
            </a:pPr>
            <a:r>
              <a:rPr lang="en-US" sz="2500" dirty="0"/>
              <a:t>Dari </a:t>
            </a:r>
            <a:r>
              <a:rPr lang="en-US" sz="2500" dirty="0" err="1"/>
              <a:t>segi</a:t>
            </a:r>
            <a:r>
              <a:rPr lang="en-US" sz="2500" dirty="0"/>
              <a:t> </a:t>
            </a:r>
            <a:r>
              <a:rPr lang="en-US" sz="2500" dirty="0" err="1"/>
              <a:t>sosiologis</a:t>
            </a:r>
            <a:r>
              <a:rPr lang="en-US" sz="2500" dirty="0"/>
              <a:t>, </a:t>
            </a:r>
            <a:r>
              <a:rPr lang="en-US" sz="2500" dirty="0" err="1"/>
              <a:t>terdapat</a:t>
            </a:r>
            <a:r>
              <a:rPr lang="en-US" sz="2500" dirty="0"/>
              <a:t> 2 (</a:t>
            </a:r>
            <a:r>
              <a:rPr lang="en-US" sz="2500" dirty="0" err="1"/>
              <a:t>dua</a:t>
            </a:r>
            <a:r>
              <a:rPr lang="en-US" sz="2500" dirty="0"/>
              <a:t>) </a:t>
            </a:r>
            <a:r>
              <a:rPr lang="en-US" sz="2500" dirty="0" err="1"/>
              <a:t>macam</a:t>
            </a:r>
            <a:r>
              <a:rPr lang="en-US" sz="2500" dirty="0"/>
              <a:t> </a:t>
            </a:r>
            <a:r>
              <a:rPr lang="en-US" sz="2500" dirty="0" err="1"/>
              <a:t>ideologi</a:t>
            </a:r>
            <a:r>
              <a:rPr lang="en-US" sz="2500" dirty="0"/>
              <a:t> yang </a:t>
            </a:r>
            <a:r>
              <a:rPr lang="en-US" sz="2500" dirty="0" err="1"/>
              <a:t>dikembangkan</a:t>
            </a:r>
            <a:r>
              <a:rPr lang="en-US" sz="2500" dirty="0"/>
              <a:t> </a:t>
            </a:r>
            <a:r>
              <a:rPr lang="en-US" sz="2500" dirty="0" err="1"/>
              <a:t>oleh</a:t>
            </a:r>
            <a:r>
              <a:rPr lang="en-US" sz="2500" dirty="0"/>
              <a:t> Karl Mannheim yang </a:t>
            </a:r>
            <a:r>
              <a:rPr lang="en-US" sz="2500" dirty="0" err="1"/>
              <a:t>beraliran</a:t>
            </a:r>
            <a:r>
              <a:rPr lang="en-US" sz="2500" dirty="0"/>
              <a:t> Marx Mannheim, </a:t>
            </a:r>
            <a:r>
              <a:rPr lang="en-US" sz="2500" dirty="0" err="1"/>
              <a:t>yaitu</a:t>
            </a:r>
            <a:r>
              <a:rPr lang="en-US" sz="2500" dirty="0"/>
              <a:t>: </a:t>
            </a:r>
            <a:r>
              <a:rPr lang="en-US" sz="2500" b="1" i="1" dirty="0" err="1"/>
              <a:t>Ideologi</a:t>
            </a:r>
            <a:r>
              <a:rPr lang="en-US" sz="2500" b="1" i="1" dirty="0"/>
              <a:t> yang </a:t>
            </a:r>
            <a:r>
              <a:rPr lang="en-US" sz="2500" b="1" i="1" dirty="0" err="1"/>
              <a:t>bersifat</a:t>
            </a:r>
            <a:r>
              <a:rPr lang="en-US" sz="2500" b="1" i="1" dirty="0"/>
              <a:t> </a:t>
            </a:r>
            <a:r>
              <a:rPr lang="en-US" sz="2500" b="1" i="1" dirty="0" err="1"/>
              <a:t>partikular</a:t>
            </a:r>
            <a:r>
              <a:rPr lang="en-US" sz="2500" dirty="0"/>
              <a:t> </a:t>
            </a:r>
            <a:r>
              <a:rPr lang="en-US" sz="2500" dirty="0" err="1"/>
              <a:t>dan</a:t>
            </a:r>
            <a:r>
              <a:rPr lang="en-US" sz="2500" dirty="0"/>
              <a:t> </a:t>
            </a:r>
            <a:r>
              <a:rPr lang="en-US" sz="2500" b="1" i="1" dirty="0" err="1"/>
              <a:t>ideologi</a:t>
            </a:r>
            <a:r>
              <a:rPr lang="en-US" sz="2500" b="1" i="1" dirty="0"/>
              <a:t> yang </a:t>
            </a:r>
            <a:r>
              <a:rPr lang="en-US" sz="2500" b="1" i="1" dirty="0" err="1"/>
              <a:t>bersifat</a:t>
            </a:r>
            <a:r>
              <a:rPr lang="en-US" sz="2500" b="1" i="1" dirty="0"/>
              <a:t> </a:t>
            </a:r>
            <a:r>
              <a:rPr lang="en-US" sz="2500" b="1" i="1" dirty="0" err="1"/>
              <a:t>komprehensif</a:t>
            </a:r>
            <a:r>
              <a:rPr lang="en-US" sz="2500" dirty="0"/>
              <a:t>. </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1386841" y="594360"/>
            <a:ext cx="7863840" cy="249299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spcBef>
                <a:spcPct val="50000"/>
              </a:spcBef>
            </a:pPr>
            <a:r>
              <a:rPr lang="en-US" sz="2400" b="1" i="1" dirty="0" err="1"/>
              <a:t>Ideologi</a:t>
            </a:r>
            <a:r>
              <a:rPr lang="en-US" sz="2400" b="1" i="1" dirty="0"/>
              <a:t> </a:t>
            </a:r>
            <a:r>
              <a:rPr lang="en-US" sz="2400" b="1" i="1" dirty="0" err="1"/>
              <a:t>Partikular</a:t>
            </a:r>
            <a:r>
              <a:rPr lang="en-US" sz="2400" dirty="0"/>
              <a:t>, </a:t>
            </a:r>
            <a:r>
              <a:rPr lang="en-US" sz="2400" dirty="0" err="1"/>
              <a:t>adalah</a:t>
            </a:r>
            <a:r>
              <a:rPr lang="en-US" sz="2400" dirty="0"/>
              <a:t> </a:t>
            </a:r>
            <a:r>
              <a:rPr lang="en-US" sz="2400" dirty="0" err="1"/>
              <a:t>suatu</a:t>
            </a:r>
            <a:r>
              <a:rPr lang="en-US" sz="2400" dirty="0"/>
              <a:t> </a:t>
            </a:r>
            <a:r>
              <a:rPr lang="en-US" sz="2400" dirty="0" err="1"/>
              <a:t>keyakinan-keyakinan</a:t>
            </a:r>
            <a:r>
              <a:rPr lang="en-US" sz="2400" dirty="0"/>
              <a:t> yang </a:t>
            </a:r>
            <a:r>
              <a:rPr lang="en-US" sz="2400" dirty="0" err="1"/>
              <a:t>tersusun</a:t>
            </a:r>
            <a:r>
              <a:rPr lang="en-US" sz="2400" dirty="0"/>
              <a:t> </a:t>
            </a:r>
            <a:r>
              <a:rPr lang="en-US" sz="2400" dirty="0" err="1"/>
              <a:t>secara</a:t>
            </a:r>
            <a:r>
              <a:rPr lang="en-US" sz="2400" dirty="0"/>
              <a:t> </a:t>
            </a:r>
            <a:r>
              <a:rPr lang="en-US" sz="2400" dirty="0" err="1"/>
              <a:t>sistematis</a:t>
            </a:r>
            <a:r>
              <a:rPr lang="en-US" sz="2400" dirty="0"/>
              <a:t> </a:t>
            </a:r>
            <a:r>
              <a:rPr lang="en-US" sz="2400" dirty="0" err="1"/>
              <a:t>dan</a:t>
            </a:r>
            <a:r>
              <a:rPr lang="en-US" sz="2400" dirty="0"/>
              <a:t> </a:t>
            </a:r>
            <a:r>
              <a:rPr lang="en-US" sz="2400" dirty="0" err="1"/>
              <a:t>terkait</a:t>
            </a:r>
            <a:r>
              <a:rPr lang="en-US" sz="2400" dirty="0"/>
              <a:t> </a:t>
            </a:r>
            <a:r>
              <a:rPr lang="en-US" sz="2400" dirty="0" err="1"/>
              <a:t>erat</a:t>
            </a:r>
            <a:r>
              <a:rPr lang="en-US" sz="2400" dirty="0"/>
              <a:t> </a:t>
            </a:r>
            <a:r>
              <a:rPr lang="en-US" sz="2400" dirty="0" err="1"/>
              <a:t>dengan</a:t>
            </a:r>
            <a:r>
              <a:rPr lang="en-US" sz="2400" dirty="0"/>
              <a:t> </a:t>
            </a:r>
            <a:r>
              <a:rPr lang="en-US" sz="2400" dirty="0" err="1"/>
              <a:t>kepentingan</a:t>
            </a:r>
            <a:r>
              <a:rPr lang="en-US" sz="2400" dirty="0"/>
              <a:t> </a:t>
            </a:r>
            <a:r>
              <a:rPr lang="en-US" sz="2400" dirty="0" err="1"/>
              <a:t>suatu</a:t>
            </a:r>
            <a:r>
              <a:rPr lang="en-US" sz="2400" dirty="0"/>
              <a:t> </a:t>
            </a:r>
            <a:r>
              <a:rPr lang="en-US" sz="2400" dirty="0" err="1"/>
              <a:t>kelas</a:t>
            </a:r>
            <a:r>
              <a:rPr lang="en-US" sz="2400" dirty="0"/>
              <a:t> </a:t>
            </a:r>
            <a:r>
              <a:rPr lang="en-US" sz="2400" dirty="0" err="1"/>
              <a:t>sosial</a:t>
            </a:r>
            <a:r>
              <a:rPr lang="en-US" sz="2400" dirty="0"/>
              <a:t> </a:t>
            </a:r>
            <a:r>
              <a:rPr lang="en-US" sz="2400" dirty="0" err="1"/>
              <a:t>tertentu</a:t>
            </a:r>
            <a:r>
              <a:rPr lang="en-US" sz="2400" dirty="0"/>
              <a:t> </a:t>
            </a:r>
            <a:r>
              <a:rPr lang="en-US" sz="2400" dirty="0" err="1"/>
              <a:t>dalam</a:t>
            </a:r>
            <a:r>
              <a:rPr lang="en-US" sz="2400" dirty="0"/>
              <a:t> </a:t>
            </a:r>
            <a:r>
              <a:rPr lang="en-US" sz="2400" dirty="0" err="1"/>
              <a:t>masyarakat</a:t>
            </a:r>
            <a:r>
              <a:rPr lang="en-US" sz="2400" dirty="0"/>
              <a:t>.</a:t>
            </a:r>
          </a:p>
          <a:p>
            <a:pPr>
              <a:spcBef>
                <a:spcPct val="50000"/>
              </a:spcBef>
            </a:pPr>
            <a:r>
              <a:rPr lang="en-US" sz="2400" u="sng" dirty="0" err="1"/>
              <a:t>Contoh</a:t>
            </a:r>
            <a:r>
              <a:rPr lang="en-US" sz="2400" dirty="0"/>
              <a:t>: </a:t>
            </a:r>
            <a:r>
              <a:rPr lang="en-US" sz="2400" b="1" i="1" dirty="0" err="1"/>
              <a:t>Ideologi</a:t>
            </a:r>
            <a:r>
              <a:rPr lang="en-US" sz="2400" b="1" i="1" dirty="0"/>
              <a:t> </a:t>
            </a:r>
            <a:r>
              <a:rPr lang="en-US" sz="2400" b="1" i="1" dirty="0" err="1"/>
              <a:t>komunis</a:t>
            </a:r>
            <a:r>
              <a:rPr lang="en-US" sz="2400" dirty="0"/>
              <a:t>, yang </a:t>
            </a:r>
            <a:r>
              <a:rPr lang="en-US" sz="2400" dirty="0" err="1"/>
              <a:t>membela</a:t>
            </a:r>
            <a:r>
              <a:rPr lang="en-US" sz="2400" dirty="0"/>
              <a:t> </a:t>
            </a:r>
            <a:r>
              <a:rPr lang="en-US" sz="2400" dirty="0" err="1"/>
              <a:t>kelas</a:t>
            </a:r>
            <a:r>
              <a:rPr lang="en-US" sz="2400" dirty="0"/>
              <a:t> </a:t>
            </a:r>
            <a:r>
              <a:rPr lang="en-US" sz="2400" dirty="0" err="1"/>
              <a:t>proletar</a:t>
            </a:r>
            <a:r>
              <a:rPr lang="en-US" sz="2400" dirty="0"/>
              <a:t> </a:t>
            </a:r>
            <a:r>
              <a:rPr lang="en-US" sz="2400" dirty="0" err="1"/>
              <a:t>dan</a:t>
            </a:r>
            <a:r>
              <a:rPr lang="en-US" sz="2400" dirty="0"/>
              <a:t> </a:t>
            </a:r>
            <a:r>
              <a:rPr lang="en-US" sz="2400" b="1" i="1" dirty="0" err="1"/>
              <a:t>ideologi</a:t>
            </a:r>
            <a:r>
              <a:rPr lang="en-US" sz="2400" b="1" i="1" dirty="0"/>
              <a:t> </a:t>
            </a:r>
            <a:r>
              <a:rPr lang="en-US" sz="2400" b="1" i="1" dirty="0" err="1"/>
              <a:t>liberalis</a:t>
            </a:r>
            <a:r>
              <a:rPr lang="en-US" sz="2400" b="1" i="1" dirty="0"/>
              <a:t>,</a:t>
            </a:r>
            <a:r>
              <a:rPr lang="en-US" sz="2400" dirty="0"/>
              <a:t> yang </a:t>
            </a:r>
            <a:r>
              <a:rPr lang="en-US" sz="2400" dirty="0" err="1"/>
              <a:t>memperjuangkan</a:t>
            </a:r>
            <a:r>
              <a:rPr lang="en-US" sz="2400" dirty="0"/>
              <a:t> </a:t>
            </a:r>
            <a:r>
              <a:rPr lang="en-US" sz="2400" dirty="0" err="1"/>
              <a:t>kebebasan</a:t>
            </a:r>
            <a:r>
              <a:rPr lang="en-US" sz="2400" dirty="0"/>
              <a:t> </a:t>
            </a:r>
            <a:r>
              <a:rPr lang="en-US" sz="2400" dirty="0" err="1"/>
              <a:t>individu</a:t>
            </a:r>
            <a:r>
              <a:rPr lang="en-US" sz="2400" dirty="0"/>
              <a:t> </a:t>
            </a:r>
            <a:r>
              <a:rPr lang="en-US" sz="2400" dirty="0" err="1"/>
              <a:t>saja</a:t>
            </a:r>
            <a:r>
              <a:rPr lang="en-US" sz="2400" dirty="0"/>
              <a:t> </a:t>
            </a:r>
            <a:r>
              <a:rPr lang="en-US" sz="2400" dirty="0" err="1"/>
              <a:t>termasuk</a:t>
            </a:r>
            <a:r>
              <a:rPr lang="en-US" sz="2400" dirty="0"/>
              <a:t> </a:t>
            </a:r>
            <a:r>
              <a:rPr lang="en-US" sz="2400" dirty="0" err="1"/>
              <a:t>tipe</a:t>
            </a:r>
            <a:r>
              <a:rPr lang="en-US" sz="2400" dirty="0"/>
              <a:t> </a:t>
            </a:r>
            <a:r>
              <a:rPr lang="en-US" sz="2400" dirty="0" err="1"/>
              <a:t>ideologi</a:t>
            </a:r>
            <a:r>
              <a:rPr lang="en-US" sz="2400" dirty="0"/>
              <a:t> </a:t>
            </a:r>
            <a:r>
              <a:rPr lang="en-US" sz="2400" dirty="0" err="1"/>
              <a:t>partikular</a:t>
            </a:r>
            <a:r>
              <a:rPr lang="en-US" sz="2400" dirty="0"/>
              <a:t>.</a:t>
            </a:r>
          </a:p>
        </p:txBody>
      </p:sp>
      <p:sp>
        <p:nvSpPr>
          <p:cNvPr id="5" name="Text Box 6"/>
          <p:cNvSpPr txBox="1">
            <a:spLocks noChangeArrowheads="1"/>
          </p:cNvSpPr>
          <p:nvPr/>
        </p:nvSpPr>
        <p:spPr bwMode="auto">
          <a:xfrm>
            <a:off x="1737360" y="3337560"/>
            <a:ext cx="9662160" cy="2677656"/>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sz="2400" b="1" i="1" dirty="0" err="1"/>
              <a:t>Ideologi</a:t>
            </a:r>
            <a:r>
              <a:rPr lang="en-US" sz="2400" b="1" i="1" dirty="0"/>
              <a:t> </a:t>
            </a:r>
            <a:r>
              <a:rPr lang="en-US" sz="2400" b="1" i="1" dirty="0" err="1"/>
              <a:t>Komprehensif</a:t>
            </a:r>
            <a:r>
              <a:rPr lang="en-US" sz="2400" dirty="0"/>
              <a:t>, </a:t>
            </a:r>
            <a:r>
              <a:rPr lang="en-US" sz="2400" dirty="0" err="1"/>
              <a:t>adalah</a:t>
            </a:r>
            <a:r>
              <a:rPr lang="en-US" sz="2400" dirty="0"/>
              <a:t> </a:t>
            </a:r>
            <a:r>
              <a:rPr lang="en-US" sz="2400" dirty="0" err="1"/>
              <a:t>suatu</a:t>
            </a:r>
            <a:r>
              <a:rPr lang="en-US" sz="2400" dirty="0"/>
              <a:t> </a:t>
            </a:r>
            <a:r>
              <a:rPr lang="en-US" sz="2400" dirty="0" err="1"/>
              <a:t>sistem</a:t>
            </a:r>
            <a:r>
              <a:rPr lang="en-US" sz="2400" dirty="0"/>
              <a:t> </a:t>
            </a:r>
            <a:r>
              <a:rPr lang="en-US" sz="2400" dirty="0" err="1"/>
              <a:t>pemikiran</a:t>
            </a:r>
            <a:r>
              <a:rPr lang="en-US" sz="2400" dirty="0"/>
              <a:t> </a:t>
            </a:r>
            <a:r>
              <a:rPr lang="en-US" sz="2400" dirty="0" err="1"/>
              <a:t>menyeluruh</a:t>
            </a:r>
            <a:r>
              <a:rPr lang="en-US" sz="2400" dirty="0"/>
              <a:t> </a:t>
            </a:r>
            <a:r>
              <a:rPr lang="en-US" sz="2400" dirty="0" err="1"/>
              <a:t>mengenai</a:t>
            </a:r>
            <a:r>
              <a:rPr lang="en-US" sz="2400" dirty="0"/>
              <a:t> </a:t>
            </a:r>
            <a:r>
              <a:rPr lang="en-US" sz="2400" dirty="0" err="1"/>
              <a:t>aspek</a:t>
            </a:r>
            <a:r>
              <a:rPr lang="en-US" sz="2400" dirty="0"/>
              <a:t> </a:t>
            </a:r>
            <a:r>
              <a:rPr lang="en-US" sz="2400" dirty="0" err="1"/>
              <a:t>kehidupan</a:t>
            </a:r>
            <a:r>
              <a:rPr lang="en-US" sz="2400" dirty="0"/>
              <a:t> </a:t>
            </a:r>
            <a:r>
              <a:rPr lang="en-US" sz="2400" dirty="0" err="1"/>
              <a:t>sosial</a:t>
            </a:r>
            <a:r>
              <a:rPr lang="en-US" sz="2400" dirty="0"/>
              <a:t>. </a:t>
            </a:r>
            <a:r>
              <a:rPr lang="en-US" sz="2400" dirty="0" err="1"/>
              <a:t>Ideologi</a:t>
            </a:r>
            <a:r>
              <a:rPr lang="en-US" sz="2400" dirty="0"/>
              <a:t> </a:t>
            </a:r>
            <a:r>
              <a:rPr lang="en-US" sz="2400" dirty="0" err="1"/>
              <a:t>dalam</a:t>
            </a:r>
            <a:r>
              <a:rPr lang="en-US" sz="2400" dirty="0"/>
              <a:t> </a:t>
            </a:r>
            <a:r>
              <a:rPr lang="en-US" sz="2400" dirty="0" err="1"/>
              <a:t>katagori</a:t>
            </a:r>
            <a:r>
              <a:rPr lang="en-US" sz="2400" dirty="0"/>
              <a:t> </a:t>
            </a:r>
            <a:r>
              <a:rPr lang="en-US" sz="2400" dirty="0" err="1"/>
              <a:t>ini</a:t>
            </a:r>
            <a:r>
              <a:rPr lang="en-US" sz="2400" dirty="0"/>
              <a:t> </a:t>
            </a:r>
            <a:r>
              <a:rPr lang="en-US" sz="2400" dirty="0" err="1"/>
              <a:t>bercita-cita</a:t>
            </a:r>
            <a:r>
              <a:rPr lang="en-US" sz="2400" dirty="0"/>
              <a:t> </a:t>
            </a:r>
            <a:r>
              <a:rPr lang="en-US" sz="2400" dirty="0" err="1"/>
              <a:t>melakukan</a:t>
            </a:r>
            <a:r>
              <a:rPr lang="en-US" sz="2400" dirty="0"/>
              <a:t> </a:t>
            </a:r>
            <a:r>
              <a:rPr lang="en-US" sz="2400" dirty="0" err="1"/>
              <a:t>transformasi</a:t>
            </a:r>
            <a:r>
              <a:rPr lang="en-US" sz="2400" dirty="0"/>
              <a:t> </a:t>
            </a:r>
            <a:r>
              <a:rPr lang="en-US" sz="2400" dirty="0" err="1"/>
              <a:t>sosial</a:t>
            </a:r>
            <a:r>
              <a:rPr lang="en-US" sz="2400" dirty="0"/>
              <a:t> </a:t>
            </a:r>
            <a:r>
              <a:rPr lang="en-US" sz="2400" dirty="0" err="1"/>
              <a:t>secara</a:t>
            </a:r>
            <a:r>
              <a:rPr lang="en-US" sz="2400" dirty="0"/>
              <a:t> </a:t>
            </a:r>
            <a:r>
              <a:rPr lang="en-US" sz="2400" dirty="0" err="1"/>
              <a:t>besar-besaran</a:t>
            </a:r>
            <a:r>
              <a:rPr lang="en-US" sz="2400" dirty="0"/>
              <a:t> </a:t>
            </a:r>
            <a:r>
              <a:rPr lang="en-US" sz="2400" dirty="0" err="1"/>
              <a:t>menuju</a:t>
            </a:r>
            <a:r>
              <a:rPr lang="en-US" sz="2400" dirty="0"/>
              <a:t> </a:t>
            </a:r>
            <a:r>
              <a:rPr lang="en-US" sz="2400" dirty="0" err="1"/>
              <a:t>bentuk</a:t>
            </a:r>
            <a:r>
              <a:rPr lang="en-US" sz="2400" dirty="0"/>
              <a:t> </a:t>
            </a:r>
            <a:r>
              <a:rPr lang="en-US" sz="2400" dirty="0" err="1"/>
              <a:t>tertentu</a:t>
            </a:r>
            <a:r>
              <a:rPr lang="en-US" sz="2400" dirty="0"/>
              <a:t>. </a:t>
            </a:r>
            <a:r>
              <a:rPr lang="en-US" sz="2400" dirty="0" err="1"/>
              <a:t>Idolologi</a:t>
            </a:r>
            <a:r>
              <a:rPr lang="en-US" sz="2400" dirty="0"/>
              <a:t> </a:t>
            </a:r>
            <a:r>
              <a:rPr lang="en-US" sz="2400" dirty="0" err="1"/>
              <a:t>ini</a:t>
            </a:r>
            <a:r>
              <a:rPr lang="en-US" sz="2400" dirty="0"/>
              <a:t> </a:t>
            </a:r>
            <a:r>
              <a:rPr lang="en-US" sz="2400" dirty="0" err="1"/>
              <a:t>tetap</a:t>
            </a:r>
            <a:r>
              <a:rPr lang="en-US" sz="2400" dirty="0"/>
              <a:t> </a:t>
            </a:r>
            <a:r>
              <a:rPr lang="en-US" sz="2400" dirty="0" err="1"/>
              <a:t>berada</a:t>
            </a:r>
            <a:r>
              <a:rPr lang="en-US" sz="2400" dirty="0"/>
              <a:t> </a:t>
            </a:r>
            <a:r>
              <a:rPr lang="en-US" sz="2400" dirty="0" err="1"/>
              <a:t>pada</a:t>
            </a:r>
            <a:r>
              <a:rPr lang="en-US" sz="2400" dirty="0"/>
              <a:t> </a:t>
            </a:r>
            <a:r>
              <a:rPr lang="en-US" sz="2400" dirty="0" err="1"/>
              <a:t>batasan-batasan</a:t>
            </a:r>
            <a:r>
              <a:rPr lang="en-US" sz="2400" dirty="0"/>
              <a:t> yang </a:t>
            </a:r>
            <a:r>
              <a:rPr lang="en-US" sz="2400" dirty="0" err="1"/>
              <a:t>realistis</a:t>
            </a:r>
            <a:r>
              <a:rPr lang="en-US" sz="2400" dirty="0"/>
              <a:t> </a:t>
            </a:r>
            <a:r>
              <a:rPr lang="en-US" sz="2400" dirty="0" err="1"/>
              <a:t>dan</a:t>
            </a:r>
            <a:r>
              <a:rPr lang="en-US" sz="2400" dirty="0"/>
              <a:t> </a:t>
            </a:r>
            <a:r>
              <a:rPr lang="en-US" sz="2400" dirty="0" err="1"/>
              <a:t>berbeda</a:t>
            </a:r>
            <a:r>
              <a:rPr lang="en-US" sz="2400" dirty="0"/>
              <a:t> </a:t>
            </a:r>
            <a:r>
              <a:rPr lang="en-US" sz="2400" dirty="0" err="1"/>
              <a:t>dengan</a:t>
            </a:r>
            <a:r>
              <a:rPr lang="en-US" sz="2400" dirty="0"/>
              <a:t> “</a:t>
            </a:r>
            <a:r>
              <a:rPr lang="en-US" sz="2400" dirty="0" err="1"/>
              <a:t>ideologi</a:t>
            </a:r>
            <a:r>
              <a:rPr lang="en-US" sz="2400" dirty="0"/>
              <a:t> utopia” yang </a:t>
            </a:r>
            <a:r>
              <a:rPr lang="en-US" sz="2400" dirty="0" err="1"/>
              <a:t>hanya</a:t>
            </a:r>
            <a:r>
              <a:rPr lang="en-US" sz="2400" dirty="0"/>
              <a:t> </a:t>
            </a:r>
            <a:r>
              <a:rPr lang="en-US" sz="2400" dirty="0" err="1"/>
              <a:t>berisi</a:t>
            </a:r>
            <a:r>
              <a:rPr lang="en-US" sz="2400" dirty="0"/>
              <a:t> </a:t>
            </a:r>
            <a:r>
              <a:rPr lang="en-US" sz="2400" dirty="0" err="1"/>
              <a:t>gagasan-gagasan</a:t>
            </a:r>
            <a:r>
              <a:rPr lang="en-US" sz="2400" dirty="0"/>
              <a:t> </a:t>
            </a:r>
            <a:r>
              <a:rPr lang="en-US" sz="2400" dirty="0" err="1"/>
              <a:t>besar</a:t>
            </a:r>
            <a:r>
              <a:rPr lang="en-US" sz="2400" dirty="0"/>
              <a:t> </a:t>
            </a:r>
            <a:r>
              <a:rPr lang="en-US" sz="2400" dirty="0" err="1"/>
              <a:t>tapi</a:t>
            </a:r>
            <a:r>
              <a:rPr lang="en-US" sz="2400" dirty="0"/>
              <a:t> </a:t>
            </a:r>
            <a:r>
              <a:rPr lang="en-US" sz="2400" dirty="0" err="1"/>
              <a:t>hampir</a:t>
            </a:r>
            <a:r>
              <a:rPr lang="en-US" sz="2400" dirty="0"/>
              <a:t> </a:t>
            </a:r>
            <a:r>
              <a:rPr lang="en-US" sz="2400" dirty="0" err="1"/>
              <a:t>tidak</a:t>
            </a:r>
            <a:r>
              <a:rPr lang="en-US" sz="2400" dirty="0"/>
              <a:t> </a:t>
            </a:r>
            <a:r>
              <a:rPr lang="en-US" sz="2400" dirty="0" err="1"/>
              <a:t>mungkin</a:t>
            </a:r>
            <a:r>
              <a:rPr lang="en-US" sz="2400" dirty="0"/>
              <a:t> </a:t>
            </a:r>
            <a:r>
              <a:rPr lang="en-US" sz="2400" dirty="0" err="1"/>
              <a:t>ditransformasikan</a:t>
            </a:r>
            <a:r>
              <a:rPr lang="en-US" sz="2400" dirty="0"/>
              <a:t> </a:t>
            </a:r>
            <a:r>
              <a:rPr lang="en-US" sz="2400" dirty="0" err="1"/>
              <a:t>dalam</a:t>
            </a:r>
            <a:r>
              <a:rPr lang="en-US" sz="2400" dirty="0"/>
              <a:t> </a:t>
            </a:r>
            <a:r>
              <a:rPr lang="en-US" sz="2400" dirty="0" err="1"/>
              <a:t>kehidupan</a:t>
            </a:r>
            <a:r>
              <a:rPr lang="en-US" sz="2400" dirty="0"/>
              <a:t> </a:t>
            </a:r>
            <a:r>
              <a:rPr lang="en-US" sz="2400" dirty="0" err="1"/>
              <a:t>praksis</a:t>
            </a:r>
            <a:r>
              <a:rPr lang="en-US" sz="2400" dirty="0"/>
              <a:t>.</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5" name="Text Box 4"/>
          <p:cNvSpPr txBox="1">
            <a:spLocks noChangeArrowheads="1"/>
          </p:cNvSpPr>
          <p:nvPr/>
        </p:nvSpPr>
        <p:spPr bwMode="auto">
          <a:xfrm>
            <a:off x="1783080" y="221933"/>
            <a:ext cx="7421811" cy="1077218"/>
          </a:xfrm>
          <a:prstGeom prst="rect">
            <a:avLst/>
          </a:prstGeom>
          <a:blipFill>
            <a:blip r:embed="rId3" cstate="print"/>
            <a:tile tx="0" ty="0" sx="100000" sy="100000" flip="none" algn="tl"/>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smtClean="0">
                <a:latin typeface="Arial" pitchFamily="34" charset="0"/>
                <a:cs typeface="Arial" pitchFamily="34" charset="0"/>
              </a:rPr>
              <a:t>Pancasila Sebagai Dasar Negara Republik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6" name="Diagram 5"/>
          <p:cNvGraphicFramePr/>
          <p:nvPr/>
        </p:nvGraphicFramePr>
        <p:xfrm>
          <a:off x="1384608" y="1583080"/>
          <a:ext cx="10152072" cy="4464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710939857"/>
      </p:ext>
    </p:extLst>
  </p:cSld>
  <p:clrMapOvr>
    <a:masterClrMapping/>
  </p:clrMapOvr>
  <p:transition>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783080" y="404813"/>
            <a:ext cx="7467531" cy="1077218"/>
          </a:xfrm>
          <a:prstGeom prst="rect">
            <a:avLst/>
          </a:prstGeom>
          <a:blipFill>
            <a:blip r:embed="rId3" cstate="print"/>
            <a:tile tx="0" ty="0" sx="100000" sy="100000" flip="none" algn="tl"/>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smtClean="0">
                <a:latin typeface="Arial" pitchFamily="34" charset="0"/>
                <a:cs typeface="Arial" pitchFamily="34" charset="0"/>
              </a:rPr>
              <a:t>Pancasila Sebagai Dasar Negara Republik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5" name="Diagram 4"/>
          <p:cNvGraphicFramePr/>
          <p:nvPr/>
        </p:nvGraphicFramePr>
        <p:xfrm>
          <a:off x="1447800" y="1765960"/>
          <a:ext cx="9784080" cy="475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710939857"/>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661160" y="252413"/>
            <a:ext cx="7498011" cy="1077218"/>
          </a:xfrm>
          <a:prstGeom prst="rect">
            <a:avLst/>
          </a:prstGeom>
          <a:blipFill>
            <a:blip r:embed="rId3" cstate="print"/>
            <a:tile tx="0" ty="0" sx="100000" sy="100000" flip="none" algn="tl"/>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smtClean="0">
                <a:latin typeface="Arial" pitchFamily="34" charset="0"/>
                <a:cs typeface="Arial" pitchFamily="34" charset="0"/>
              </a:rPr>
              <a:t>Pancasila Sebagai Dasar Negara Republik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5" name="Diagram 4"/>
          <p:cNvGraphicFramePr/>
          <p:nvPr/>
        </p:nvGraphicFramePr>
        <p:xfrm>
          <a:off x="1377752" y="1720840"/>
          <a:ext cx="9884608" cy="4660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710939857"/>
      </p:ext>
    </p:extLst>
  </p:cSld>
  <p:clrMapOvr>
    <a:masterClrMapping/>
  </p:clrMapOvr>
  <p:transition>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287960" y="2478832"/>
            <a:ext cx="7704137" cy="1077218"/>
          </a:xfrm>
          <a:prstGeom prst="rect">
            <a:avLst/>
          </a:prstGeom>
          <a:noFill/>
          <a:ln w="9525">
            <a:noFill/>
            <a:miter lim="800000"/>
            <a:headEnd/>
            <a:tailEnd/>
          </a:ln>
        </p:spPr>
        <p:txBody>
          <a:bodyPr>
            <a:spAutoFit/>
          </a:bodyPr>
          <a:lstStyle/>
          <a:p>
            <a:pPr algn="ctr">
              <a:spcBef>
                <a:spcPct val="50000"/>
              </a:spcBef>
            </a:pPr>
            <a:r>
              <a:rPr lang="id-ID" sz="3200" dirty="0" smtClean="0"/>
              <a:t>2. Makna/Fungsi  Pancasila sebagai Ideologi Bangsa dan Dasar Negara</a:t>
            </a:r>
            <a:endParaRPr lang="en-US" sz="3000" b="1" dirty="0"/>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95480" y="223312"/>
            <a:ext cx="7704137" cy="1015663"/>
          </a:xfrm>
          <a:prstGeom prst="rect">
            <a:avLst/>
          </a:prstGeom>
          <a:noFill/>
          <a:ln w="9525">
            <a:noFill/>
            <a:miter lim="800000"/>
            <a:headEnd/>
            <a:tailEnd/>
          </a:ln>
        </p:spPr>
        <p:txBody>
          <a:bodyPr>
            <a:spAutoFit/>
          </a:bodyPr>
          <a:lstStyle/>
          <a:p>
            <a:pPr algn="ctr" eaLnBrk="1" hangingPunct="1">
              <a:spcBef>
                <a:spcPct val="50000"/>
              </a:spcBef>
            </a:pPr>
            <a:r>
              <a:rPr lang="id-ID" sz="3000" b="1" dirty="0" smtClean="0"/>
              <a:t>Makna Pancasila sebagai Ideologi Bangsa</a:t>
            </a:r>
            <a:endParaRPr lang="en-US" sz="3000" b="1" dirty="0"/>
          </a:p>
        </p:txBody>
      </p:sp>
      <p:graphicFrame>
        <p:nvGraphicFramePr>
          <p:cNvPr id="5" name="Diagram 4"/>
          <p:cNvGraphicFramePr/>
          <p:nvPr/>
        </p:nvGraphicFramePr>
        <p:xfrm>
          <a:off x="1233737" y="1288192"/>
          <a:ext cx="10196263"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859280" y="282893"/>
            <a:ext cx="7467531" cy="1077218"/>
          </a:xfrm>
          <a:prstGeom prst="rect">
            <a:avLst/>
          </a:prstGeom>
          <a:blipFill>
            <a:blip r:embed="rId3" cstate="print"/>
            <a:tile tx="0" ty="0" sx="100000" sy="100000" flip="none" algn="tl"/>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smtClean="0">
                <a:latin typeface="Arial" pitchFamily="34" charset="0"/>
                <a:cs typeface="Arial" pitchFamily="34" charset="0"/>
              </a:rPr>
              <a:t>Fungsi Pancasila Sebagai Dasar Negara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5" name="Diagram 4"/>
          <p:cNvGraphicFramePr/>
          <p:nvPr/>
        </p:nvGraphicFramePr>
        <p:xfrm>
          <a:off x="1370896" y="1602512"/>
          <a:ext cx="9967664" cy="5255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710939857"/>
      </p:ext>
    </p:extLst>
  </p:cSld>
  <p:clrMapOvr>
    <a:masterClrMapping/>
  </p:clrMapOvr>
  <p:transition>
    <p:pull dir="l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6920" y="2557195"/>
            <a:ext cx="8915400" cy="1477328"/>
          </a:xfrm>
          <a:prstGeom prst="rect">
            <a:avLst/>
          </a:prstGeom>
        </p:spPr>
        <p:txBody>
          <a:bodyPr wrap="square">
            <a:spAutoFit/>
          </a:bodyPr>
          <a:lstStyle/>
          <a:p>
            <a:pPr algn="ctr"/>
            <a:r>
              <a:rPr lang="id-ID" sz="4500" dirty="0" smtClean="0"/>
              <a:t>3. Pancasila sebagai ideologi yang Reformatif, Dinamis dan Terbuka</a:t>
            </a:r>
            <a:endParaRPr lang="id-ID"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559550" y="1156157"/>
            <a:ext cx="10160010" cy="5355312"/>
          </a:xfrm>
          <a:prstGeom prst="rect">
            <a:avLst/>
          </a:prstGeom>
          <a:blipFill>
            <a:blip r:embed="rId2" cstate="print"/>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spcBef>
                <a:spcPct val="0"/>
              </a:spcBef>
              <a:spcAft>
                <a:spcPct val="0"/>
              </a:spcAft>
              <a:buClrTx/>
              <a:buSzTx/>
              <a:buFontTx/>
              <a:buNone/>
              <a:tabLst/>
            </a:pP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Halo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para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Mahasiswa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yang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saya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banggakan</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 dimanapun Anda berada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selamat</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berjumpa</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pada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kuliah </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endidikan Pancasila, semoga pada Minggu ke-7</a:t>
            </a:r>
            <a:r>
              <a:rPr kumimoji="0" lang="id-ID" u="none" strike="noStrike" cap="none" normalizeH="0" dirty="0" smtClean="0">
                <a:ln>
                  <a:noFill/>
                </a:ln>
                <a:solidFill>
                  <a:schemeClr val="tx1"/>
                </a:solidFill>
                <a:latin typeface="Arial" pitchFamily="34" charset="0"/>
                <a:ea typeface="Times New Roman" pitchFamily="18" charset="0"/>
                <a:cs typeface="Arial" pitchFamily="34" charset="0"/>
              </a:rPr>
              <a:t> </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ini anda semuanya dalam keadaan sehat dan tetap penuh semangat.</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endPar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ada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Minggu ke-7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ini</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kita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akan</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membahas </a:t>
            </a:r>
            <a:r>
              <a:rPr kumimoji="0" lang="en-US" u="none" strike="noStrike" cap="none" normalizeH="0" baseline="0" dirty="0" err="1" smtClean="0">
                <a:ln>
                  <a:noFill/>
                </a:ln>
                <a:solidFill>
                  <a:schemeClr val="tx1"/>
                </a:solidFill>
                <a:latin typeface="Arial" pitchFamily="34" charset="0"/>
                <a:ea typeface="Times New Roman" pitchFamily="18" charset="0"/>
                <a:cs typeface="Arial" pitchFamily="34" charset="0"/>
              </a:rPr>
              <a:t>tentang</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lang="en-US" dirty="0" err="1" smtClean="0">
                <a:latin typeface="Arial" pitchFamily="34" charset="0"/>
                <a:cs typeface="Arial" pitchFamily="34" charset="0"/>
              </a:rPr>
              <a:t>Pancasila</a:t>
            </a:r>
            <a:r>
              <a:rPr lang="id-ID" dirty="0" smtClean="0">
                <a:latin typeface="Arial" pitchFamily="34" charset="0"/>
                <a:cs typeface="Arial" pitchFamily="34" charset="0"/>
              </a:rPr>
              <a:t> sebagai Ideologi bagi Bangsa dan Dasar Negara</a:t>
            </a:r>
            <a:r>
              <a:rPr kumimoji="0" lang="en-US"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Diharapkan setelah mempelajari materi ini para mahasiswa dapat memahami dan menjelaskan tentang </a:t>
            </a:r>
            <a:r>
              <a:rPr lang="en-US" dirty="0" err="1" smtClean="0">
                <a:latin typeface="Arial" pitchFamily="34" charset="0"/>
                <a:cs typeface="Arial" pitchFamily="34" charset="0"/>
              </a:rPr>
              <a:t>Pancasila</a:t>
            </a:r>
            <a:r>
              <a:rPr lang="id-ID" dirty="0" smtClean="0">
                <a:latin typeface="Arial" pitchFamily="34" charset="0"/>
                <a:cs typeface="Arial" pitchFamily="34" charset="0"/>
              </a:rPr>
              <a:t> sebagai Ideologi bagi Bangsa dan Dasar Negara</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 Silahkan membaca materi ppt ini sebagai bahan kajian pada minggu </a:t>
            </a:r>
            <a:r>
              <a:rPr kumimoji="0" lang="id-ID" u="none" strike="noStrike" cap="none" normalizeH="0" dirty="0" smtClean="0">
                <a:ln>
                  <a:noFill/>
                </a:ln>
                <a:solidFill>
                  <a:schemeClr val="tx1"/>
                </a:solidFill>
                <a:latin typeface="Arial" pitchFamily="34" charset="0"/>
                <a:ea typeface="Times New Roman" pitchFamily="18" charset="0"/>
                <a:cs typeface="Arial" pitchFamily="34" charset="0"/>
              </a:rPr>
              <a:t> ke-7 </a:t>
            </a:r>
            <a:r>
              <a:rPr kumimoji="0" lang="id-ID" u="none" strike="noStrike" cap="none" normalizeH="0" baseline="0" dirty="0" smtClean="0">
                <a:ln>
                  <a:noFill/>
                </a:ln>
                <a:solidFill>
                  <a:schemeClr val="tx1"/>
                </a:solidFill>
                <a:latin typeface="Arial" pitchFamily="34" charset="0"/>
                <a:ea typeface="Times New Roman" pitchFamily="18" charset="0"/>
                <a:cs typeface="Arial" pitchFamily="34" charset="0"/>
              </a:rPr>
              <a:t>ini.</a:t>
            </a:r>
            <a:endParaRPr kumimoji="0" lang="id-ID" u="none" strike="noStrike" cap="none" normalizeH="0" baseline="0" dirty="0" smtClean="0">
              <a:ln>
                <a:noFill/>
              </a:ln>
              <a:solidFill>
                <a:schemeClr val="tx1"/>
              </a:solidFill>
              <a:latin typeface="Arial" pitchFamily="34" charset="0"/>
              <a:ea typeface="Calibri" pitchFamily="34" charset="0"/>
              <a:cs typeface="Arial" pitchFamily="34" charset="0"/>
            </a:endParaRPr>
          </a:p>
          <a:p>
            <a:pPr lvl="0"/>
            <a:r>
              <a:rPr kumimoji="0" lang="id-ID" u="none" strike="noStrike" cap="none" normalizeH="0" baseline="0" dirty="0" smtClean="0">
                <a:ln>
                  <a:noFill/>
                </a:ln>
                <a:solidFill>
                  <a:schemeClr val="tx1"/>
                </a:solidFill>
                <a:latin typeface="Arial" pitchFamily="34" charset="0"/>
                <a:ea typeface="Calibri" pitchFamily="34" charset="0"/>
                <a:cs typeface="Arial" pitchFamily="34" charset="0"/>
              </a:rPr>
              <a:t>Pada minggu </a:t>
            </a:r>
            <a:r>
              <a:rPr lang="id-ID" dirty="0" smtClean="0">
                <a:solidFill>
                  <a:schemeClr val="tx1"/>
                </a:solidFill>
                <a:latin typeface="Arial" pitchFamily="34" charset="0"/>
                <a:ea typeface="Times New Roman" pitchFamily="18" charset="0"/>
                <a:cs typeface="Arial" pitchFamily="34" charset="0"/>
              </a:rPr>
              <a:t>ke-7</a:t>
            </a:r>
            <a:r>
              <a:rPr kumimoji="0" lang="id-ID" u="none" strike="noStrike" cap="none" normalizeH="0" baseline="0" dirty="0" smtClean="0">
                <a:ln>
                  <a:noFill/>
                </a:ln>
                <a:solidFill>
                  <a:schemeClr val="tx1"/>
                </a:solidFill>
                <a:latin typeface="Arial" pitchFamily="34" charset="0"/>
                <a:ea typeface="Calibri" pitchFamily="34" charset="0"/>
                <a:cs typeface="Arial" pitchFamily="34" charset="0"/>
              </a:rPr>
              <a:t> ini akan dijelaskan materi tentang </a:t>
            </a:r>
            <a:r>
              <a:rPr lang="id-ID" dirty="0" smtClean="0">
                <a:latin typeface="Arial" pitchFamily="34" charset="0"/>
                <a:cs typeface="Arial" pitchFamily="34" charset="0"/>
              </a:rPr>
              <a:t>Pengertian Ideologi dan jenis-jenis Ideologi, Makna/Fungsi  Pancasila sebagai Ideologi Bangsa dan Dasar Negara Republik Indonesia, Pancasila sebagai ideologi yang Reformatif, Dinamis dan Terbuka, Kedudukan dan Fungsi Pancasila Bagi Bangsa Indonesia,</a:t>
            </a:r>
          </a:p>
          <a:p>
            <a:pPr lvl="0"/>
            <a:r>
              <a:rPr lang="id-ID" dirty="0" smtClean="0">
                <a:latin typeface="Arial" pitchFamily="34" charset="0"/>
                <a:cs typeface="Arial" pitchFamily="34" charset="0"/>
              </a:rPr>
              <a:t>Aktualisasi Pancasila Sebagai Dasar Negara Indonesia Dalam Berbagai Bidang Kehidupan, Implementasi Nilail-Nilai Pancasila Subjektif dan Objektif, Hubungan Proklamasi Kemerdekaan dengan Pancasila, Hubungan Pancasila dengan Pembukaan UUD-NRI Tahun 1945, Penjabaran Pancasila dalam Pasal-pasal UUD-NRI Tahun 1945</a:t>
            </a:r>
            <a:r>
              <a:rPr lang="id-ID" dirty="0" smtClean="0">
                <a:solidFill>
                  <a:schemeClr val="tx1"/>
                </a:solidFill>
                <a:latin typeface="Arial" pitchFamily="34" charset="0"/>
                <a:cs typeface="Arial" pitchFamily="34" charset="0"/>
              </a:rPr>
              <a:t>. </a:t>
            </a:r>
            <a:r>
              <a:rPr kumimoji="0" lang="id-ID" u="none" strike="noStrike" cap="none" normalizeH="0" baseline="0" dirty="0" smtClean="0">
                <a:ln>
                  <a:noFill/>
                </a:ln>
                <a:solidFill>
                  <a:schemeClr val="tx1"/>
                </a:solidFill>
                <a:latin typeface="Arial" pitchFamily="34" charset="0"/>
                <a:ea typeface="Calibri" pitchFamily="34" charset="0"/>
                <a:cs typeface="Arial" pitchFamily="34" charset="0"/>
              </a:rPr>
              <a:t>Adapun materi pembelajaran akan disajikan dalam bentuk ppt.</a:t>
            </a:r>
            <a:r>
              <a:rPr kumimoji="0" lang="id-ID" u="none" strike="noStrike" cap="none" normalizeH="0" dirty="0" smtClean="0">
                <a:ln>
                  <a:noFill/>
                </a:ln>
                <a:solidFill>
                  <a:schemeClr val="tx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baseline="0" dirty="0" smtClean="0">
                <a:solidFill>
                  <a:schemeClr val="tx1"/>
                </a:solidFill>
                <a:latin typeface="Arial" pitchFamily="34" charset="0"/>
                <a:cs typeface="Arial" pitchFamily="34" charset="0"/>
              </a:rPr>
              <a:t>Silahkan</a:t>
            </a:r>
            <a:r>
              <a:rPr lang="id-ID" dirty="0" smtClean="0">
                <a:solidFill>
                  <a:schemeClr val="tx1"/>
                </a:solidFill>
                <a:latin typeface="Arial" pitchFamily="34" charset="0"/>
                <a:cs typeface="Arial" pitchFamily="34" charset="0"/>
              </a:rPr>
              <a:t> anda pelajari materi Minggu ke-6 ini untuk dapat memahami </a:t>
            </a:r>
            <a:r>
              <a:rPr lang="en-US" dirty="0" err="1" smtClean="0">
                <a:latin typeface="Arial" pitchFamily="34" charset="0"/>
                <a:cs typeface="Arial" pitchFamily="34" charset="0"/>
              </a:rPr>
              <a:t>Pancasila</a:t>
            </a:r>
            <a:r>
              <a:rPr lang="id-ID" dirty="0" smtClean="0">
                <a:latin typeface="Arial" pitchFamily="34" charset="0"/>
                <a:cs typeface="Arial" pitchFamily="34" charset="0"/>
              </a:rPr>
              <a:t> sebagai Ideologi bagi Bangsa dan Negara</a:t>
            </a:r>
            <a:r>
              <a:rPr lang="id-ID" dirty="0" smtClean="0">
                <a:solidFill>
                  <a:schemeClr val="tx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u="none" strike="noStrike" cap="none" normalizeH="0" baseline="0" dirty="0" smtClean="0">
                <a:ln>
                  <a:noFill/>
                </a:ln>
                <a:solidFill>
                  <a:schemeClr val="tx1"/>
                </a:solidFill>
                <a:latin typeface="Arial" pitchFamily="34" charset="0"/>
                <a:cs typeface="Arial" pitchFamily="34" charset="0"/>
              </a:rPr>
              <a:t>Selamat Belajar semoga</a:t>
            </a:r>
            <a:r>
              <a:rPr kumimoji="0" lang="id-ID" u="none" strike="noStrike" cap="none" normalizeH="0" dirty="0" smtClean="0">
                <a:ln>
                  <a:noFill/>
                </a:ln>
                <a:solidFill>
                  <a:schemeClr val="tx1"/>
                </a:solidFill>
                <a:latin typeface="Arial" pitchFamily="34" charset="0"/>
                <a:cs typeface="Arial" pitchFamily="34" charset="0"/>
              </a:rPr>
              <a:t> sukses menyertai anda semua.......</a:t>
            </a:r>
            <a:endParaRPr kumimoji="0" lang="id-ID" u="none" strike="noStrike" cap="none" normalizeH="0" baseline="0" dirty="0" smtClean="0">
              <a:ln>
                <a:noFill/>
              </a:ln>
              <a:solidFill>
                <a:schemeClr val="tx1"/>
              </a:solidFill>
              <a:latin typeface="Arial" pitchFamily="34" charset="0"/>
              <a:cs typeface="Arial" pitchFamily="34" charset="0"/>
            </a:endParaRPr>
          </a:p>
        </p:txBody>
      </p:sp>
    </p:spTree>
    <p:extLst>
      <p:ext uri="{BB962C8B-B14F-4D97-AF65-F5344CB8AC3E}">
        <p14:creationId xmlns="" xmlns:p14="http://schemas.microsoft.com/office/powerpoint/2010/main" val="171093985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783080" y="1164000"/>
            <a:ext cx="9235440" cy="5078313"/>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square">
            <a:spAutoFit/>
          </a:bodyPr>
          <a:lstStyle/>
          <a:p>
            <a:pPr algn="just">
              <a:spcBef>
                <a:spcPct val="50000"/>
              </a:spcBef>
            </a:pPr>
            <a:r>
              <a:rPr lang="en-US" sz="2400" b="1" i="1" dirty="0" err="1"/>
              <a:t>Pancasila</a:t>
            </a:r>
            <a:r>
              <a:rPr lang="en-US" sz="2400" b="1" i="1" dirty="0"/>
              <a:t> </a:t>
            </a:r>
            <a:r>
              <a:rPr lang="en-US" sz="2400" b="1" i="1" dirty="0" err="1"/>
              <a:t>sebagai</a:t>
            </a:r>
            <a:r>
              <a:rPr lang="en-US" sz="2400" b="1" i="1" dirty="0"/>
              <a:t> </a:t>
            </a:r>
            <a:r>
              <a:rPr lang="en-US" sz="2400" b="1" i="1" dirty="0" err="1"/>
              <a:t>ideologi</a:t>
            </a:r>
            <a:r>
              <a:rPr lang="en-US" sz="2400" b="1" i="1" dirty="0"/>
              <a:t> yang </a:t>
            </a:r>
            <a:r>
              <a:rPr lang="en-US" sz="2400" b="1" i="1" dirty="0" err="1"/>
              <a:t>Reformatif</a:t>
            </a:r>
            <a:r>
              <a:rPr lang="en-US" sz="2400" b="1" i="1" dirty="0"/>
              <a:t>, </a:t>
            </a:r>
            <a:r>
              <a:rPr lang="en-US" sz="2400" b="1" i="1" dirty="0" err="1"/>
              <a:t>Dinamis</a:t>
            </a:r>
            <a:r>
              <a:rPr lang="en-US" sz="2400" b="1" i="1" dirty="0"/>
              <a:t> </a:t>
            </a:r>
            <a:r>
              <a:rPr lang="en-US" sz="2400" b="1" i="1" dirty="0" err="1"/>
              <a:t>dan</a:t>
            </a:r>
            <a:r>
              <a:rPr lang="en-US" sz="2400" b="1" i="1" dirty="0"/>
              <a:t> Terbuka</a:t>
            </a:r>
          </a:p>
          <a:p>
            <a:pPr>
              <a:spcBef>
                <a:spcPct val="50000"/>
              </a:spcBef>
            </a:pPr>
            <a:r>
              <a:rPr lang="en-US" sz="2400" dirty="0" err="1"/>
              <a:t>Sebagai</a:t>
            </a:r>
            <a:r>
              <a:rPr lang="en-US" sz="2400" dirty="0"/>
              <a:t> </a:t>
            </a:r>
            <a:r>
              <a:rPr lang="en-US" sz="2400" dirty="0" err="1"/>
              <a:t>Ideologi</a:t>
            </a:r>
            <a:r>
              <a:rPr lang="en-US" sz="2400" dirty="0"/>
              <a:t> </a:t>
            </a:r>
            <a:r>
              <a:rPr lang="en-US" sz="2400" dirty="0" err="1"/>
              <a:t>Pancasila</a:t>
            </a:r>
            <a:r>
              <a:rPr lang="en-US" sz="2400" dirty="0"/>
              <a:t>, </a:t>
            </a:r>
            <a:r>
              <a:rPr lang="en-US" sz="2400" dirty="0" err="1"/>
              <a:t>tidak</a:t>
            </a:r>
            <a:r>
              <a:rPr lang="en-US" sz="2400" dirty="0"/>
              <a:t> </a:t>
            </a:r>
            <a:r>
              <a:rPr lang="en-US" sz="2400" dirty="0" err="1"/>
              <a:t>bersifat</a:t>
            </a:r>
            <a:r>
              <a:rPr lang="en-US" sz="2400" dirty="0"/>
              <a:t> </a:t>
            </a:r>
            <a:r>
              <a:rPr lang="en-US" sz="2400" dirty="0" err="1"/>
              <a:t>kaku</a:t>
            </a:r>
            <a:r>
              <a:rPr lang="en-US" sz="2400" dirty="0"/>
              <a:t> </a:t>
            </a:r>
            <a:r>
              <a:rPr lang="en-US" sz="2400" dirty="0" err="1"/>
              <a:t>dan</a:t>
            </a:r>
            <a:r>
              <a:rPr lang="en-US" sz="2400" dirty="0"/>
              <a:t> </a:t>
            </a:r>
            <a:r>
              <a:rPr lang="en-US" sz="2400" dirty="0" err="1"/>
              <a:t>tertutup</a:t>
            </a:r>
            <a:r>
              <a:rPr lang="en-US" sz="2400" dirty="0"/>
              <a:t>, </a:t>
            </a:r>
            <a:r>
              <a:rPr lang="en-US" sz="2400" dirty="0" err="1"/>
              <a:t>tetapi</a:t>
            </a:r>
            <a:r>
              <a:rPr lang="en-US" sz="2400" dirty="0"/>
              <a:t> </a:t>
            </a:r>
            <a:r>
              <a:rPr lang="en-US" sz="2400" dirty="0" err="1"/>
              <a:t>bersifat</a:t>
            </a:r>
            <a:r>
              <a:rPr lang="en-US" sz="2400" dirty="0"/>
              <a:t> </a:t>
            </a:r>
            <a:r>
              <a:rPr lang="en-US" sz="2400" dirty="0" err="1"/>
              <a:t>reformatif</a:t>
            </a:r>
            <a:r>
              <a:rPr lang="en-US" sz="2400" dirty="0"/>
              <a:t>, </a:t>
            </a:r>
            <a:r>
              <a:rPr lang="en-US" sz="2400" dirty="0" err="1"/>
              <a:t>dinamis</a:t>
            </a:r>
            <a:r>
              <a:rPr lang="en-US" sz="2400" dirty="0"/>
              <a:t> </a:t>
            </a:r>
            <a:r>
              <a:rPr lang="en-US" sz="2400" dirty="0" err="1"/>
              <a:t>dan</a:t>
            </a:r>
            <a:r>
              <a:rPr lang="en-US" sz="2400" dirty="0"/>
              <a:t> </a:t>
            </a:r>
            <a:r>
              <a:rPr lang="en-US" sz="2400" dirty="0" err="1"/>
              <a:t>terbuka</a:t>
            </a:r>
            <a:r>
              <a:rPr lang="en-US" sz="2400" dirty="0"/>
              <a:t>. </a:t>
            </a:r>
            <a:r>
              <a:rPr lang="en-US" sz="2400" dirty="0" err="1"/>
              <a:t>Ini</a:t>
            </a:r>
            <a:r>
              <a:rPr lang="en-US" sz="2400" dirty="0"/>
              <a:t> </a:t>
            </a:r>
            <a:r>
              <a:rPr lang="en-US" sz="2400" dirty="0" err="1"/>
              <a:t>dimaksudkan</a:t>
            </a:r>
            <a:r>
              <a:rPr lang="en-US" sz="2400" dirty="0"/>
              <a:t> agar </a:t>
            </a:r>
            <a:r>
              <a:rPr lang="en-US" sz="2400" dirty="0" err="1"/>
              <a:t>Ideologi</a:t>
            </a:r>
            <a:r>
              <a:rPr lang="en-US" sz="2400" dirty="0"/>
              <a:t> </a:t>
            </a:r>
            <a:r>
              <a:rPr lang="en-US" sz="2400" dirty="0" err="1"/>
              <a:t>Pancasila</a:t>
            </a:r>
            <a:r>
              <a:rPr lang="en-US" sz="2400" dirty="0"/>
              <a:t> </a:t>
            </a:r>
            <a:r>
              <a:rPr lang="en-US" sz="2400" dirty="0" err="1"/>
              <a:t>bersifat</a:t>
            </a:r>
            <a:r>
              <a:rPr lang="en-US" sz="2400" dirty="0"/>
              <a:t> </a:t>
            </a:r>
            <a:r>
              <a:rPr lang="en-US" sz="2400" dirty="0" err="1"/>
              <a:t>aktual</a:t>
            </a:r>
            <a:r>
              <a:rPr lang="en-US" sz="2400" dirty="0"/>
              <a:t>, </a:t>
            </a:r>
            <a:r>
              <a:rPr lang="en-US" sz="2400" dirty="0" err="1"/>
              <a:t>dinamis</a:t>
            </a:r>
            <a:r>
              <a:rPr lang="en-US" sz="2400" dirty="0"/>
              <a:t>, </a:t>
            </a:r>
            <a:r>
              <a:rPr lang="en-US" sz="2400" dirty="0" err="1"/>
              <a:t>antisipatif</a:t>
            </a:r>
            <a:r>
              <a:rPr lang="en-US" sz="2400" dirty="0"/>
              <a:t> </a:t>
            </a:r>
            <a:r>
              <a:rPr lang="en-US" sz="2400" dirty="0" err="1"/>
              <a:t>dan</a:t>
            </a:r>
            <a:r>
              <a:rPr lang="en-US" sz="2400" dirty="0"/>
              <a:t> </a:t>
            </a:r>
            <a:r>
              <a:rPr lang="en-US" sz="2400" dirty="0" err="1"/>
              <a:t>selalu</a:t>
            </a:r>
            <a:r>
              <a:rPr lang="en-US" sz="2400" dirty="0"/>
              <a:t> </a:t>
            </a:r>
            <a:r>
              <a:rPr lang="en-US" sz="2400" dirty="0" err="1"/>
              <a:t>mampu</a:t>
            </a:r>
            <a:r>
              <a:rPr lang="en-US" sz="2400" dirty="0"/>
              <a:t> </a:t>
            </a:r>
            <a:r>
              <a:rPr lang="en-US" sz="2400" dirty="0" err="1"/>
              <a:t>menyesuaikan</a:t>
            </a:r>
            <a:r>
              <a:rPr lang="en-US" sz="2400" dirty="0"/>
              <a:t> </a:t>
            </a:r>
            <a:r>
              <a:rPr lang="en-US" sz="2400" dirty="0" err="1"/>
              <a:t>dengan</a:t>
            </a:r>
            <a:r>
              <a:rPr lang="en-US" sz="2400" dirty="0"/>
              <a:t> </a:t>
            </a:r>
            <a:r>
              <a:rPr lang="en-US" sz="2400" dirty="0" err="1"/>
              <a:t>perkembangan</a:t>
            </a:r>
            <a:r>
              <a:rPr lang="en-US" sz="2400" dirty="0"/>
              <a:t> </a:t>
            </a:r>
            <a:r>
              <a:rPr lang="en-US" sz="2400" dirty="0" err="1"/>
              <a:t>jaman</a:t>
            </a:r>
            <a:r>
              <a:rPr lang="en-US" sz="2400" dirty="0"/>
              <a:t>, </a:t>
            </a:r>
            <a:r>
              <a:rPr lang="en-US" sz="2400" dirty="0" err="1"/>
              <a:t>iptek</a:t>
            </a:r>
            <a:r>
              <a:rPr lang="en-US" sz="2400" dirty="0"/>
              <a:t> </a:t>
            </a:r>
            <a:r>
              <a:rPr lang="en-US" sz="2400" dirty="0" err="1"/>
              <a:t>serta</a:t>
            </a:r>
            <a:r>
              <a:rPr lang="en-US" sz="2400" dirty="0"/>
              <a:t> </a:t>
            </a:r>
            <a:r>
              <a:rPr lang="en-US" sz="2400" dirty="0" err="1"/>
              <a:t>dinamika</a:t>
            </a:r>
            <a:r>
              <a:rPr lang="en-US" sz="2400" dirty="0"/>
              <a:t> </a:t>
            </a:r>
            <a:r>
              <a:rPr lang="en-US" sz="2400" dirty="0" err="1"/>
              <a:t>perkembangan</a:t>
            </a:r>
            <a:r>
              <a:rPr lang="en-US" sz="2400" dirty="0"/>
              <a:t> </a:t>
            </a:r>
            <a:r>
              <a:rPr lang="en-US" sz="2400" dirty="0" err="1"/>
              <a:t>aspirasi</a:t>
            </a:r>
            <a:r>
              <a:rPr lang="en-US" sz="2400" dirty="0"/>
              <a:t> </a:t>
            </a:r>
            <a:r>
              <a:rPr lang="en-US" sz="2400" dirty="0" err="1"/>
              <a:t>masyarakat</a:t>
            </a:r>
            <a:r>
              <a:rPr lang="en-US" sz="2400" dirty="0"/>
              <a:t>.</a:t>
            </a:r>
          </a:p>
          <a:p>
            <a:pPr>
              <a:spcBef>
                <a:spcPct val="50000"/>
              </a:spcBef>
            </a:pPr>
            <a:r>
              <a:rPr lang="en-US" sz="2400" dirty="0" err="1"/>
              <a:t>Keterbukaan</a:t>
            </a:r>
            <a:r>
              <a:rPr lang="en-US" sz="2400" dirty="0"/>
              <a:t>, </a:t>
            </a:r>
            <a:r>
              <a:rPr lang="en-US" sz="2400" dirty="0" err="1"/>
              <a:t>bukan</a:t>
            </a:r>
            <a:r>
              <a:rPr lang="en-US" sz="2400" dirty="0"/>
              <a:t> </a:t>
            </a:r>
            <a:r>
              <a:rPr lang="en-US" sz="2400" dirty="0" err="1"/>
              <a:t>berarti</a:t>
            </a:r>
            <a:r>
              <a:rPr lang="en-US" sz="2400" dirty="0"/>
              <a:t> </a:t>
            </a:r>
            <a:r>
              <a:rPr lang="en-US" sz="2400" dirty="0" err="1"/>
              <a:t>mengubah</a:t>
            </a:r>
            <a:r>
              <a:rPr lang="en-US" sz="2400" dirty="0"/>
              <a:t> </a:t>
            </a:r>
            <a:r>
              <a:rPr lang="en-US" sz="2400" dirty="0" err="1"/>
              <a:t>nilai-nilai</a:t>
            </a:r>
            <a:r>
              <a:rPr lang="en-US" sz="2400" dirty="0"/>
              <a:t> </a:t>
            </a:r>
            <a:r>
              <a:rPr lang="en-US" sz="2400" dirty="0" err="1"/>
              <a:t>dasar</a:t>
            </a:r>
            <a:r>
              <a:rPr lang="en-US" sz="2400" dirty="0"/>
              <a:t>, </a:t>
            </a:r>
            <a:r>
              <a:rPr lang="en-US" sz="2400" dirty="0" err="1"/>
              <a:t>tetapi</a:t>
            </a:r>
            <a:r>
              <a:rPr lang="en-US" sz="2400" dirty="0"/>
              <a:t> </a:t>
            </a:r>
            <a:r>
              <a:rPr lang="en-US" sz="2400" dirty="0" err="1"/>
              <a:t>mengeksplisitkan</a:t>
            </a:r>
            <a:r>
              <a:rPr lang="en-US" sz="2400" dirty="0"/>
              <a:t> </a:t>
            </a:r>
            <a:r>
              <a:rPr lang="en-US" sz="2400" dirty="0" err="1"/>
              <a:t>wawasannya</a:t>
            </a:r>
            <a:r>
              <a:rPr lang="en-US" sz="2400" dirty="0"/>
              <a:t> </a:t>
            </a:r>
            <a:r>
              <a:rPr lang="en-US" sz="2400" dirty="0" err="1"/>
              <a:t>serta</a:t>
            </a:r>
            <a:r>
              <a:rPr lang="en-US" sz="2400" dirty="0"/>
              <a:t> </a:t>
            </a:r>
            <a:r>
              <a:rPr lang="en-US" sz="2400" dirty="0" err="1"/>
              <a:t>lebih</a:t>
            </a:r>
            <a:r>
              <a:rPr lang="en-US" sz="2400" dirty="0"/>
              <a:t> </a:t>
            </a:r>
            <a:r>
              <a:rPr lang="en-US" sz="2400" dirty="0" err="1"/>
              <a:t>konkrit</a:t>
            </a:r>
            <a:r>
              <a:rPr lang="en-US" sz="2400" dirty="0"/>
              <a:t>, </a:t>
            </a:r>
            <a:r>
              <a:rPr lang="en-US" sz="2400" dirty="0" err="1"/>
              <a:t>sehingga</a:t>
            </a:r>
            <a:r>
              <a:rPr lang="en-US" sz="2400" dirty="0"/>
              <a:t> </a:t>
            </a:r>
            <a:r>
              <a:rPr lang="en-US" sz="2400" dirty="0" err="1"/>
              <a:t>memiliki</a:t>
            </a:r>
            <a:r>
              <a:rPr lang="en-US" sz="2400" dirty="0"/>
              <a:t> </a:t>
            </a:r>
            <a:r>
              <a:rPr lang="en-US" sz="2400" dirty="0" err="1"/>
              <a:t>kemampuan</a:t>
            </a:r>
            <a:r>
              <a:rPr lang="en-US" sz="2400" dirty="0"/>
              <a:t> yang </a:t>
            </a:r>
            <a:r>
              <a:rPr lang="en-US" sz="2400" dirty="0" err="1"/>
              <a:t>reformatif</a:t>
            </a:r>
            <a:r>
              <a:rPr lang="en-US" sz="2400" dirty="0"/>
              <a:t> </a:t>
            </a:r>
            <a:r>
              <a:rPr lang="en-US" sz="2400" dirty="0" err="1"/>
              <a:t>untuk</a:t>
            </a:r>
            <a:r>
              <a:rPr lang="en-US" sz="2400" dirty="0"/>
              <a:t> </a:t>
            </a:r>
            <a:r>
              <a:rPr lang="en-US" sz="2400" dirty="0" err="1"/>
              <a:t>memecahkan</a:t>
            </a:r>
            <a:r>
              <a:rPr lang="en-US" sz="2400" dirty="0"/>
              <a:t> </a:t>
            </a:r>
            <a:r>
              <a:rPr lang="en-US" sz="2400" dirty="0" err="1"/>
              <a:t>masalah</a:t>
            </a:r>
            <a:r>
              <a:rPr lang="en-US" sz="2400" dirty="0"/>
              <a:t> </a:t>
            </a:r>
            <a:r>
              <a:rPr lang="en-US" sz="2400" dirty="0" err="1"/>
              <a:t>aktual</a:t>
            </a:r>
            <a:r>
              <a:rPr lang="en-US" sz="2400" dirty="0"/>
              <a:t> yang </a:t>
            </a:r>
            <a:r>
              <a:rPr lang="en-US" sz="2400" dirty="0" err="1"/>
              <a:t>berkembang</a:t>
            </a:r>
            <a:r>
              <a:rPr lang="en-US" sz="2400" dirty="0"/>
              <a:t>.</a:t>
            </a:r>
          </a:p>
          <a:p>
            <a:pPr>
              <a:spcBef>
                <a:spcPct val="50000"/>
              </a:spcBef>
            </a:pPr>
            <a:r>
              <a:rPr lang="en-US" sz="2400" dirty="0" err="1"/>
              <a:t>Eksplisitasi</a:t>
            </a:r>
            <a:r>
              <a:rPr lang="en-US" sz="2400" dirty="0"/>
              <a:t> </a:t>
            </a:r>
            <a:r>
              <a:rPr lang="en-US" sz="2400" dirty="0" err="1"/>
              <a:t>dilakukan</a:t>
            </a:r>
            <a:r>
              <a:rPr lang="en-US" sz="2400" dirty="0"/>
              <a:t> </a:t>
            </a:r>
            <a:r>
              <a:rPr lang="en-US" sz="2400" dirty="0" err="1"/>
              <a:t>dengan</a:t>
            </a:r>
            <a:r>
              <a:rPr lang="en-US" sz="2400" dirty="0"/>
              <a:t> </a:t>
            </a:r>
            <a:r>
              <a:rPr lang="en-US" sz="2400" dirty="0" err="1"/>
              <a:t>menghadapkan</a:t>
            </a:r>
            <a:r>
              <a:rPr lang="en-US" sz="2400" dirty="0"/>
              <a:t> </a:t>
            </a:r>
            <a:r>
              <a:rPr lang="en-US" sz="2400" dirty="0" err="1"/>
              <a:t>pada</a:t>
            </a:r>
            <a:r>
              <a:rPr lang="en-US" sz="2400" dirty="0"/>
              <a:t> </a:t>
            </a:r>
            <a:r>
              <a:rPr lang="en-US" sz="2400" dirty="0" err="1"/>
              <a:t>berbagai</a:t>
            </a:r>
            <a:r>
              <a:rPr lang="en-US" sz="2400" dirty="0"/>
              <a:t> </a:t>
            </a:r>
            <a:r>
              <a:rPr lang="en-US" sz="2400" dirty="0" err="1"/>
              <a:t>masalah</a:t>
            </a:r>
            <a:r>
              <a:rPr lang="en-US" sz="2400" dirty="0"/>
              <a:t> yang </a:t>
            </a:r>
            <a:r>
              <a:rPr lang="en-US" sz="2400" dirty="0" err="1"/>
              <a:t>selalu</a:t>
            </a:r>
            <a:r>
              <a:rPr lang="en-US" sz="2400" dirty="0"/>
              <a:t> </a:t>
            </a:r>
            <a:r>
              <a:rPr lang="en-US" sz="2400" dirty="0" err="1"/>
              <a:t>silih</a:t>
            </a:r>
            <a:r>
              <a:rPr lang="en-US" sz="2400" dirty="0"/>
              <a:t> </a:t>
            </a:r>
            <a:r>
              <a:rPr lang="en-US" sz="2400" dirty="0" err="1"/>
              <a:t>berganti</a:t>
            </a:r>
            <a:r>
              <a:rPr lang="en-US" sz="2400" dirty="0"/>
              <a:t>.</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188720" y="246698"/>
            <a:ext cx="8016240" cy="156966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sz="2400" u="sng" dirty="0" err="1"/>
              <a:t>Contoh</a:t>
            </a:r>
            <a:r>
              <a:rPr lang="en-US" sz="2400" dirty="0"/>
              <a:t>: </a:t>
            </a:r>
            <a:r>
              <a:rPr lang="en-US" sz="2400" dirty="0" err="1"/>
              <a:t>Keterbukaan</a:t>
            </a:r>
            <a:r>
              <a:rPr lang="en-US" sz="2400" dirty="0"/>
              <a:t> </a:t>
            </a:r>
            <a:r>
              <a:rPr lang="en-US" sz="2400" dirty="0" err="1"/>
              <a:t>Ideologi</a:t>
            </a:r>
            <a:r>
              <a:rPr lang="en-US" sz="2400" dirty="0"/>
              <a:t> </a:t>
            </a:r>
            <a:r>
              <a:rPr lang="en-US" sz="2400" dirty="0" err="1"/>
              <a:t>Pancasila</a:t>
            </a:r>
            <a:r>
              <a:rPr lang="en-US" sz="2400" dirty="0"/>
              <a:t>, </a:t>
            </a:r>
            <a:r>
              <a:rPr lang="en-US" sz="2400" dirty="0" err="1"/>
              <a:t>antara</a:t>
            </a:r>
            <a:r>
              <a:rPr lang="en-US" sz="2400" dirty="0"/>
              <a:t> lain </a:t>
            </a:r>
            <a:r>
              <a:rPr lang="en-US" sz="2400" dirty="0" err="1"/>
              <a:t>kaitannya</a:t>
            </a:r>
            <a:r>
              <a:rPr lang="en-US" sz="2400" dirty="0"/>
              <a:t> </a:t>
            </a:r>
            <a:r>
              <a:rPr lang="en-US" sz="2400" dirty="0" err="1"/>
              <a:t>dengan</a:t>
            </a:r>
            <a:r>
              <a:rPr lang="en-US" sz="2400" dirty="0"/>
              <a:t> </a:t>
            </a:r>
            <a:r>
              <a:rPr lang="en-US" sz="2400" dirty="0" err="1"/>
              <a:t>kebebasan</a:t>
            </a:r>
            <a:r>
              <a:rPr lang="en-US" sz="2400" dirty="0"/>
              <a:t> </a:t>
            </a:r>
            <a:r>
              <a:rPr lang="en-US" sz="2400" dirty="0" err="1"/>
              <a:t>berserikat</a:t>
            </a:r>
            <a:r>
              <a:rPr lang="en-US" sz="2400" dirty="0"/>
              <a:t> </a:t>
            </a:r>
            <a:r>
              <a:rPr lang="en-US" sz="2400" dirty="0" err="1"/>
              <a:t>dan</a:t>
            </a:r>
            <a:r>
              <a:rPr lang="en-US" sz="2400" dirty="0"/>
              <a:t> </a:t>
            </a:r>
            <a:r>
              <a:rPr lang="en-US" sz="2400" dirty="0" err="1"/>
              <a:t>berkumpul</a:t>
            </a:r>
            <a:r>
              <a:rPr lang="en-US" sz="2400" dirty="0"/>
              <a:t> (</a:t>
            </a:r>
            <a:r>
              <a:rPr lang="en-US" sz="2400" dirty="0" err="1"/>
              <a:t>pasal</a:t>
            </a:r>
            <a:r>
              <a:rPr lang="en-US" sz="2400" dirty="0"/>
              <a:t> 28 UUD’45), </a:t>
            </a:r>
            <a:r>
              <a:rPr lang="id-ID" sz="2400" dirty="0" smtClean="0"/>
              <a:t>dalam setiap Pemilu diikuti oleh Partai-partai yang jumlahnya berbeda.</a:t>
            </a:r>
            <a:r>
              <a:rPr lang="en-US" sz="2400" dirty="0" smtClean="0"/>
              <a:t>.</a:t>
            </a:r>
            <a:endParaRPr lang="en-US" sz="2400" dirty="0"/>
          </a:p>
        </p:txBody>
      </p:sp>
      <p:sp>
        <p:nvSpPr>
          <p:cNvPr id="5" name="Text Box 6"/>
          <p:cNvSpPr txBox="1">
            <a:spLocks noChangeArrowheads="1"/>
          </p:cNvSpPr>
          <p:nvPr/>
        </p:nvSpPr>
        <p:spPr bwMode="auto">
          <a:xfrm>
            <a:off x="1112520" y="2035810"/>
            <a:ext cx="10241280" cy="4162678"/>
          </a:xfrm>
          <a:prstGeom prst="rect">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342900" indent="-342900">
              <a:spcBef>
                <a:spcPct val="50000"/>
              </a:spcBef>
            </a:pPr>
            <a:r>
              <a:rPr lang="en-US" sz="2300" dirty="0" err="1"/>
              <a:t>Sebagai</a:t>
            </a:r>
            <a:r>
              <a:rPr lang="en-US" sz="2300" dirty="0"/>
              <a:t> </a:t>
            </a:r>
            <a:r>
              <a:rPr lang="en-US" sz="2300" dirty="0" err="1"/>
              <a:t>Ideologi</a:t>
            </a:r>
            <a:r>
              <a:rPr lang="en-US" sz="2300" dirty="0"/>
              <a:t> Terbuka, </a:t>
            </a:r>
            <a:r>
              <a:rPr lang="en-US" sz="2300" dirty="0" err="1"/>
              <a:t>maka</a:t>
            </a:r>
            <a:r>
              <a:rPr lang="en-US" sz="2300" dirty="0"/>
              <a:t> </a:t>
            </a:r>
            <a:r>
              <a:rPr lang="en-US" sz="2300" dirty="0" err="1"/>
              <a:t>nilai-nilai</a:t>
            </a:r>
            <a:r>
              <a:rPr lang="en-US" sz="2300" dirty="0"/>
              <a:t> yang </a:t>
            </a:r>
            <a:r>
              <a:rPr lang="en-US" sz="2300" dirty="0" err="1"/>
              <a:t>terkandung</a:t>
            </a:r>
            <a:r>
              <a:rPr lang="en-US" sz="2300" dirty="0"/>
              <a:t> </a:t>
            </a:r>
            <a:r>
              <a:rPr lang="en-US" sz="2300" dirty="0" err="1"/>
              <a:t>dalam</a:t>
            </a:r>
            <a:r>
              <a:rPr lang="en-US" sz="2300" dirty="0"/>
              <a:t> </a:t>
            </a:r>
            <a:r>
              <a:rPr lang="en-US" sz="2300" dirty="0" err="1"/>
              <a:t>ideologi</a:t>
            </a:r>
            <a:r>
              <a:rPr lang="en-US" sz="2300" dirty="0"/>
              <a:t> </a:t>
            </a:r>
            <a:r>
              <a:rPr lang="en-US" sz="2300" dirty="0" err="1"/>
              <a:t>Pancasila</a:t>
            </a:r>
            <a:r>
              <a:rPr lang="en-US" sz="2300" dirty="0"/>
              <a:t> </a:t>
            </a:r>
            <a:r>
              <a:rPr lang="en-US" sz="2300" dirty="0" err="1"/>
              <a:t>adalah</a:t>
            </a:r>
            <a:r>
              <a:rPr lang="en-US" sz="2300" dirty="0"/>
              <a:t>:</a:t>
            </a:r>
          </a:p>
          <a:p>
            <a:pPr marL="342900" indent="-342900">
              <a:spcBef>
                <a:spcPct val="50000"/>
              </a:spcBef>
              <a:buFontTx/>
              <a:buAutoNum type="arabicPeriod"/>
            </a:pPr>
            <a:r>
              <a:rPr lang="en-US" sz="2300" b="1" i="1" dirty="0" err="1"/>
              <a:t>Nilai</a:t>
            </a:r>
            <a:r>
              <a:rPr lang="en-US" sz="2300" b="1" i="1" dirty="0"/>
              <a:t> </a:t>
            </a:r>
            <a:r>
              <a:rPr lang="en-US" sz="2300" b="1" i="1" dirty="0" err="1"/>
              <a:t>Dasar</a:t>
            </a:r>
            <a:r>
              <a:rPr lang="en-US" sz="2300" dirty="0"/>
              <a:t>, </a:t>
            </a:r>
            <a:r>
              <a:rPr lang="en-US" sz="2300" dirty="0" err="1"/>
              <a:t>yaitu</a:t>
            </a:r>
            <a:r>
              <a:rPr lang="en-US" sz="2300" dirty="0"/>
              <a:t> </a:t>
            </a:r>
            <a:r>
              <a:rPr lang="en-US" sz="2300" dirty="0" err="1"/>
              <a:t>hakikat</a:t>
            </a:r>
            <a:r>
              <a:rPr lang="en-US" sz="2300" dirty="0"/>
              <a:t> ke-5 </a:t>
            </a:r>
            <a:r>
              <a:rPr lang="en-US" sz="2300" dirty="0" err="1"/>
              <a:t>sila</a:t>
            </a:r>
            <a:r>
              <a:rPr lang="en-US" sz="2300" dirty="0"/>
              <a:t> </a:t>
            </a:r>
            <a:r>
              <a:rPr lang="en-US" sz="2300" dirty="0" err="1"/>
              <a:t>Pancasila</a:t>
            </a:r>
            <a:r>
              <a:rPr lang="en-US" sz="2300" dirty="0"/>
              <a:t>, </a:t>
            </a:r>
            <a:r>
              <a:rPr lang="en-US" sz="2300" dirty="0" err="1"/>
              <a:t>merupakan</a:t>
            </a:r>
            <a:r>
              <a:rPr lang="en-US" sz="2300" dirty="0"/>
              <a:t> </a:t>
            </a:r>
            <a:r>
              <a:rPr lang="en-US" sz="2300" dirty="0" err="1"/>
              <a:t>esensi</a:t>
            </a:r>
            <a:r>
              <a:rPr lang="en-US" sz="2300" dirty="0"/>
              <a:t> </a:t>
            </a:r>
            <a:r>
              <a:rPr lang="en-US" sz="2300" dirty="0" err="1"/>
              <a:t>dari</a:t>
            </a:r>
            <a:r>
              <a:rPr lang="en-US" sz="2300" dirty="0"/>
              <a:t> </a:t>
            </a:r>
            <a:r>
              <a:rPr lang="en-US" sz="2300" dirty="0" err="1"/>
              <a:t>sila-sila</a:t>
            </a:r>
            <a:r>
              <a:rPr lang="en-US" sz="2300" dirty="0"/>
              <a:t> </a:t>
            </a:r>
            <a:r>
              <a:rPr lang="en-US" sz="2300" dirty="0" err="1"/>
              <a:t>pancasila</a:t>
            </a:r>
            <a:r>
              <a:rPr lang="en-US" sz="2300" dirty="0"/>
              <a:t> yang </a:t>
            </a:r>
            <a:r>
              <a:rPr lang="en-US" sz="2300" dirty="0" err="1"/>
              <a:t>bersifat</a:t>
            </a:r>
            <a:r>
              <a:rPr lang="en-US" sz="2300" dirty="0"/>
              <a:t> universal, </a:t>
            </a:r>
            <a:r>
              <a:rPr lang="en-US" sz="2300" dirty="0" err="1"/>
              <a:t>sehingga</a:t>
            </a:r>
            <a:r>
              <a:rPr lang="en-US" sz="2300" dirty="0"/>
              <a:t> </a:t>
            </a:r>
            <a:r>
              <a:rPr lang="en-US" sz="2300" dirty="0" err="1"/>
              <a:t>tercantum</a:t>
            </a:r>
            <a:r>
              <a:rPr lang="en-US" sz="2300" dirty="0"/>
              <a:t> </a:t>
            </a:r>
            <a:r>
              <a:rPr lang="en-US" sz="2300" dirty="0" err="1"/>
              <a:t>cita-cita</a:t>
            </a:r>
            <a:r>
              <a:rPr lang="en-US" sz="2300" dirty="0"/>
              <a:t>, </a:t>
            </a:r>
            <a:r>
              <a:rPr lang="en-US" sz="2300" dirty="0" err="1"/>
              <a:t>tujuan</a:t>
            </a:r>
            <a:r>
              <a:rPr lang="en-US" sz="2300" dirty="0"/>
              <a:t>, </a:t>
            </a:r>
            <a:r>
              <a:rPr lang="en-US" sz="2300" dirty="0" err="1"/>
              <a:t>serta</a:t>
            </a:r>
            <a:r>
              <a:rPr lang="en-US" sz="2300" dirty="0"/>
              <a:t> </a:t>
            </a:r>
            <a:r>
              <a:rPr lang="en-US" sz="2300" dirty="0" err="1"/>
              <a:t>nilai-nilai</a:t>
            </a:r>
            <a:r>
              <a:rPr lang="en-US" sz="2300" dirty="0"/>
              <a:t> yang </a:t>
            </a:r>
            <a:r>
              <a:rPr lang="en-US" sz="2300" dirty="0" err="1"/>
              <a:t>baik</a:t>
            </a:r>
            <a:r>
              <a:rPr lang="en-US" sz="2300" dirty="0"/>
              <a:t> </a:t>
            </a:r>
            <a:r>
              <a:rPr lang="en-US" sz="2300" dirty="0" err="1"/>
              <a:t>dan</a:t>
            </a:r>
            <a:r>
              <a:rPr lang="en-US" sz="2300" dirty="0"/>
              <a:t> </a:t>
            </a:r>
            <a:r>
              <a:rPr lang="en-US" sz="2300" dirty="0" err="1"/>
              <a:t>benar</a:t>
            </a:r>
            <a:r>
              <a:rPr lang="en-US" sz="2300" dirty="0"/>
              <a:t>, </a:t>
            </a:r>
            <a:r>
              <a:rPr lang="en-US" sz="2300" dirty="0" err="1"/>
              <a:t>sebagaimana</a:t>
            </a:r>
            <a:r>
              <a:rPr lang="en-US" sz="2300" dirty="0"/>
              <a:t> </a:t>
            </a:r>
            <a:r>
              <a:rPr lang="en-US" sz="2300" dirty="0" err="1"/>
              <a:t>terdapat</a:t>
            </a:r>
            <a:r>
              <a:rPr lang="en-US" sz="2300" dirty="0"/>
              <a:t> </a:t>
            </a:r>
            <a:r>
              <a:rPr lang="en-US" sz="2300" dirty="0" err="1"/>
              <a:t>dalam</a:t>
            </a:r>
            <a:r>
              <a:rPr lang="en-US" sz="2300" dirty="0"/>
              <a:t> </a:t>
            </a:r>
            <a:r>
              <a:rPr lang="en-US" sz="2300" dirty="0" err="1"/>
              <a:t>Pembukaan</a:t>
            </a:r>
            <a:r>
              <a:rPr lang="en-US" sz="2300" dirty="0"/>
              <a:t> </a:t>
            </a:r>
            <a:r>
              <a:rPr lang="en-US" sz="2300" dirty="0" smtClean="0"/>
              <a:t>UUD</a:t>
            </a:r>
            <a:r>
              <a:rPr lang="id-ID" sz="2300" dirty="0" smtClean="0"/>
              <a:t> NRI tahun 19</a:t>
            </a:r>
            <a:r>
              <a:rPr lang="en-US" sz="2300" dirty="0" smtClean="0"/>
              <a:t>45</a:t>
            </a:r>
            <a:r>
              <a:rPr lang="en-US" sz="2300" dirty="0"/>
              <a:t>. </a:t>
            </a:r>
            <a:r>
              <a:rPr lang="en-US" sz="2300" dirty="0" err="1"/>
              <a:t>Sehingga</a:t>
            </a:r>
            <a:r>
              <a:rPr lang="en-US" sz="2300" dirty="0"/>
              <a:t> </a:t>
            </a:r>
            <a:r>
              <a:rPr lang="en-US" sz="2300" dirty="0" err="1"/>
              <a:t>Pembukaan</a:t>
            </a:r>
            <a:r>
              <a:rPr lang="en-US" sz="2300" dirty="0"/>
              <a:t> </a:t>
            </a:r>
            <a:r>
              <a:rPr lang="en-US" sz="2300" dirty="0" smtClean="0"/>
              <a:t>UUD</a:t>
            </a:r>
            <a:r>
              <a:rPr lang="id-ID" sz="2300" dirty="0" smtClean="0"/>
              <a:t> NRI tahun 19</a:t>
            </a:r>
            <a:r>
              <a:rPr lang="en-US" sz="2300" dirty="0" smtClean="0"/>
              <a:t>45 </a:t>
            </a:r>
            <a:r>
              <a:rPr lang="en-US" sz="2300" dirty="0" err="1"/>
              <a:t>adalah</a:t>
            </a:r>
            <a:r>
              <a:rPr lang="en-US" sz="2300" dirty="0"/>
              <a:t> </a:t>
            </a:r>
            <a:r>
              <a:rPr lang="en-US" sz="2300" dirty="0" err="1"/>
              <a:t>norma</a:t>
            </a:r>
            <a:r>
              <a:rPr lang="en-US" sz="2300" dirty="0"/>
              <a:t> </a:t>
            </a:r>
            <a:r>
              <a:rPr lang="en-US" sz="2300" dirty="0" err="1"/>
              <a:t>dasar</a:t>
            </a:r>
            <a:r>
              <a:rPr lang="en-US" sz="2300" dirty="0"/>
              <a:t> yang </a:t>
            </a:r>
            <a:r>
              <a:rPr lang="en-US" sz="2300" dirty="0" err="1"/>
              <a:t>merupakan</a:t>
            </a:r>
            <a:r>
              <a:rPr lang="en-US" sz="2300" dirty="0"/>
              <a:t> </a:t>
            </a:r>
            <a:r>
              <a:rPr lang="en-US" sz="2300" dirty="0" err="1"/>
              <a:t>tertib</a:t>
            </a:r>
            <a:r>
              <a:rPr lang="en-US" sz="2300" dirty="0"/>
              <a:t> </a:t>
            </a:r>
            <a:r>
              <a:rPr lang="en-US" sz="2300" dirty="0" err="1"/>
              <a:t>hukum</a:t>
            </a:r>
            <a:r>
              <a:rPr lang="en-US" sz="2300" dirty="0"/>
              <a:t> </a:t>
            </a:r>
            <a:r>
              <a:rPr lang="en-US" sz="2300" dirty="0" err="1"/>
              <a:t>tertinggi</a:t>
            </a:r>
            <a:r>
              <a:rPr lang="en-US" sz="2300" dirty="0"/>
              <a:t> </a:t>
            </a:r>
            <a:r>
              <a:rPr lang="en-US" sz="2300" dirty="0" err="1"/>
              <a:t>dan</a:t>
            </a:r>
            <a:r>
              <a:rPr lang="en-US" sz="2300" dirty="0"/>
              <a:t> </a:t>
            </a:r>
            <a:r>
              <a:rPr lang="en-US" sz="2300" dirty="0" err="1"/>
              <a:t>sumber</a:t>
            </a:r>
            <a:r>
              <a:rPr lang="en-US" sz="2300" dirty="0"/>
              <a:t> </a:t>
            </a:r>
            <a:r>
              <a:rPr lang="en-US" sz="2300" dirty="0" err="1"/>
              <a:t>hukum</a:t>
            </a:r>
            <a:r>
              <a:rPr lang="en-US" sz="2300" dirty="0"/>
              <a:t> </a:t>
            </a:r>
            <a:r>
              <a:rPr lang="en-US" sz="2300" dirty="0" err="1"/>
              <a:t>positif</a:t>
            </a:r>
            <a:r>
              <a:rPr lang="en-US" sz="2300" dirty="0"/>
              <a:t>. </a:t>
            </a:r>
            <a:r>
              <a:rPr lang="en-US" sz="2300" dirty="0" err="1"/>
              <a:t>Sebagai</a:t>
            </a:r>
            <a:r>
              <a:rPr lang="en-US" sz="2300" dirty="0"/>
              <a:t> </a:t>
            </a:r>
            <a:r>
              <a:rPr lang="en-US" sz="2300" dirty="0" err="1"/>
              <a:t>ideologi</a:t>
            </a:r>
            <a:r>
              <a:rPr lang="en-US" sz="2300" dirty="0"/>
              <a:t> </a:t>
            </a:r>
            <a:r>
              <a:rPr lang="en-US" sz="2300" dirty="0" err="1"/>
              <a:t>terbuka</a:t>
            </a:r>
            <a:r>
              <a:rPr lang="en-US" sz="2300" dirty="0"/>
              <a:t>, </a:t>
            </a:r>
            <a:r>
              <a:rPr lang="en-US" sz="2300" dirty="0" err="1"/>
              <a:t>maka</a:t>
            </a:r>
            <a:r>
              <a:rPr lang="en-US" sz="2300" dirty="0"/>
              <a:t> </a:t>
            </a:r>
            <a:r>
              <a:rPr lang="en-US" sz="2300" dirty="0" err="1"/>
              <a:t>nilai-nilai</a:t>
            </a:r>
            <a:r>
              <a:rPr lang="en-US" sz="2300" dirty="0"/>
              <a:t> </a:t>
            </a:r>
            <a:r>
              <a:rPr lang="en-US" sz="2300" dirty="0" err="1"/>
              <a:t>dasar</a:t>
            </a:r>
            <a:r>
              <a:rPr lang="en-US" sz="2300" dirty="0"/>
              <a:t> </a:t>
            </a:r>
            <a:r>
              <a:rPr lang="en-US" sz="2300" dirty="0" err="1"/>
              <a:t>ini</a:t>
            </a:r>
            <a:r>
              <a:rPr lang="en-US" sz="2300" dirty="0"/>
              <a:t> yang </a:t>
            </a:r>
            <a:r>
              <a:rPr lang="en-US" sz="2300" dirty="0" err="1"/>
              <a:t>bersifat</a:t>
            </a:r>
            <a:r>
              <a:rPr lang="en-US" sz="2300" dirty="0"/>
              <a:t> </a:t>
            </a:r>
            <a:r>
              <a:rPr lang="en-US" sz="2300" dirty="0" err="1"/>
              <a:t>tetap</a:t>
            </a:r>
            <a:r>
              <a:rPr lang="en-US" sz="2300" dirty="0"/>
              <a:t>, </a:t>
            </a:r>
            <a:r>
              <a:rPr lang="en-US" sz="2300" dirty="0" err="1"/>
              <a:t>karena</a:t>
            </a:r>
            <a:r>
              <a:rPr lang="en-US" sz="2300" dirty="0"/>
              <a:t> </a:t>
            </a:r>
            <a:r>
              <a:rPr lang="en-US" sz="2300" dirty="0" err="1"/>
              <a:t>jika</a:t>
            </a:r>
            <a:r>
              <a:rPr lang="en-US" sz="2300" dirty="0"/>
              <a:t> </a:t>
            </a:r>
            <a:r>
              <a:rPr lang="en-US" sz="2300" dirty="0" err="1"/>
              <a:t>mengubah</a:t>
            </a:r>
            <a:r>
              <a:rPr lang="en-US" sz="2300" dirty="0"/>
              <a:t> </a:t>
            </a:r>
            <a:r>
              <a:rPr lang="en-US" sz="2300" dirty="0" err="1"/>
              <a:t>Pembukaan</a:t>
            </a:r>
            <a:r>
              <a:rPr lang="en-US" sz="2300" dirty="0"/>
              <a:t> </a:t>
            </a:r>
            <a:r>
              <a:rPr lang="en-US" sz="2300" dirty="0" smtClean="0"/>
              <a:t>UUD</a:t>
            </a:r>
            <a:r>
              <a:rPr lang="id-ID" sz="2300" dirty="0" smtClean="0"/>
              <a:t> NRI tahun 19</a:t>
            </a:r>
            <a:r>
              <a:rPr lang="en-US" sz="2300" dirty="0" smtClean="0"/>
              <a:t>45 </a:t>
            </a:r>
            <a:r>
              <a:rPr lang="en-US" sz="2300" dirty="0" err="1"/>
              <a:t>sama</a:t>
            </a:r>
            <a:r>
              <a:rPr lang="en-US" sz="2300" dirty="0"/>
              <a:t> </a:t>
            </a:r>
            <a:r>
              <a:rPr lang="en-US" sz="2300" dirty="0" err="1"/>
              <a:t>dengan</a:t>
            </a:r>
            <a:r>
              <a:rPr lang="en-US" sz="2300" dirty="0"/>
              <a:t> </a:t>
            </a:r>
            <a:r>
              <a:rPr lang="en-US" sz="2300" dirty="0" err="1"/>
              <a:t>membubarkan</a:t>
            </a:r>
            <a:r>
              <a:rPr lang="en-US" sz="2300" dirty="0"/>
              <a:t> </a:t>
            </a:r>
            <a:r>
              <a:rPr lang="en-US" sz="2300" dirty="0" err="1"/>
              <a:t>negara</a:t>
            </a:r>
            <a:r>
              <a:rPr lang="en-US" sz="2300" dirty="0"/>
              <a:t>. </a:t>
            </a:r>
            <a:r>
              <a:rPr lang="en-US" sz="2300" dirty="0" err="1"/>
              <a:t>Nilai</a:t>
            </a:r>
            <a:r>
              <a:rPr lang="en-US" sz="2300" dirty="0"/>
              <a:t> </a:t>
            </a:r>
            <a:r>
              <a:rPr lang="en-US" sz="2300" dirty="0" err="1"/>
              <a:t>dasar</a:t>
            </a:r>
            <a:r>
              <a:rPr lang="en-US" sz="2300" dirty="0"/>
              <a:t> </a:t>
            </a:r>
            <a:r>
              <a:rPr lang="en-US" sz="2300" dirty="0" err="1"/>
              <a:t>ini</a:t>
            </a:r>
            <a:r>
              <a:rPr lang="en-US" sz="2300" dirty="0"/>
              <a:t> </a:t>
            </a:r>
            <a:r>
              <a:rPr lang="en-US" sz="2300" dirty="0" err="1"/>
              <a:t>dijabarkan</a:t>
            </a:r>
            <a:r>
              <a:rPr lang="en-US" sz="2300" dirty="0"/>
              <a:t> </a:t>
            </a:r>
            <a:r>
              <a:rPr lang="en-US" sz="2300" dirty="0" err="1"/>
              <a:t>dalam</a:t>
            </a:r>
            <a:r>
              <a:rPr lang="en-US" sz="2300" dirty="0"/>
              <a:t> </a:t>
            </a:r>
            <a:r>
              <a:rPr lang="en-US" sz="2300" dirty="0" err="1"/>
              <a:t>pasal-pasal</a:t>
            </a:r>
            <a:r>
              <a:rPr lang="en-US" sz="2300" dirty="0"/>
              <a:t> </a:t>
            </a:r>
            <a:r>
              <a:rPr lang="en-US" sz="2300" dirty="0" smtClean="0"/>
              <a:t>UUD</a:t>
            </a:r>
            <a:r>
              <a:rPr lang="id-ID" sz="2300" dirty="0" smtClean="0"/>
              <a:t> NRI tahun 19</a:t>
            </a:r>
            <a:r>
              <a:rPr lang="en-US" sz="2300" dirty="0" smtClean="0"/>
              <a:t>45 </a:t>
            </a:r>
            <a:r>
              <a:rPr lang="en-US" sz="2300" dirty="0"/>
              <a:t>yang </a:t>
            </a:r>
            <a:r>
              <a:rPr lang="en-US" sz="2300" dirty="0" err="1"/>
              <a:t>lebih</a:t>
            </a:r>
            <a:r>
              <a:rPr lang="en-US" sz="2300" dirty="0"/>
              <a:t> </a:t>
            </a:r>
            <a:r>
              <a:rPr lang="en-US" sz="2300" dirty="0" err="1"/>
              <a:t>operasional</a:t>
            </a:r>
            <a:r>
              <a:rPr lang="en-US" sz="2300" dirty="0"/>
              <a:t>.</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386840" y="1341120"/>
            <a:ext cx="10134600" cy="3893374"/>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spcBef>
                <a:spcPct val="50000"/>
              </a:spcBef>
              <a:buFontTx/>
              <a:buAutoNum type="arabicPeriod" startAt="2"/>
            </a:pPr>
            <a:r>
              <a:rPr lang="en-US" sz="2600" b="1" i="1" dirty="0" err="1"/>
              <a:t>Nilai</a:t>
            </a:r>
            <a:r>
              <a:rPr lang="en-US" sz="2600" b="1" i="1" dirty="0"/>
              <a:t> Instrumental</a:t>
            </a:r>
            <a:r>
              <a:rPr lang="en-US" sz="2600" i="1" dirty="0"/>
              <a:t>, </a:t>
            </a:r>
            <a:r>
              <a:rPr lang="en-US" sz="2600" dirty="0" err="1"/>
              <a:t>yaitu</a:t>
            </a:r>
            <a:r>
              <a:rPr lang="en-US" sz="2600" dirty="0"/>
              <a:t> </a:t>
            </a:r>
            <a:r>
              <a:rPr lang="en-US" sz="2600" dirty="0" err="1"/>
              <a:t>arahan</a:t>
            </a:r>
            <a:r>
              <a:rPr lang="en-US" sz="2600" dirty="0"/>
              <a:t>, </a:t>
            </a:r>
            <a:r>
              <a:rPr lang="en-US" sz="2600" dirty="0" err="1"/>
              <a:t>kebijakan</a:t>
            </a:r>
            <a:r>
              <a:rPr lang="en-US" sz="2600" dirty="0"/>
              <a:t>, </a:t>
            </a:r>
            <a:r>
              <a:rPr lang="en-US" sz="2600" dirty="0" err="1"/>
              <a:t>strategi</a:t>
            </a:r>
            <a:r>
              <a:rPr lang="en-US" sz="2600" dirty="0"/>
              <a:t>, </a:t>
            </a:r>
            <a:r>
              <a:rPr lang="en-US" sz="2600" dirty="0" err="1"/>
              <a:t>sasaran</a:t>
            </a:r>
            <a:r>
              <a:rPr lang="en-US" sz="2600" dirty="0"/>
              <a:t> </a:t>
            </a:r>
            <a:r>
              <a:rPr lang="en-US" sz="2600" dirty="0" err="1"/>
              <a:t>serta</a:t>
            </a:r>
            <a:r>
              <a:rPr lang="en-US" sz="2600" dirty="0"/>
              <a:t> </a:t>
            </a:r>
            <a:r>
              <a:rPr lang="en-US" sz="2600" dirty="0" err="1"/>
              <a:t>lembaga</a:t>
            </a:r>
            <a:r>
              <a:rPr lang="en-US" sz="2600" dirty="0"/>
              <a:t> </a:t>
            </a:r>
            <a:r>
              <a:rPr lang="en-US" sz="2600" dirty="0" err="1"/>
              <a:t>pelaksanaannya</a:t>
            </a:r>
            <a:r>
              <a:rPr lang="en-US" sz="2600" dirty="0"/>
              <a:t>. </a:t>
            </a:r>
            <a:r>
              <a:rPr lang="en-US" sz="2600" dirty="0" err="1"/>
              <a:t>Nilai</a:t>
            </a:r>
            <a:r>
              <a:rPr lang="en-US" sz="2600" dirty="0"/>
              <a:t> </a:t>
            </a:r>
            <a:r>
              <a:rPr lang="en-US" sz="2600" dirty="0" err="1"/>
              <a:t>ini</a:t>
            </a:r>
            <a:r>
              <a:rPr lang="en-US" sz="2600" dirty="0"/>
              <a:t> </a:t>
            </a:r>
            <a:r>
              <a:rPr lang="en-US" sz="2600" dirty="0" err="1"/>
              <a:t>adalah</a:t>
            </a:r>
            <a:r>
              <a:rPr lang="en-US" sz="2600" dirty="0"/>
              <a:t> </a:t>
            </a:r>
            <a:r>
              <a:rPr lang="en-US" sz="2600" dirty="0" err="1"/>
              <a:t>eksplisitasi</a:t>
            </a:r>
            <a:r>
              <a:rPr lang="en-US" sz="2600" dirty="0"/>
              <a:t>, </a:t>
            </a:r>
            <a:r>
              <a:rPr lang="en-US" sz="2600" dirty="0" err="1"/>
              <a:t>penjabaran</a:t>
            </a:r>
            <a:r>
              <a:rPr lang="en-US" sz="2600" dirty="0"/>
              <a:t> </a:t>
            </a:r>
            <a:r>
              <a:rPr lang="en-US" sz="2600" dirty="0" err="1"/>
              <a:t>lebih</a:t>
            </a:r>
            <a:r>
              <a:rPr lang="en-US" sz="2600" dirty="0"/>
              <a:t> </a:t>
            </a:r>
            <a:r>
              <a:rPr lang="en-US" sz="2600" dirty="0" err="1"/>
              <a:t>lanjut</a:t>
            </a:r>
            <a:r>
              <a:rPr lang="en-US" sz="2600" dirty="0"/>
              <a:t> </a:t>
            </a:r>
            <a:r>
              <a:rPr lang="en-US" sz="2600" dirty="0" err="1"/>
              <a:t>dari</a:t>
            </a:r>
            <a:r>
              <a:rPr lang="en-US" sz="2600" dirty="0"/>
              <a:t> </a:t>
            </a:r>
            <a:r>
              <a:rPr lang="en-US" sz="2600" dirty="0" err="1"/>
              <a:t>nilai-nilai</a:t>
            </a:r>
            <a:r>
              <a:rPr lang="en-US" sz="2600" dirty="0"/>
              <a:t> </a:t>
            </a:r>
            <a:r>
              <a:rPr lang="en-US" sz="2600" dirty="0" err="1"/>
              <a:t>dasar</a:t>
            </a:r>
            <a:r>
              <a:rPr lang="en-US" sz="2600" dirty="0"/>
              <a:t> </a:t>
            </a:r>
            <a:r>
              <a:rPr lang="en-US" sz="2600" dirty="0" err="1"/>
              <a:t>ideologi</a:t>
            </a:r>
            <a:r>
              <a:rPr lang="en-US" sz="2600" dirty="0"/>
              <a:t> </a:t>
            </a:r>
            <a:r>
              <a:rPr lang="en-US" sz="2600" dirty="0" err="1"/>
              <a:t>Pancasila</a:t>
            </a:r>
            <a:r>
              <a:rPr lang="en-US" sz="2600" dirty="0"/>
              <a:t>. </a:t>
            </a:r>
            <a:r>
              <a:rPr lang="en-US" sz="2600" b="1" i="1" dirty="0" err="1"/>
              <a:t>Contoh</a:t>
            </a:r>
            <a:r>
              <a:rPr lang="en-US" sz="2600" dirty="0"/>
              <a:t>: </a:t>
            </a:r>
            <a:r>
              <a:rPr lang="en-US" sz="2600" dirty="0" err="1"/>
              <a:t>Propenas</a:t>
            </a:r>
            <a:r>
              <a:rPr lang="en-US" sz="2600" dirty="0"/>
              <a:t>, UU, Departemen2, yang </a:t>
            </a:r>
            <a:r>
              <a:rPr lang="en-US" sz="2600" dirty="0" err="1"/>
              <a:t>selalu</a:t>
            </a:r>
            <a:r>
              <a:rPr lang="en-US" sz="2600" dirty="0"/>
              <a:t> </a:t>
            </a:r>
            <a:r>
              <a:rPr lang="en-US" sz="2600" dirty="0" err="1"/>
              <a:t>dapat</a:t>
            </a:r>
            <a:r>
              <a:rPr lang="en-US" sz="2600" dirty="0"/>
              <a:t> </a:t>
            </a:r>
            <a:r>
              <a:rPr lang="en-US" sz="2600" dirty="0" err="1"/>
              <a:t>dilakukan</a:t>
            </a:r>
            <a:r>
              <a:rPr lang="en-US" sz="2600" dirty="0"/>
              <a:t> </a:t>
            </a:r>
            <a:r>
              <a:rPr lang="en-US" sz="2600" dirty="0" err="1"/>
              <a:t>perubahan</a:t>
            </a:r>
            <a:r>
              <a:rPr lang="en-US" sz="2600" dirty="0"/>
              <a:t>.</a:t>
            </a:r>
          </a:p>
          <a:p>
            <a:pPr marL="342900" indent="-342900">
              <a:spcBef>
                <a:spcPct val="50000"/>
              </a:spcBef>
              <a:buFontTx/>
              <a:buAutoNum type="arabicPeriod" startAt="2"/>
            </a:pPr>
            <a:r>
              <a:rPr lang="en-US" sz="2600" b="1" i="1" dirty="0" err="1"/>
              <a:t>Nilai</a:t>
            </a:r>
            <a:r>
              <a:rPr lang="en-US" sz="2600" b="1" i="1" dirty="0"/>
              <a:t> </a:t>
            </a:r>
            <a:r>
              <a:rPr lang="en-US" sz="2600" b="1" i="1" dirty="0" err="1"/>
              <a:t>Praksis</a:t>
            </a:r>
            <a:r>
              <a:rPr lang="en-US" sz="2600" i="1" dirty="0"/>
              <a:t>, </a:t>
            </a:r>
            <a:r>
              <a:rPr lang="en-US" sz="2600" dirty="0" err="1"/>
              <a:t>yaitu</a:t>
            </a:r>
            <a:r>
              <a:rPr lang="en-US" sz="2600" dirty="0"/>
              <a:t> </a:t>
            </a:r>
            <a:r>
              <a:rPr lang="en-US" sz="2600" dirty="0" err="1"/>
              <a:t>realisasi</a:t>
            </a:r>
            <a:r>
              <a:rPr lang="en-US" sz="2600" dirty="0"/>
              <a:t> </a:t>
            </a:r>
            <a:r>
              <a:rPr lang="en-US" sz="2600" dirty="0" err="1"/>
              <a:t>nilai-nilai</a:t>
            </a:r>
            <a:r>
              <a:rPr lang="en-US" sz="2600" dirty="0"/>
              <a:t> instrumental </a:t>
            </a:r>
            <a:r>
              <a:rPr lang="en-US" sz="2600" dirty="0" err="1"/>
              <a:t>dalam</a:t>
            </a:r>
            <a:r>
              <a:rPr lang="en-US" sz="2600" dirty="0"/>
              <a:t> </a:t>
            </a:r>
            <a:r>
              <a:rPr lang="en-US" sz="2600" dirty="0" err="1"/>
              <a:t>kehidupan</a:t>
            </a:r>
            <a:r>
              <a:rPr lang="en-US" sz="2600" dirty="0"/>
              <a:t> </a:t>
            </a:r>
            <a:r>
              <a:rPr lang="en-US" sz="2600" dirty="0" err="1"/>
              <a:t>bermasyarakat</a:t>
            </a:r>
            <a:r>
              <a:rPr lang="en-US" sz="2600" dirty="0"/>
              <a:t>, </a:t>
            </a:r>
            <a:r>
              <a:rPr lang="en-US" sz="2600" dirty="0" err="1"/>
              <a:t>berbangsa</a:t>
            </a:r>
            <a:r>
              <a:rPr lang="en-US" sz="2600" dirty="0"/>
              <a:t> </a:t>
            </a:r>
            <a:r>
              <a:rPr lang="en-US" sz="2600" dirty="0" err="1"/>
              <a:t>dan</a:t>
            </a:r>
            <a:r>
              <a:rPr lang="en-US" sz="2600" dirty="0"/>
              <a:t> </a:t>
            </a:r>
            <a:r>
              <a:rPr lang="en-US" sz="2600" dirty="0" err="1"/>
              <a:t>bernegara</a:t>
            </a:r>
            <a:r>
              <a:rPr lang="en-US" sz="2600" dirty="0"/>
              <a:t>. </a:t>
            </a:r>
            <a:r>
              <a:rPr lang="en-US" sz="2600" dirty="0" err="1"/>
              <a:t>Dalam</a:t>
            </a:r>
            <a:r>
              <a:rPr lang="en-US" sz="2600" dirty="0"/>
              <a:t> </a:t>
            </a:r>
            <a:r>
              <a:rPr lang="en-US" sz="2600" dirty="0" err="1"/>
              <a:t>realisasi</a:t>
            </a:r>
            <a:r>
              <a:rPr lang="en-US" sz="2600" dirty="0"/>
              <a:t> </a:t>
            </a:r>
            <a:r>
              <a:rPr lang="en-US" sz="2600" dirty="0" err="1"/>
              <a:t>ini</a:t>
            </a:r>
            <a:r>
              <a:rPr lang="en-US" sz="2600" dirty="0"/>
              <a:t> </a:t>
            </a:r>
            <a:r>
              <a:rPr lang="en-US" sz="2600" dirty="0" err="1"/>
              <a:t>nilai-nilai</a:t>
            </a:r>
            <a:r>
              <a:rPr lang="en-US" sz="2600" dirty="0"/>
              <a:t> </a:t>
            </a:r>
            <a:r>
              <a:rPr lang="en-US" sz="2600" dirty="0" err="1"/>
              <a:t>Pancasila</a:t>
            </a:r>
            <a:r>
              <a:rPr lang="en-US" sz="2600" dirty="0"/>
              <a:t> </a:t>
            </a:r>
            <a:r>
              <a:rPr lang="en-US" sz="2600" dirty="0" err="1"/>
              <a:t>selalu</a:t>
            </a:r>
            <a:r>
              <a:rPr lang="en-US" sz="2600" dirty="0"/>
              <a:t> </a:t>
            </a:r>
            <a:r>
              <a:rPr lang="en-US" sz="2600" dirty="0" err="1"/>
              <a:t>berkembang</a:t>
            </a:r>
            <a:r>
              <a:rPr lang="en-US" sz="2600" dirty="0"/>
              <a:t> </a:t>
            </a:r>
            <a:r>
              <a:rPr lang="en-US" sz="2600" dirty="0" err="1"/>
              <a:t>dan</a:t>
            </a:r>
            <a:r>
              <a:rPr lang="en-US" sz="2600" dirty="0"/>
              <a:t> </a:t>
            </a:r>
            <a:r>
              <a:rPr lang="en-US" sz="2600" dirty="0" err="1"/>
              <a:t>dapat</a:t>
            </a:r>
            <a:r>
              <a:rPr lang="en-US" sz="2600" dirty="0"/>
              <a:t> </a:t>
            </a:r>
            <a:r>
              <a:rPr lang="en-US" sz="2600" dirty="0" err="1"/>
              <a:t>dilakukan</a:t>
            </a:r>
            <a:r>
              <a:rPr lang="en-US" sz="2600" dirty="0"/>
              <a:t> </a:t>
            </a:r>
            <a:r>
              <a:rPr lang="en-US" sz="2600" dirty="0" err="1"/>
              <a:t>perubahan</a:t>
            </a:r>
            <a:r>
              <a:rPr lang="en-US" sz="2600" dirty="0"/>
              <a:t> </a:t>
            </a:r>
            <a:r>
              <a:rPr lang="en-US" sz="2600" dirty="0" err="1"/>
              <a:t>dan</a:t>
            </a:r>
            <a:r>
              <a:rPr lang="en-US" sz="2600" dirty="0"/>
              <a:t> </a:t>
            </a:r>
            <a:r>
              <a:rPr lang="en-US" sz="2600" dirty="0" err="1"/>
              <a:t>perbaikan</a:t>
            </a:r>
            <a:r>
              <a:rPr lang="en-US" sz="2600" dirty="0"/>
              <a:t> (</a:t>
            </a:r>
            <a:r>
              <a:rPr lang="en-US" sz="2600" dirty="0" err="1"/>
              <a:t>reformasi</a:t>
            </a:r>
            <a:r>
              <a:rPr lang="en-US" sz="2600" dirty="0"/>
              <a:t>) </a:t>
            </a:r>
            <a:r>
              <a:rPr lang="en-US" sz="2600" dirty="0" err="1"/>
              <a:t>sesuai</a:t>
            </a:r>
            <a:r>
              <a:rPr lang="en-US" sz="2600" dirty="0"/>
              <a:t> </a:t>
            </a:r>
            <a:r>
              <a:rPr lang="en-US" sz="2600" dirty="0" err="1"/>
              <a:t>dengan</a:t>
            </a:r>
            <a:r>
              <a:rPr lang="en-US" sz="2600" dirty="0"/>
              <a:t> </a:t>
            </a:r>
            <a:r>
              <a:rPr lang="en-US" sz="2600" dirty="0" err="1"/>
              <a:t>perkembangan</a:t>
            </a:r>
            <a:r>
              <a:rPr lang="en-US" sz="2600" dirty="0"/>
              <a:t> </a:t>
            </a:r>
            <a:r>
              <a:rPr lang="en-US" sz="2600" dirty="0" err="1"/>
              <a:t>jaman</a:t>
            </a:r>
            <a:r>
              <a:rPr lang="en-US" sz="2600" dirty="0"/>
              <a:t>, </a:t>
            </a:r>
            <a:r>
              <a:rPr lang="en-US" sz="2600" dirty="0" err="1"/>
              <a:t>iptek</a:t>
            </a:r>
            <a:r>
              <a:rPr lang="en-US" sz="2600" dirty="0"/>
              <a:t> </a:t>
            </a:r>
            <a:r>
              <a:rPr lang="en-US" sz="2600" dirty="0" err="1"/>
              <a:t>dan</a:t>
            </a:r>
            <a:r>
              <a:rPr lang="en-US" sz="2600" dirty="0"/>
              <a:t> </a:t>
            </a:r>
            <a:r>
              <a:rPr lang="en-US" sz="2600" dirty="0" err="1"/>
              <a:t>aspirasi</a:t>
            </a:r>
            <a:r>
              <a:rPr lang="en-US" sz="2600" dirty="0"/>
              <a:t> </a:t>
            </a:r>
            <a:r>
              <a:rPr lang="en-US" sz="2600" dirty="0" err="1"/>
              <a:t>masyarakat</a:t>
            </a:r>
            <a:r>
              <a:rPr lang="en-US" sz="2600" dirty="0"/>
              <a:t>.</a:t>
            </a:r>
            <a:endParaRPr lang="en-US" sz="2600" i="1" dirty="0"/>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32560" y="1352550"/>
            <a:ext cx="10424160" cy="5078313"/>
          </a:xfrm>
          <a:prstGeom prst="rect">
            <a:avLst/>
          </a:prstGeom>
          <a:blipFill>
            <a:blip r:embed="rId2" cstate="print"/>
            <a:tile tx="0" ty="0" sx="100000" sy="100000" flip="none" algn="tl"/>
          </a:blipFill>
          <a:ln w="12700" cap="sq">
            <a:noFill/>
            <a:miter lim="800000"/>
            <a:headEnd type="none" w="sm" len="sm"/>
            <a:tailEnd type="none" w="sm" len="sm"/>
          </a:ln>
        </p:spPr>
        <p:txBody>
          <a:bodyPr wrap="square">
            <a:spAutoFit/>
          </a:bodyPr>
          <a:lstStyle/>
          <a:p>
            <a:pPr marL="342900" indent="-342900">
              <a:spcBef>
                <a:spcPct val="50000"/>
              </a:spcBef>
            </a:pPr>
            <a:r>
              <a:rPr lang="en-US" sz="2400" dirty="0" err="1"/>
              <a:t>Sebagai</a:t>
            </a:r>
            <a:r>
              <a:rPr lang="en-US" sz="2400" dirty="0"/>
              <a:t> </a:t>
            </a:r>
            <a:r>
              <a:rPr lang="en-US" sz="2400" dirty="0" err="1"/>
              <a:t>ideologi</a:t>
            </a:r>
            <a:r>
              <a:rPr lang="en-US" sz="2400" dirty="0"/>
              <a:t> </a:t>
            </a:r>
            <a:r>
              <a:rPr lang="en-US" sz="2400" dirty="0" err="1"/>
              <a:t>terbuka</a:t>
            </a:r>
            <a:r>
              <a:rPr lang="en-US" sz="2400" dirty="0"/>
              <a:t>, </a:t>
            </a:r>
            <a:r>
              <a:rPr lang="en-US" sz="2400" dirty="0" err="1"/>
              <a:t>Pancasila</a:t>
            </a:r>
            <a:r>
              <a:rPr lang="en-US" sz="2400" dirty="0"/>
              <a:t> </a:t>
            </a:r>
            <a:r>
              <a:rPr lang="en-US" sz="2400" dirty="0" err="1"/>
              <a:t>secara</a:t>
            </a:r>
            <a:r>
              <a:rPr lang="en-US" sz="2400" dirty="0"/>
              <a:t> </a:t>
            </a:r>
            <a:r>
              <a:rPr lang="en-US" sz="2400" dirty="0" err="1"/>
              <a:t>struktural</a:t>
            </a:r>
            <a:r>
              <a:rPr lang="en-US" sz="2400" dirty="0"/>
              <a:t> </a:t>
            </a:r>
            <a:r>
              <a:rPr lang="en-US" sz="2400" dirty="0" err="1"/>
              <a:t>memiliki</a:t>
            </a:r>
            <a:r>
              <a:rPr lang="en-US" sz="2400" dirty="0"/>
              <a:t> 3 (</a:t>
            </a:r>
            <a:r>
              <a:rPr lang="en-US" sz="2400" dirty="0" err="1"/>
              <a:t>tiga</a:t>
            </a:r>
            <a:r>
              <a:rPr lang="en-US" sz="2400" dirty="0"/>
              <a:t>) </a:t>
            </a:r>
            <a:r>
              <a:rPr lang="en-US" sz="2400" dirty="0" err="1"/>
              <a:t>dimensi</a:t>
            </a:r>
            <a:r>
              <a:rPr lang="en-US" sz="2400" dirty="0"/>
              <a:t>, </a:t>
            </a:r>
            <a:r>
              <a:rPr lang="en-US" sz="2400" dirty="0" err="1"/>
              <a:t>yaitu</a:t>
            </a:r>
            <a:r>
              <a:rPr lang="en-US" sz="2400" dirty="0"/>
              <a:t>:</a:t>
            </a:r>
          </a:p>
          <a:p>
            <a:pPr marL="342900" indent="-342900">
              <a:spcBef>
                <a:spcPct val="50000"/>
              </a:spcBef>
              <a:buFontTx/>
              <a:buAutoNum type="arabicPeriod"/>
            </a:pPr>
            <a:r>
              <a:rPr lang="en-US" sz="2400" b="1" i="1" dirty="0" err="1"/>
              <a:t>Dimensi</a:t>
            </a:r>
            <a:r>
              <a:rPr lang="en-US" sz="2400" b="1" i="1" dirty="0"/>
              <a:t> </a:t>
            </a:r>
            <a:r>
              <a:rPr lang="en-US" sz="2400" b="1" i="1" dirty="0" err="1"/>
              <a:t>idealistis</a:t>
            </a:r>
            <a:r>
              <a:rPr lang="en-US" sz="2400" dirty="0"/>
              <a:t>, </a:t>
            </a:r>
            <a:r>
              <a:rPr lang="en-US" sz="2400" dirty="0" err="1"/>
              <a:t>yaitu</a:t>
            </a:r>
            <a:r>
              <a:rPr lang="en-US" sz="2400" dirty="0"/>
              <a:t> </a:t>
            </a:r>
            <a:r>
              <a:rPr lang="en-US" sz="2400" dirty="0" err="1"/>
              <a:t>bahwa</a:t>
            </a:r>
            <a:r>
              <a:rPr lang="en-US" sz="2400" dirty="0"/>
              <a:t> </a:t>
            </a:r>
            <a:r>
              <a:rPr lang="en-US" sz="2400" dirty="0" err="1"/>
              <a:t>nilai-nilai</a:t>
            </a:r>
            <a:r>
              <a:rPr lang="en-US" sz="2400" dirty="0"/>
              <a:t> </a:t>
            </a:r>
            <a:r>
              <a:rPr lang="en-US" sz="2400" dirty="0" err="1"/>
              <a:t>Pancasila</a:t>
            </a:r>
            <a:r>
              <a:rPr lang="en-US" sz="2400" dirty="0"/>
              <a:t> </a:t>
            </a:r>
            <a:r>
              <a:rPr lang="en-US" sz="2400" dirty="0" err="1"/>
              <a:t>tersebut</a:t>
            </a:r>
            <a:r>
              <a:rPr lang="en-US" sz="2400" dirty="0"/>
              <a:t> </a:t>
            </a:r>
            <a:r>
              <a:rPr lang="en-US" sz="2400" dirty="0" err="1"/>
              <a:t>bersumber</a:t>
            </a:r>
            <a:r>
              <a:rPr lang="en-US" sz="2400" dirty="0"/>
              <a:t> </a:t>
            </a:r>
            <a:r>
              <a:rPr lang="en-US" sz="2400" dirty="0" err="1"/>
              <a:t>pada</a:t>
            </a:r>
            <a:r>
              <a:rPr lang="en-US" sz="2400" dirty="0"/>
              <a:t> </a:t>
            </a:r>
            <a:r>
              <a:rPr lang="en-US" sz="2400" dirty="0" err="1"/>
              <a:t>filsafat</a:t>
            </a:r>
            <a:r>
              <a:rPr lang="en-US" sz="2400" dirty="0"/>
              <a:t> </a:t>
            </a:r>
            <a:r>
              <a:rPr lang="en-US" sz="2400" dirty="0" err="1"/>
              <a:t>Pancasila</a:t>
            </a:r>
            <a:r>
              <a:rPr lang="en-US" sz="2400" dirty="0"/>
              <a:t>. </a:t>
            </a:r>
            <a:r>
              <a:rPr lang="en-US" sz="2400" dirty="0" err="1"/>
              <a:t>Sehingga</a:t>
            </a:r>
            <a:r>
              <a:rPr lang="en-US" sz="2400" dirty="0"/>
              <a:t> </a:t>
            </a:r>
            <a:r>
              <a:rPr lang="en-US" sz="2400" dirty="0" err="1"/>
              <a:t>kadar</a:t>
            </a:r>
            <a:r>
              <a:rPr lang="en-US" sz="2400" dirty="0"/>
              <a:t> </a:t>
            </a:r>
            <a:r>
              <a:rPr lang="en-US" sz="2400" dirty="0" err="1"/>
              <a:t>dan</a:t>
            </a:r>
            <a:r>
              <a:rPr lang="en-US" sz="2400" dirty="0"/>
              <a:t> </a:t>
            </a:r>
            <a:r>
              <a:rPr lang="en-US" sz="2400" dirty="0" err="1"/>
              <a:t>idealisme</a:t>
            </a:r>
            <a:r>
              <a:rPr lang="en-US" sz="2400" dirty="0"/>
              <a:t> yang </a:t>
            </a:r>
            <a:r>
              <a:rPr lang="en-US" sz="2400" dirty="0" err="1"/>
              <a:t>terkandung</a:t>
            </a:r>
            <a:r>
              <a:rPr lang="en-US" sz="2400" dirty="0"/>
              <a:t> </a:t>
            </a:r>
            <a:r>
              <a:rPr lang="en-US" sz="2400" dirty="0" err="1"/>
              <a:t>dalam</a:t>
            </a:r>
            <a:r>
              <a:rPr lang="en-US" sz="2400" dirty="0"/>
              <a:t> </a:t>
            </a:r>
            <a:r>
              <a:rPr lang="en-US" sz="2400" dirty="0" err="1"/>
              <a:t>pancasila</a:t>
            </a:r>
            <a:r>
              <a:rPr lang="en-US" sz="2400" dirty="0"/>
              <a:t> </a:t>
            </a:r>
            <a:r>
              <a:rPr lang="en-US" sz="2400" dirty="0" err="1"/>
              <a:t>mampu</a:t>
            </a:r>
            <a:r>
              <a:rPr lang="en-US" sz="2400" dirty="0"/>
              <a:t> </a:t>
            </a:r>
            <a:r>
              <a:rPr lang="en-US" sz="2400" dirty="0" err="1"/>
              <a:t>memberikan</a:t>
            </a:r>
            <a:r>
              <a:rPr lang="en-US" sz="2400" dirty="0"/>
              <a:t> </a:t>
            </a:r>
            <a:r>
              <a:rPr lang="en-US" sz="2400" dirty="0" err="1"/>
              <a:t>harapan</a:t>
            </a:r>
            <a:r>
              <a:rPr lang="en-US" sz="2400" dirty="0"/>
              <a:t>, </a:t>
            </a:r>
            <a:r>
              <a:rPr lang="en-US" sz="2400" dirty="0" err="1"/>
              <a:t>optimisme</a:t>
            </a:r>
            <a:r>
              <a:rPr lang="en-US" sz="2400" dirty="0"/>
              <a:t> </a:t>
            </a:r>
            <a:r>
              <a:rPr lang="en-US" sz="2400" dirty="0" err="1"/>
              <a:t>serta</a:t>
            </a:r>
            <a:r>
              <a:rPr lang="en-US" sz="2400" dirty="0"/>
              <a:t> </a:t>
            </a:r>
            <a:r>
              <a:rPr lang="en-US" sz="2400" dirty="0" err="1"/>
              <a:t>mampu</a:t>
            </a:r>
            <a:r>
              <a:rPr lang="en-US" sz="2400" dirty="0"/>
              <a:t> </a:t>
            </a:r>
            <a:r>
              <a:rPr lang="en-US" sz="2400" dirty="0" err="1"/>
              <a:t>menggugah</a:t>
            </a:r>
            <a:r>
              <a:rPr lang="en-US" sz="2400" dirty="0"/>
              <a:t> </a:t>
            </a:r>
            <a:r>
              <a:rPr lang="en-US" sz="2400" dirty="0" err="1"/>
              <a:t>motivasi</a:t>
            </a:r>
            <a:r>
              <a:rPr lang="en-US" sz="2400" dirty="0"/>
              <a:t> </a:t>
            </a:r>
            <a:r>
              <a:rPr lang="en-US" sz="2400" dirty="0" err="1"/>
              <a:t>masyarakat</a:t>
            </a:r>
            <a:r>
              <a:rPr lang="en-US" sz="2400" dirty="0"/>
              <a:t> </a:t>
            </a:r>
            <a:r>
              <a:rPr lang="en-US" sz="2400" dirty="0" err="1"/>
              <a:t>untuk</a:t>
            </a:r>
            <a:r>
              <a:rPr lang="en-US" sz="2400" dirty="0"/>
              <a:t> </a:t>
            </a:r>
            <a:r>
              <a:rPr lang="en-US" sz="2400" dirty="0" err="1"/>
              <a:t>berupaya</a:t>
            </a:r>
            <a:r>
              <a:rPr lang="en-US" sz="2400" dirty="0"/>
              <a:t> </a:t>
            </a:r>
            <a:r>
              <a:rPr lang="en-US" sz="2400" dirty="0" err="1"/>
              <a:t>mewujudkan</a:t>
            </a:r>
            <a:r>
              <a:rPr lang="en-US" sz="2400" dirty="0"/>
              <a:t> </a:t>
            </a:r>
            <a:r>
              <a:rPr lang="en-US" sz="2400" dirty="0" err="1"/>
              <a:t>apa</a:t>
            </a:r>
            <a:r>
              <a:rPr lang="en-US" sz="2400" dirty="0"/>
              <a:t> yang </a:t>
            </a:r>
            <a:r>
              <a:rPr lang="en-US" sz="2400" dirty="0" err="1"/>
              <a:t>dicita-citakan</a:t>
            </a:r>
            <a:r>
              <a:rPr lang="en-US" sz="2400" dirty="0"/>
              <a:t>.</a:t>
            </a:r>
          </a:p>
          <a:p>
            <a:pPr marL="342900" indent="-342900">
              <a:spcBef>
                <a:spcPct val="50000"/>
              </a:spcBef>
              <a:buFontTx/>
              <a:buAutoNum type="arabicPeriod"/>
            </a:pPr>
            <a:r>
              <a:rPr lang="en-US" sz="2400" b="1" i="1" dirty="0" err="1"/>
              <a:t>Dimensi</a:t>
            </a:r>
            <a:r>
              <a:rPr lang="en-US" sz="2400" b="1" i="1" dirty="0"/>
              <a:t> </a:t>
            </a:r>
            <a:r>
              <a:rPr lang="en-US" sz="2400" b="1" i="1" dirty="0" err="1"/>
              <a:t>Normatif</a:t>
            </a:r>
            <a:r>
              <a:rPr lang="en-US" sz="2400" dirty="0"/>
              <a:t>, </a:t>
            </a:r>
            <a:r>
              <a:rPr lang="en-US" sz="2400" dirty="0" err="1"/>
              <a:t>Nilai-nilai</a:t>
            </a:r>
            <a:r>
              <a:rPr lang="en-US" sz="2400" dirty="0"/>
              <a:t> yang </a:t>
            </a:r>
            <a:r>
              <a:rPr lang="en-US" sz="2400" dirty="0" err="1"/>
              <a:t>terkandung</a:t>
            </a:r>
            <a:r>
              <a:rPr lang="en-US" sz="2400" dirty="0"/>
              <a:t> </a:t>
            </a:r>
            <a:r>
              <a:rPr lang="en-US" sz="2400" dirty="0" err="1"/>
              <a:t>dalam</a:t>
            </a:r>
            <a:r>
              <a:rPr lang="en-US" sz="2400" dirty="0"/>
              <a:t> </a:t>
            </a:r>
            <a:r>
              <a:rPr lang="en-US" sz="2400" dirty="0" err="1"/>
              <a:t>Pancasila</a:t>
            </a:r>
            <a:r>
              <a:rPr lang="en-US" sz="2400" dirty="0"/>
              <a:t> </a:t>
            </a:r>
            <a:r>
              <a:rPr lang="en-US" sz="2400" dirty="0" err="1"/>
              <a:t>selalu</a:t>
            </a:r>
            <a:r>
              <a:rPr lang="en-US" sz="2400" dirty="0"/>
              <a:t> </a:t>
            </a:r>
            <a:r>
              <a:rPr lang="en-US" sz="2400" dirty="0" err="1"/>
              <a:t>dijabarkan</a:t>
            </a:r>
            <a:r>
              <a:rPr lang="en-US" sz="2400" dirty="0"/>
              <a:t> </a:t>
            </a:r>
            <a:r>
              <a:rPr lang="en-US" sz="2400" dirty="0" err="1"/>
              <a:t>dalam</a:t>
            </a:r>
            <a:r>
              <a:rPr lang="en-US" sz="2400" dirty="0"/>
              <a:t> </a:t>
            </a:r>
            <a:r>
              <a:rPr lang="en-US" sz="2400" dirty="0" err="1"/>
              <a:t>sistem</a:t>
            </a:r>
            <a:r>
              <a:rPr lang="en-US" sz="2400" dirty="0"/>
              <a:t> </a:t>
            </a:r>
            <a:r>
              <a:rPr lang="en-US" sz="2400" dirty="0" err="1"/>
              <a:t>norma</a:t>
            </a:r>
            <a:r>
              <a:rPr lang="en-US" sz="2400" dirty="0"/>
              <a:t> </a:t>
            </a:r>
            <a:r>
              <a:rPr lang="en-US" sz="2400" dirty="0" smtClean="0"/>
              <a:t>(UUD</a:t>
            </a:r>
            <a:r>
              <a:rPr lang="id-ID" sz="2400" dirty="0" smtClean="0"/>
              <a:t> NRI tahun 19</a:t>
            </a:r>
            <a:r>
              <a:rPr lang="en-US" sz="2400" dirty="0" smtClean="0"/>
              <a:t>45, </a:t>
            </a:r>
            <a:r>
              <a:rPr lang="en-US" sz="2400" dirty="0"/>
              <a:t>UU, PP, </a:t>
            </a:r>
            <a:r>
              <a:rPr lang="en-US" sz="2400" dirty="0" err="1"/>
              <a:t>dst</a:t>
            </a:r>
            <a:r>
              <a:rPr lang="en-US" sz="2400" dirty="0"/>
              <a:t>.)</a:t>
            </a:r>
          </a:p>
          <a:p>
            <a:pPr marL="342900" indent="-342900">
              <a:spcBef>
                <a:spcPct val="50000"/>
              </a:spcBef>
              <a:buFontTx/>
              <a:buAutoNum type="arabicPeriod"/>
            </a:pPr>
            <a:r>
              <a:rPr lang="en-US" sz="2400" b="1" i="1" dirty="0" err="1"/>
              <a:t>Dimensi</a:t>
            </a:r>
            <a:r>
              <a:rPr lang="en-US" sz="2400" b="1" i="1" dirty="0"/>
              <a:t> Realistic</a:t>
            </a:r>
            <a:r>
              <a:rPr lang="en-US" sz="2400" dirty="0"/>
              <a:t>, </a:t>
            </a:r>
            <a:r>
              <a:rPr lang="en-US" sz="2400" dirty="0" err="1"/>
              <a:t>yaitu</a:t>
            </a:r>
            <a:r>
              <a:rPr lang="en-US" sz="2400" dirty="0"/>
              <a:t> </a:t>
            </a:r>
            <a:r>
              <a:rPr lang="en-US" sz="2400" dirty="0" err="1"/>
              <a:t>suatu</a:t>
            </a:r>
            <a:r>
              <a:rPr lang="en-US" sz="2400" dirty="0"/>
              <a:t> </a:t>
            </a:r>
            <a:r>
              <a:rPr lang="en-US" sz="2400" dirty="0" err="1"/>
              <a:t>ideologi</a:t>
            </a:r>
            <a:r>
              <a:rPr lang="en-US" sz="2400" dirty="0"/>
              <a:t> </a:t>
            </a:r>
            <a:r>
              <a:rPr lang="en-US" sz="2400" dirty="0" err="1"/>
              <a:t>harus</a:t>
            </a:r>
            <a:r>
              <a:rPr lang="en-US" sz="2400" dirty="0"/>
              <a:t> </a:t>
            </a:r>
            <a:r>
              <a:rPr lang="en-US" sz="2400" dirty="0" err="1"/>
              <a:t>mampu</a:t>
            </a:r>
            <a:r>
              <a:rPr lang="en-US" sz="2400" dirty="0"/>
              <a:t> </a:t>
            </a:r>
            <a:r>
              <a:rPr lang="en-US" sz="2400" dirty="0" err="1"/>
              <a:t>mencerminkan</a:t>
            </a:r>
            <a:r>
              <a:rPr lang="en-US" sz="2400" dirty="0"/>
              <a:t> </a:t>
            </a:r>
            <a:r>
              <a:rPr lang="en-US" sz="2400" dirty="0" err="1"/>
              <a:t>realitas</a:t>
            </a:r>
            <a:r>
              <a:rPr lang="en-US" sz="2400" dirty="0"/>
              <a:t> yang </a:t>
            </a:r>
            <a:r>
              <a:rPr lang="en-US" sz="2400" dirty="0" err="1"/>
              <a:t>hidup</a:t>
            </a:r>
            <a:r>
              <a:rPr lang="en-US" sz="2400" dirty="0"/>
              <a:t> </a:t>
            </a:r>
            <a:r>
              <a:rPr lang="en-US" sz="2400" dirty="0" err="1"/>
              <a:t>dan</a:t>
            </a:r>
            <a:r>
              <a:rPr lang="en-US" sz="2400" dirty="0"/>
              <a:t> </a:t>
            </a:r>
            <a:r>
              <a:rPr lang="en-US" sz="2400" dirty="0" err="1"/>
              <a:t>berkembang</a:t>
            </a:r>
            <a:r>
              <a:rPr lang="en-US" sz="2400" dirty="0"/>
              <a:t> </a:t>
            </a:r>
            <a:r>
              <a:rPr lang="en-US" sz="2400" dirty="0" err="1"/>
              <a:t>dalam</a:t>
            </a:r>
            <a:r>
              <a:rPr lang="en-US" sz="2400" dirty="0"/>
              <a:t> </a:t>
            </a:r>
            <a:r>
              <a:rPr lang="en-US" sz="2400" dirty="0" err="1"/>
              <a:t>masyarakat</a:t>
            </a:r>
            <a:r>
              <a:rPr lang="en-US" sz="2400" dirty="0"/>
              <a:t>. </a:t>
            </a:r>
            <a:r>
              <a:rPr lang="en-US" sz="2400" dirty="0" err="1"/>
              <a:t>Pancasila</a:t>
            </a:r>
            <a:r>
              <a:rPr lang="en-US" sz="2400" dirty="0"/>
              <a:t> </a:t>
            </a:r>
            <a:r>
              <a:rPr lang="en-US" sz="2400" dirty="0" err="1"/>
              <a:t>harus</a:t>
            </a:r>
            <a:r>
              <a:rPr lang="en-US" sz="2400" dirty="0"/>
              <a:t> </a:t>
            </a:r>
            <a:r>
              <a:rPr lang="en-US" sz="2400" dirty="0" err="1"/>
              <a:t>mampu</a:t>
            </a:r>
            <a:r>
              <a:rPr lang="en-US" sz="2400" dirty="0"/>
              <a:t> </a:t>
            </a:r>
            <a:r>
              <a:rPr lang="en-US" sz="2400" dirty="0" err="1"/>
              <a:t>dijabarkan</a:t>
            </a:r>
            <a:r>
              <a:rPr lang="en-US" sz="2400" dirty="0"/>
              <a:t> </a:t>
            </a:r>
            <a:r>
              <a:rPr lang="en-US" sz="2400" dirty="0" err="1"/>
              <a:t>dalam</a:t>
            </a:r>
            <a:r>
              <a:rPr lang="en-US" sz="2400" dirty="0"/>
              <a:t> </a:t>
            </a:r>
            <a:r>
              <a:rPr lang="en-US" sz="2400" dirty="0" err="1"/>
              <a:t>kehidupan</a:t>
            </a:r>
            <a:r>
              <a:rPr lang="en-US" sz="2400" dirty="0"/>
              <a:t> </a:t>
            </a:r>
            <a:r>
              <a:rPr lang="en-US" sz="2400" dirty="0" err="1"/>
              <a:t>masyarakat</a:t>
            </a:r>
            <a:r>
              <a:rPr lang="en-US" sz="2400" dirty="0"/>
              <a:t> </a:t>
            </a:r>
            <a:r>
              <a:rPr lang="en-US" sz="2400" dirty="0" err="1"/>
              <a:t>dalam</a:t>
            </a:r>
            <a:r>
              <a:rPr lang="en-US" sz="2400" dirty="0"/>
              <a:t> </a:t>
            </a:r>
            <a:r>
              <a:rPr lang="en-US" sz="2400" dirty="0" err="1"/>
              <a:t>kehidupan</a:t>
            </a:r>
            <a:r>
              <a:rPr lang="en-US" sz="2400" dirty="0"/>
              <a:t> </a:t>
            </a:r>
            <a:r>
              <a:rPr lang="en-US" sz="2400" dirty="0" err="1"/>
              <a:t>sehari-hari</a:t>
            </a:r>
            <a:r>
              <a:rPr lang="en-US" sz="2400" dirty="0"/>
              <a:t> </a:t>
            </a:r>
            <a:r>
              <a:rPr lang="en-US" sz="2400" dirty="0" err="1"/>
              <a:t>maupun</a:t>
            </a:r>
            <a:r>
              <a:rPr lang="en-US" sz="2400" dirty="0"/>
              <a:t> </a:t>
            </a:r>
            <a:r>
              <a:rPr lang="en-US" sz="2400" dirty="0" err="1"/>
              <a:t>dalam</a:t>
            </a:r>
            <a:r>
              <a:rPr lang="en-US" sz="2400" dirty="0"/>
              <a:t> </a:t>
            </a:r>
            <a:r>
              <a:rPr lang="en-US" sz="2400" dirty="0" err="1"/>
              <a:t>penyelenggaraan</a:t>
            </a:r>
            <a:r>
              <a:rPr lang="en-US" sz="2400" dirty="0"/>
              <a:t> </a:t>
            </a:r>
            <a:r>
              <a:rPr lang="en-US" sz="2400" dirty="0" err="1"/>
              <a:t>negara</a:t>
            </a:r>
            <a:r>
              <a:rPr lang="en-US" sz="2400" dirty="0"/>
              <a:t>.</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6920" y="2557195"/>
            <a:ext cx="8915400" cy="1569660"/>
          </a:xfrm>
          <a:prstGeom prst="rect">
            <a:avLst/>
          </a:prstGeom>
        </p:spPr>
        <p:txBody>
          <a:bodyPr wrap="square">
            <a:spAutoFit/>
          </a:bodyPr>
          <a:lstStyle/>
          <a:p>
            <a:pPr algn="ctr"/>
            <a:r>
              <a:rPr lang="id-ID" sz="4500" dirty="0" smtClean="0"/>
              <a:t>4. </a:t>
            </a:r>
            <a:r>
              <a:rPr lang="id-ID" sz="4800" dirty="0" smtClean="0"/>
              <a:t>Kedudukan dan Fungsi Pancasila Bagi Bangsa Indonesia</a:t>
            </a:r>
            <a:endParaRPr lang="id-ID" sz="4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65000" y="145569"/>
            <a:ext cx="7704137" cy="101566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just" eaLnBrk="1" hangingPunct="1">
              <a:spcBef>
                <a:spcPts val="0"/>
              </a:spcBef>
            </a:pPr>
            <a:r>
              <a:rPr lang="id-ID" sz="3000" b="1" dirty="0" smtClean="0"/>
              <a:t>Kedudukan dan Fungsi Pancasila Bagi Bangsa Indonesia</a:t>
            </a:r>
            <a:endParaRPr lang="en-US" sz="3000" b="1" dirty="0"/>
          </a:p>
        </p:txBody>
      </p:sp>
      <p:sp>
        <p:nvSpPr>
          <p:cNvPr id="5" name="Rectangle 4"/>
          <p:cNvSpPr/>
          <p:nvPr/>
        </p:nvSpPr>
        <p:spPr>
          <a:xfrm>
            <a:off x="1176968" y="1500009"/>
            <a:ext cx="10192072" cy="477053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Wingdings" pitchFamily="2" charset="2"/>
              <a:buChar char="v"/>
            </a:pPr>
            <a:r>
              <a:rPr lang="id-ID" sz="1900" b="1" dirty="0" smtClean="0"/>
              <a:t>Pancasila Sebagai Dasar Negara bangsa Indonesia</a:t>
            </a:r>
            <a:r>
              <a:rPr lang="id-ID" sz="1900" dirty="0" smtClean="0"/>
              <a:t>, Pancasila pada fungsinya sebagai dasar negara, adalah sumber kaidah hukum yang mengatur Bangsa Indonesia, termasuk di dalamnya seluruh unsur-unsurnya yakni rakyat, pemerintah dan wilayah. Pancasila pada posisi seperti inilah yang merupakan dasar pijakan penyelenggaraan negara serta seluruh kehidupan berbangsa dan bernegara.</a:t>
            </a:r>
          </a:p>
          <a:p>
            <a:pPr marL="342900" indent="-342900">
              <a:buFont typeface="Wingdings" pitchFamily="2" charset="2"/>
              <a:buChar char="v"/>
            </a:pPr>
            <a:r>
              <a:rPr lang="id-ID" sz="1900" b="1" dirty="0" smtClean="0"/>
              <a:t>Pancasila Sebagai Pandangan Hidup</a:t>
            </a:r>
            <a:r>
              <a:rPr lang="id-ID" sz="1900" dirty="0" smtClean="0"/>
              <a:t>, Pancasila merupakan kristalisasi pengalaman hidup dalam sejarah bangsa indonesia yang telah membentuk watak, sikap, prilaku, etika dan tata nilai norma yang telah melahirkan pandangan hidup. Pandangan hidup sendiri adalah suatu wawasan menyeluruh terhadap kehidupan yang terdiri dari kesatuan rangkaian dari nilai-nilai luhur. Pandangan hidup berguna sebagai pedoman / tuntunan untuk mengatur hubungan sesama manusia, hubungan manusia dengan Tuhan dan hubungan manusia dengan lingkungan.</a:t>
            </a:r>
          </a:p>
          <a:p>
            <a:pPr marL="342900" indent="-342900">
              <a:buFont typeface="Wingdings" pitchFamily="2" charset="2"/>
              <a:buChar char="v"/>
            </a:pPr>
            <a:r>
              <a:rPr lang="id-ID" sz="1900" b="1" dirty="0" smtClean="0"/>
              <a:t>Pancasila sebagai ideologi Bangsa Indonesia, </a:t>
            </a:r>
            <a:r>
              <a:rPr lang="id-ID" sz="1900" dirty="0" smtClean="0"/>
              <a:t>Pancasila sebagai Ideologi Bangsa dimana pada hakikatnya adalah suatu hasil perenungan atau pemikiran Bangsa Indonesia. Pancasila di angkat atau di ambil dari nilai-nilai adat istiadat yang terdapat dalam pandangan hidup masyarakat Indonesia, dengan kata lain pancasila merupakan bahan yang di angkat dari pandangan hidup masyarakat Indonesia.</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19280" y="192832"/>
            <a:ext cx="7704137" cy="10156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ctr" eaLnBrk="1" hangingPunct="1">
              <a:spcBef>
                <a:spcPts val="0"/>
              </a:spcBef>
            </a:pPr>
            <a:r>
              <a:rPr lang="id-ID" sz="3000" b="1" dirty="0" smtClean="0"/>
              <a:t>Kedudukan dan Fungsi Pancasila </a:t>
            </a:r>
          </a:p>
          <a:p>
            <a:pPr algn="ctr" eaLnBrk="1" hangingPunct="1">
              <a:spcBef>
                <a:spcPts val="0"/>
              </a:spcBef>
            </a:pPr>
            <a:r>
              <a:rPr lang="id-ID" sz="3000" b="1" dirty="0" smtClean="0"/>
              <a:t>Bagi Bangsa Indonesia</a:t>
            </a:r>
            <a:endParaRPr lang="en-US" sz="3000" b="1" dirty="0"/>
          </a:p>
        </p:txBody>
      </p:sp>
      <p:sp>
        <p:nvSpPr>
          <p:cNvPr id="5" name="Rectangle 4"/>
          <p:cNvSpPr/>
          <p:nvPr/>
        </p:nvSpPr>
        <p:spPr>
          <a:xfrm>
            <a:off x="1089720" y="1307624"/>
            <a:ext cx="10325040" cy="5016758"/>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marL="342900" indent="-342900">
              <a:buFont typeface="Wingdings" pitchFamily="2" charset="2"/>
              <a:buChar char="v"/>
            </a:pPr>
            <a:r>
              <a:rPr lang="id-ID" sz="2000" b="1" dirty="0" smtClean="0"/>
              <a:t>Pancasila sebagai Jiwa Bangsa Indonesia</a:t>
            </a:r>
            <a:r>
              <a:rPr lang="id-ID" sz="2000" dirty="0" smtClean="0"/>
              <a:t>, Pancasila sebagai nilai-nilai kehidupan yang ada di masyarakat indonesia, hal tersebut melalui penjabaran instrumental sebagai acuan hidup yang merupakan cita-cita yang ingin digapai serta sesuai dengan jiwa Indonesia serta karena pancasila lahir bersamaan dengan lahirnya Indonesia. Pancasila sebagai jiwa Bangsa lahir bersamaan dengan adanya Bangsa Indonesia yaitu pada jaman dahulu kala pada masa kejayaan nasional.</a:t>
            </a:r>
          </a:p>
          <a:p>
            <a:pPr marL="342900" indent="-342900">
              <a:buFont typeface="Wingdings" pitchFamily="2" charset="2"/>
              <a:buChar char="v"/>
            </a:pPr>
            <a:r>
              <a:rPr lang="id-ID" sz="2000" b="1" dirty="0" smtClean="0"/>
              <a:t>Pancasila merupakan Sumber dari segala sumber tertib hukum, </a:t>
            </a:r>
            <a:r>
              <a:rPr lang="id-ID" sz="2000" dirty="0" smtClean="0"/>
              <a:t>segala peraturan perundang-undangan / hukum yang berlaku dan dijalankan di Indonesia harus bersumber dari Pancasila atau tidak bertentangan (kontra) dengan Pancasila. Karena segala kehidupan negara indonesia berdasarkan pancasila.</a:t>
            </a:r>
          </a:p>
          <a:p>
            <a:pPr marL="342900" indent="-342900">
              <a:buFont typeface="Wingdings" pitchFamily="2" charset="2"/>
              <a:buChar char="v"/>
            </a:pPr>
            <a:r>
              <a:rPr lang="id-ID" sz="2000" b="1" dirty="0" smtClean="0"/>
              <a:t>Pancasila sebagai kepribadian bangsa Indonesia</a:t>
            </a:r>
            <a:r>
              <a:rPr lang="id-ID" sz="2000" dirty="0" smtClean="0"/>
              <a:t>, Pancasila sebagai kepribadian bangsa karena Pancasila lahir bersama dengan lahirnya bangsa Indonesia dan merupakan ciri khas bangsa Indonesia dalam sikap mental maupun tingkah lakunya sehingga dapat membedakan dengan bangsa lain. dan Pancasila Merupakan wujud peran dalam mencerminkan adanya kepribadian Negara Indonesia yang bisa mem bedakan dengan bangsa lain, yaitu amal perbuatan, tingkah laku dan sikap mental bangsa Indonesia.</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41200" y="208072"/>
            <a:ext cx="7704137" cy="1015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1" hangingPunct="1">
              <a:spcBef>
                <a:spcPts val="0"/>
              </a:spcBef>
            </a:pPr>
            <a:r>
              <a:rPr lang="id-ID" sz="3000" b="1" dirty="0" smtClean="0"/>
              <a:t>Kedudukan dan Fungsi Pancasila </a:t>
            </a:r>
          </a:p>
          <a:p>
            <a:pPr algn="ctr" eaLnBrk="1" hangingPunct="1">
              <a:spcBef>
                <a:spcPts val="0"/>
              </a:spcBef>
            </a:pPr>
            <a:r>
              <a:rPr lang="id-ID" sz="3000" b="1" dirty="0" smtClean="0"/>
              <a:t>Bagi Bangsa Indonesia</a:t>
            </a:r>
            <a:endParaRPr lang="en-US" sz="3000" b="1" dirty="0"/>
          </a:p>
        </p:txBody>
      </p:sp>
      <p:sp>
        <p:nvSpPr>
          <p:cNvPr id="5" name="Rectangle 4"/>
          <p:cNvSpPr/>
          <p:nvPr/>
        </p:nvSpPr>
        <p:spPr>
          <a:xfrm>
            <a:off x="1714560" y="1348720"/>
            <a:ext cx="9624000" cy="532453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buFont typeface="Wingdings" pitchFamily="2" charset="2"/>
              <a:buChar char="v"/>
            </a:pPr>
            <a:r>
              <a:rPr lang="id-ID" sz="2000" b="1" dirty="0" smtClean="0"/>
              <a:t>Pancasila sebagai Cita-cita dan tujuan yang akan dicapai bangsa Indonesia</a:t>
            </a:r>
            <a:r>
              <a:rPr lang="id-ID" sz="2000" dirty="0" smtClean="0"/>
              <a:t>, Pancasila mengandung cita-cita dan tujuan negara Indonesia yang menjadikan pancasila sebagai patokan atau landasan pemersatu bangsa. dimana tujuan akhirnya yaitu untuk mencapai masyarakat adil, makmur yang merata baik materiil maupun spiritual yang berdasarkan Pancasila.</a:t>
            </a:r>
          </a:p>
          <a:p>
            <a:pPr marL="342900" indent="-342900">
              <a:buFont typeface="Wingdings" pitchFamily="2" charset="2"/>
              <a:buChar char="v"/>
            </a:pPr>
            <a:r>
              <a:rPr lang="id-ID" sz="2000" b="1" dirty="0" smtClean="0"/>
              <a:t>Pancasila sebagai Perjanjian Luhur</a:t>
            </a:r>
            <a:r>
              <a:rPr lang="id-ID" sz="2000" dirty="0" smtClean="0"/>
              <a:t>, Pancasila merupakan perjanjian luhur yang telah disepakati oleh para pendiri bangsa untuk dilaksanakan, di lestarikan dan di pelihara.</a:t>
            </a:r>
          </a:p>
          <a:p>
            <a:pPr marL="342900" indent="-342900">
              <a:buFont typeface="Wingdings" pitchFamily="2" charset="2"/>
              <a:buChar char="v"/>
            </a:pPr>
            <a:r>
              <a:rPr lang="id-ID" sz="2000" b="1" dirty="0" smtClean="0"/>
              <a:t>Pancasila sebagai Falsafah Hidup yang Mempersatukan Bangsa Indonesia</a:t>
            </a:r>
            <a:r>
              <a:rPr lang="id-ID" sz="2000" dirty="0" smtClean="0"/>
              <a:t>, Pancasila merupakan sarana yang ampuh untuk mempersatukan Bangsa Indonesia. Karena Pancasila merupakan palsafah hidup dan kepribadian Bangsa Indonesia yang mengandung nilai-nilai dan norma-norma yang oleh Bangsa Indonesia diyakini paling benar, bijaksana, adil dan tepat bagi Bangsa Indonesia guna mempersatukan Rakyat Indonesia.</a:t>
            </a:r>
          </a:p>
          <a:p>
            <a:pPr marL="342900" indent="-342900">
              <a:buFont typeface="Wingdings" pitchFamily="2" charset="2"/>
              <a:buChar char="v"/>
            </a:pPr>
            <a:r>
              <a:rPr lang="id-ID" sz="2000" b="1" dirty="0" smtClean="0"/>
              <a:t>Pancasila sebagai Paradigma Pembangunan</a:t>
            </a:r>
            <a:r>
              <a:rPr lang="id-ID" sz="2000" dirty="0" smtClean="0"/>
              <a:t>, Pancasila sebagai paradigma pembangunan nasional memiliki konsekuensi bahwa di dalam segala aspek pembangunan nasional wajib berlandasakan pada hakikat nilai nilai dari sila sila yang ada pada pancasila.</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2308324"/>
          </a:xfrm>
          <a:prstGeom prst="rect">
            <a:avLst/>
          </a:prstGeom>
        </p:spPr>
        <p:txBody>
          <a:bodyPr wrap="square">
            <a:spAutoFit/>
          </a:bodyPr>
          <a:lstStyle/>
          <a:p>
            <a:pPr algn="ctr"/>
            <a:r>
              <a:rPr lang="id-ID" sz="4500" dirty="0" smtClean="0"/>
              <a:t>5. </a:t>
            </a:r>
            <a:r>
              <a:rPr lang="id-ID" sz="4800" dirty="0" smtClean="0"/>
              <a:t>Aktualisasi Pancasila Sebagai Dasar Negara Indonesia Dalam Berbagai Bidang Kehidupan</a:t>
            </a:r>
            <a:endParaRPr lang="id-ID" sz="45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767840" y="191453"/>
            <a:ext cx="7478579" cy="1384995"/>
          </a:xfrm>
          <a:prstGeom prst="rect">
            <a:avLst/>
          </a:prstGeom>
          <a:blipFill>
            <a:blip r:embed="rId3" cstate="print"/>
            <a:tile tx="0" ty="0" sx="100000" sy="100000" flip="none" algn="tl"/>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lvl="0" algn="ctr"/>
            <a:r>
              <a:rPr lang="id-ID" sz="2800" b="1" dirty="0" smtClean="0">
                <a:latin typeface="Arial" pitchFamily="34" charset="0"/>
                <a:cs typeface="Arial" pitchFamily="34" charset="0"/>
              </a:rPr>
              <a:t>Aktualisasi Pancasila Sebagai Dasar Negara Indonesia Dalam Berbagai Bidang Kehidupan</a:t>
            </a:r>
          </a:p>
        </p:txBody>
      </p:sp>
      <p:graphicFrame>
        <p:nvGraphicFramePr>
          <p:cNvPr id="5" name="Diagram 4"/>
          <p:cNvGraphicFramePr/>
          <p:nvPr/>
        </p:nvGraphicFramePr>
        <p:xfrm>
          <a:off x="1534344" y="1691640"/>
          <a:ext cx="9926136" cy="4916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710939857"/>
      </p:ext>
    </p:extLst>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524000" y="1223278"/>
          <a:ext cx="1010412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wheel spokes="3"/>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smtClean="0"/>
              <a:t>6. </a:t>
            </a:r>
            <a:r>
              <a:rPr lang="id-ID" sz="4800" dirty="0" smtClean="0"/>
              <a:t>Implementasi Nilail-Nilai Pancasila Subjektif dan Objektif </a:t>
            </a:r>
            <a:endParaRPr lang="id-ID" sz="45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3" name="Rectangle 2"/>
          <p:cNvSpPr/>
          <p:nvPr/>
        </p:nvSpPr>
        <p:spPr>
          <a:xfrm>
            <a:off x="1783080" y="252264"/>
            <a:ext cx="7507168" cy="1083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lvl="0" indent="-342900" algn="ctr">
              <a:lnSpc>
                <a:spcPct val="115000"/>
              </a:lnSpc>
            </a:pPr>
            <a:r>
              <a:rPr lang="id-ID" sz="2800" b="1" dirty="0">
                <a:latin typeface="Arial" pitchFamily="34" charset="0"/>
                <a:cs typeface="Arial" pitchFamily="34" charset="0"/>
              </a:rPr>
              <a:t>Implementasi </a:t>
            </a:r>
            <a:r>
              <a:rPr lang="id-ID" sz="2800" b="1" dirty="0" smtClean="0">
                <a:latin typeface="Arial" pitchFamily="34" charset="0"/>
                <a:cs typeface="Arial" pitchFamily="34" charset="0"/>
              </a:rPr>
              <a:t>Nilail-Nilai </a:t>
            </a:r>
            <a:r>
              <a:rPr lang="id-ID" sz="2800" b="1" dirty="0">
                <a:latin typeface="Arial" pitchFamily="34" charset="0"/>
                <a:cs typeface="Arial" pitchFamily="34" charset="0"/>
              </a:rPr>
              <a:t>Pancasila </a:t>
            </a:r>
            <a:endParaRPr lang="id-ID" sz="2800" b="1" dirty="0" smtClean="0">
              <a:latin typeface="Arial" pitchFamily="34" charset="0"/>
              <a:cs typeface="Arial" pitchFamily="34" charset="0"/>
            </a:endParaRPr>
          </a:p>
          <a:p>
            <a:pPr marL="342900" lvl="0" indent="-342900" algn="ctr">
              <a:lnSpc>
                <a:spcPct val="115000"/>
              </a:lnSpc>
            </a:pPr>
            <a:r>
              <a:rPr lang="id-ID" sz="2800" b="1" dirty="0" smtClean="0">
                <a:latin typeface="Arial" pitchFamily="34" charset="0"/>
                <a:cs typeface="Arial" pitchFamily="34" charset="0"/>
              </a:rPr>
              <a:t>Subjektif </a:t>
            </a:r>
            <a:r>
              <a:rPr lang="id-ID" sz="2800" b="1" dirty="0">
                <a:latin typeface="Arial" pitchFamily="34" charset="0"/>
                <a:cs typeface="Arial" pitchFamily="34" charset="0"/>
              </a:rPr>
              <a:t>dan Objektif</a:t>
            </a:r>
          </a:p>
        </p:txBody>
      </p:sp>
      <p:graphicFrame>
        <p:nvGraphicFramePr>
          <p:cNvPr id="5" name="Diagram 4"/>
          <p:cNvGraphicFramePr/>
          <p:nvPr/>
        </p:nvGraphicFramePr>
        <p:xfrm>
          <a:off x="2091368" y="1471112"/>
          <a:ext cx="367240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5979800" y="1831152"/>
          <a:ext cx="4572000"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710939857"/>
      </p:ext>
    </p:extLst>
  </p:cSld>
  <p:clrMapOvr>
    <a:masterClrMapping/>
  </p:clrMapOvr>
  <p:transition>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3" name="Rectangle 2"/>
          <p:cNvSpPr/>
          <p:nvPr/>
        </p:nvSpPr>
        <p:spPr>
          <a:xfrm>
            <a:off x="1661160" y="313224"/>
            <a:ext cx="7583368" cy="1083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lvl="0" indent="-342900" algn="ctr">
              <a:lnSpc>
                <a:spcPct val="115000"/>
              </a:lnSpc>
            </a:pPr>
            <a:r>
              <a:rPr lang="id-ID" sz="2800" b="1" dirty="0">
                <a:latin typeface="Arial" pitchFamily="34" charset="0"/>
                <a:cs typeface="Arial" pitchFamily="34" charset="0"/>
              </a:rPr>
              <a:t>Implementasi </a:t>
            </a:r>
            <a:r>
              <a:rPr lang="id-ID" sz="2800" b="1" dirty="0" smtClean="0">
                <a:latin typeface="Arial" pitchFamily="34" charset="0"/>
                <a:cs typeface="Arial" pitchFamily="34" charset="0"/>
              </a:rPr>
              <a:t>Nilail-Nilai </a:t>
            </a:r>
            <a:r>
              <a:rPr lang="id-ID" sz="2800" b="1" dirty="0">
                <a:latin typeface="Arial" pitchFamily="34" charset="0"/>
                <a:cs typeface="Arial" pitchFamily="34" charset="0"/>
              </a:rPr>
              <a:t>Pancasila </a:t>
            </a:r>
            <a:endParaRPr lang="id-ID" sz="2800" b="1" dirty="0" smtClean="0">
              <a:latin typeface="Arial" pitchFamily="34" charset="0"/>
              <a:cs typeface="Arial" pitchFamily="34" charset="0"/>
            </a:endParaRPr>
          </a:p>
          <a:p>
            <a:pPr marL="342900" lvl="0" indent="-342900" algn="ctr">
              <a:lnSpc>
                <a:spcPct val="115000"/>
              </a:lnSpc>
            </a:pPr>
            <a:r>
              <a:rPr lang="id-ID" sz="2800" b="1" dirty="0" smtClean="0">
                <a:latin typeface="Arial" pitchFamily="34" charset="0"/>
                <a:cs typeface="Arial" pitchFamily="34" charset="0"/>
              </a:rPr>
              <a:t>Subjektif </a:t>
            </a:r>
            <a:r>
              <a:rPr lang="id-ID" sz="2800" b="1" dirty="0">
                <a:latin typeface="Arial" pitchFamily="34" charset="0"/>
                <a:cs typeface="Arial" pitchFamily="34" charset="0"/>
              </a:rPr>
              <a:t>dan Objektif</a:t>
            </a:r>
          </a:p>
        </p:txBody>
      </p:sp>
      <p:sp>
        <p:nvSpPr>
          <p:cNvPr id="5" name="Rectangle 4"/>
          <p:cNvSpPr/>
          <p:nvPr/>
        </p:nvSpPr>
        <p:spPr>
          <a:xfrm>
            <a:off x="1765608" y="1727096"/>
            <a:ext cx="9572952" cy="35394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id-ID" sz="2800" b="1" i="1" dirty="0" smtClean="0">
                <a:latin typeface="Arial" pitchFamily="34" charset="0"/>
                <a:cs typeface="Arial" pitchFamily="34" charset="0"/>
              </a:rPr>
              <a:t>Aktualisasi Pancasila Objektif</a:t>
            </a:r>
            <a:r>
              <a:rPr lang="id-ID" sz="2800" dirty="0" smtClean="0">
                <a:latin typeface="Arial" pitchFamily="34" charset="0"/>
                <a:cs typeface="Arial" pitchFamily="34" charset="0"/>
              </a:rPr>
              <a:t>; adalah pelaksanaan dalam bentuk realisasi dalam setiap aspek penyelengaraan negara, baik dibidang legislatif, eksekutif maupun yudikatif dan semua bidang kenegaraan dan terutama realisasinya dalam bentuk peraturan perundang-undangan negara Indonesia, dijalankan sesuai dengan fungsinya dan secara murni dan kosekuen oleh penyelenggara negara dari mulai pemerintah pusat sampai di daerah.</a:t>
            </a:r>
            <a:endParaRPr lang="id-ID" sz="2800" dirty="0">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smtClean="0"/>
              <a:t>7. </a:t>
            </a:r>
            <a:r>
              <a:rPr lang="id-ID" sz="4800" dirty="0" smtClean="0"/>
              <a:t>Hubungan Proklamasi Kemerdekaan dengan Pancasila</a:t>
            </a:r>
            <a:endParaRPr lang="id-ID" sz="4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630680" y="217592"/>
          <a:ext cx="7629088" cy="72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138104" y="1279808"/>
          <a:ext cx="10383336" cy="48245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710939857"/>
      </p:ext>
    </p:extLst>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963608" y="1358672"/>
          <a:ext cx="10359712" cy="5270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844040" y="278552"/>
          <a:ext cx="7400488" cy="7294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722120" y="415712"/>
          <a:ext cx="753764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266880" y="1567840"/>
          <a:ext cx="10300280" cy="497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smtClean="0"/>
              <a:t>7. </a:t>
            </a:r>
            <a:r>
              <a:rPr lang="id-ID" sz="4800" dirty="0" smtClean="0"/>
              <a:t>Hubungan Pancasila dengan Pembukaan UUD-NRI Tahun 1945</a:t>
            </a:r>
            <a:endParaRPr lang="id-ID" sz="45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615440" y="282744"/>
          <a:ext cx="7709480" cy="936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449760" y="1421160"/>
          <a:ext cx="10422200" cy="48544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710939857"/>
      </p:ext>
    </p:extLst>
  </p:cSld>
  <p:clrMapOvr>
    <a:masterClrMapping/>
  </p:clrMapOvr>
  <p:transition>
    <p:cover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967800" y="864096"/>
          <a:ext cx="1368152"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2392720" y="1142191"/>
          <a:ext cx="9067760" cy="5078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nvGraphicFramePr>
        <p:xfrm>
          <a:off x="1183824" y="0"/>
          <a:ext cx="8064896" cy="7294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287960" y="2478832"/>
            <a:ext cx="7704137" cy="1569660"/>
          </a:xfrm>
          <a:prstGeom prst="rect">
            <a:avLst/>
          </a:prstGeom>
          <a:noFill/>
          <a:ln w="9525">
            <a:noFill/>
            <a:miter lim="800000"/>
            <a:headEnd/>
            <a:tailEnd/>
          </a:ln>
        </p:spPr>
        <p:txBody>
          <a:bodyPr>
            <a:spAutoFit/>
          </a:bodyPr>
          <a:lstStyle/>
          <a:p>
            <a:pPr algn="ctr">
              <a:spcBef>
                <a:spcPct val="50000"/>
              </a:spcBef>
            </a:pPr>
            <a:r>
              <a:rPr lang="id-ID" sz="3200" dirty="0" smtClean="0"/>
              <a:t>1. Pengertian Ideologi dan jenis-jenis Ideologi serta Pancasila Sebagai Dasar Negara Republik Indonesia</a:t>
            </a:r>
            <a:endParaRPr lang="en-US" sz="3000" b="1" dirty="0"/>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smtClean="0"/>
              <a:t>8. </a:t>
            </a:r>
            <a:r>
              <a:rPr lang="id-ID" sz="4800" dirty="0" smtClean="0"/>
              <a:t>Penjabaran Pancasila dalam Pasal-pasal UUD-NRI Tahun 1945</a:t>
            </a:r>
            <a:endParaRPr lang="id-ID" sz="45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569720" y="557064"/>
          <a:ext cx="7587560" cy="890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308408" y="1925216"/>
            <a:ext cx="9725352" cy="378565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ctr"/>
            <a:r>
              <a:rPr lang="id-ID" sz="3000" dirty="0" smtClean="0">
                <a:latin typeface="Arial" pitchFamily="34" charset="0"/>
                <a:cs typeface="Arial" pitchFamily="34" charset="0"/>
              </a:rPr>
              <a:t>Secara teknis dapat dikatakan bahwa pokok-pokok pikiran yang terdapat dalam pembukaan UUD-NRI Tahun1945 adalah garis besar cita-cita yang terkandung dalam Pancasila. </a:t>
            </a:r>
          </a:p>
          <a:p>
            <a:pPr algn="ctr"/>
            <a:endParaRPr lang="id-ID" sz="3000" dirty="0" smtClean="0">
              <a:latin typeface="Arial" pitchFamily="34" charset="0"/>
              <a:cs typeface="Arial" pitchFamily="34" charset="0"/>
            </a:endParaRPr>
          </a:p>
          <a:p>
            <a:pPr algn="ctr"/>
            <a:r>
              <a:rPr lang="id-ID" sz="3000" dirty="0" smtClean="0">
                <a:latin typeface="Arial" pitchFamily="34" charset="0"/>
                <a:cs typeface="Arial" pitchFamily="34" charset="0"/>
              </a:rPr>
              <a:t>Batang tubuh UUD-NRI Tahun 1945 merupakan pokok-pokok nilai-nilai Pancasila yang disusun dalam pasal-pasal.</a:t>
            </a:r>
            <a:endParaRPr lang="id-ID" sz="3000" dirty="0">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713032" y="1162080"/>
          <a:ext cx="9823648" cy="986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275264" y="237024"/>
          <a:ext cx="8064896" cy="8297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nvGraphicFramePr>
        <p:xfrm>
          <a:off x="1275264" y="2200672"/>
          <a:ext cx="10490016" cy="446449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xmlns="" val="1710939857"/>
      </p:ext>
    </p:extLst>
  </p:cSld>
  <p:clrMapOvr>
    <a:masterClrMapping/>
  </p:clrMapOvr>
  <p:transition>
    <p:comb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708840" y="1083608"/>
            <a:ext cx="7704137" cy="53860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eaLnBrk="1" hangingPunct="1">
              <a:spcBef>
                <a:spcPct val="50000"/>
              </a:spcBef>
            </a:pPr>
            <a:r>
              <a:rPr lang="id-ID" sz="2900" b="1" dirty="0" smtClean="0"/>
              <a:t>Daftar Pustaka</a:t>
            </a:r>
            <a:endParaRPr lang="en-US" sz="2900" b="1" dirty="0"/>
          </a:p>
        </p:txBody>
      </p:sp>
      <p:sp>
        <p:nvSpPr>
          <p:cNvPr id="5" name="Rectangle 4"/>
          <p:cNvSpPr/>
          <p:nvPr/>
        </p:nvSpPr>
        <p:spPr>
          <a:xfrm>
            <a:off x="1780848" y="1947704"/>
            <a:ext cx="9511992"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buAutoNum type="arabicPeriod"/>
            </a:pPr>
            <a:r>
              <a:rPr lang="id-ID" sz="2400" dirty="0" smtClean="0">
                <a:latin typeface="Arial" pitchFamily="34" charset="0"/>
                <a:cs typeface="Arial" pitchFamily="34" charset="0"/>
              </a:rPr>
              <a:t>Pendidikan Pancasila, Buku Ajar, Zulmasyhur, dkk, Universitas Nasional, Jakarta, 2019</a:t>
            </a:r>
          </a:p>
          <a:p>
            <a:pPr marL="457200" indent="-457200">
              <a:buAutoNum type="arabicPeriod"/>
            </a:pPr>
            <a:r>
              <a:rPr lang="id-ID" sz="2400" dirty="0" smtClean="0">
                <a:latin typeface="Arial" pitchFamily="34" charset="0"/>
                <a:cs typeface="Arial" pitchFamily="34" charset="0"/>
              </a:rPr>
              <a:t>Pendidikan Pancasila Edisi Reformasi, Penerbit Paradigma Yogyakarta, 2016</a:t>
            </a:r>
          </a:p>
          <a:p>
            <a:pPr marL="457200" indent="-457200">
              <a:buFontTx/>
              <a:buAutoNum type="arabicPeriod"/>
            </a:pPr>
            <a:r>
              <a:rPr lang="id-ID" sz="2400" i="1" dirty="0" smtClean="0">
                <a:latin typeface="Arial" pitchFamily="34" charset="0"/>
                <a:cs typeface="Arial" pitchFamily="34" charset="0"/>
              </a:rPr>
              <a:t>Surajiyo, Agus Wiyanto – Hubungan Proklamasi Dengan Pancasila Dan Pembukaan Undang-Undang Dasar 1945, Lex Jurnalica Vol.3 No 3 Agustus 2006</a:t>
            </a:r>
            <a:endParaRPr lang="id-ID" sz="2400" dirty="0" smtClean="0">
              <a:latin typeface="Arial" pitchFamily="34" charset="0"/>
              <a:cs typeface="Arial" pitchFamily="34" charset="0"/>
            </a:endParaRPr>
          </a:p>
          <a:p>
            <a:pPr marL="457200" indent="-457200">
              <a:buAutoNum type="arabicPeriod"/>
            </a:pPr>
            <a:r>
              <a:rPr lang="id-ID" sz="2400" dirty="0" smtClean="0">
                <a:latin typeface="Arial" pitchFamily="34" charset="0"/>
                <a:cs typeface="Arial" pitchFamily="34" charset="0"/>
              </a:rPr>
              <a:t>https://www.cekkembali.com/hubungan-pancasila-dengan-pembukaan-uud-1945/</a:t>
            </a:r>
          </a:p>
          <a:p>
            <a:pPr marL="457200" indent="-457200">
              <a:buAutoNum type="arabicPeriod"/>
            </a:pPr>
            <a:r>
              <a:rPr lang="id-ID" sz="2400" dirty="0" smtClean="0">
                <a:latin typeface="Arial" pitchFamily="34" charset="0"/>
                <a:cs typeface="Arial" pitchFamily="34" charset="0"/>
              </a:rPr>
              <a:t>https://www.coursehero.com/file/p4r3r1s/3-Hu</a:t>
            </a:r>
          </a:p>
        </p:txBody>
      </p:sp>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71680" y="62640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Daftar Pustaka</a:t>
            </a:r>
            <a:endParaRPr lang="en-US" sz="2800" b="1" dirty="0"/>
          </a:p>
        </p:txBody>
      </p:sp>
      <p:sp>
        <p:nvSpPr>
          <p:cNvPr id="5" name="Rectangle 4"/>
          <p:cNvSpPr/>
          <p:nvPr/>
        </p:nvSpPr>
        <p:spPr>
          <a:xfrm>
            <a:off x="1643688" y="1490504"/>
            <a:ext cx="9771072" cy="1877437"/>
          </a:xfrm>
          <a:prstGeom prst="rect">
            <a:avLst/>
          </a:prstGeom>
        </p:spPr>
        <p:txBody>
          <a:bodyPr wrap="square">
            <a:spAutoFit/>
          </a:bodyPr>
          <a:lstStyle/>
          <a:p>
            <a:pPr marL="457200" indent="-457200">
              <a:buAutoNum type="arabicPeriod"/>
            </a:pPr>
            <a:r>
              <a:rPr lang="id-ID" sz="1600" dirty="0" smtClean="0"/>
              <a:t>Pendidikan Pancasila, Buku Ajar, Zulmasyhur, dkk, Universitas Nasional, Jakarta, 2019, </a:t>
            </a:r>
          </a:p>
          <a:p>
            <a:pPr marL="457200" indent="-457200">
              <a:buAutoNum type="arabicPeriod"/>
            </a:pPr>
            <a:r>
              <a:rPr lang="id-ID" sz="1600" dirty="0" smtClean="0"/>
              <a:t>Pendidikan Pancasila, Edisi Reformasi, 2016, Kaelan, Paradigma, Yogyakarta.</a:t>
            </a:r>
          </a:p>
          <a:p>
            <a:pPr marL="457200" indent="-457200">
              <a:buAutoNum type="arabicPeriod"/>
            </a:pPr>
            <a:r>
              <a:rPr lang="en-ID" sz="1600" dirty="0" err="1" smtClean="0"/>
              <a:t>Direktorat</a:t>
            </a:r>
            <a:r>
              <a:rPr lang="en-ID" sz="1600" dirty="0" smtClean="0"/>
              <a:t> </a:t>
            </a:r>
            <a:r>
              <a:rPr lang="en-ID" sz="1600" dirty="0" err="1" smtClean="0"/>
              <a:t>Pembelajaran</a:t>
            </a:r>
            <a:r>
              <a:rPr lang="en-ID" sz="1600" dirty="0" smtClean="0"/>
              <a:t> </a:t>
            </a:r>
            <a:r>
              <a:rPr lang="en-ID" sz="1600" dirty="0" err="1" smtClean="0"/>
              <a:t>dan</a:t>
            </a:r>
            <a:r>
              <a:rPr lang="en-ID" sz="1600" dirty="0" smtClean="0"/>
              <a:t> </a:t>
            </a:r>
            <a:r>
              <a:rPr lang="en-ID" sz="1600" dirty="0" err="1" smtClean="0"/>
              <a:t>Kemahasiswaan</a:t>
            </a:r>
            <a:r>
              <a:rPr lang="en-ID" sz="1600" dirty="0" smtClean="0"/>
              <a:t> DIKTI.(2016).  </a:t>
            </a:r>
            <a:r>
              <a:rPr lang="en-ID" sz="1600" dirty="0" err="1" smtClean="0"/>
              <a:t>Pendidikan</a:t>
            </a:r>
            <a:r>
              <a:rPr lang="en-ID" sz="1600" dirty="0" smtClean="0"/>
              <a:t> </a:t>
            </a:r>
            <a:r>
              <a:rPr lang="en-ID" sz="1600" dirty="0" err="1" smtClean="0"/>
              <a:t>Pancasila</a:t>
            </a:r>
            <a:r>
              <a:rPr lang="en-ID" sz="1600" dirty="0" smtClean="0"/>
              <a:t>. Jakarta: DIKTI</a:t>
            </a:r>
            <a:endParaRPr lang="id-ID" sz="1600" dirty="0" smtClean="0"/>
          </a:p>
          <a:p>
            <a:pPr marL="457200" indent="-457200">
              <a:buAutoNum type="arabicPeriod"/>
            </a:pPr>
            <a:r>
              <a:rPr lang="en-ID" sz="1600" dirty="0" err="1" smtClean="0"/>
              <a:t>Satrio</a:t>
            </a:r>
            <a:r>
              <a:rPr lang="en-ID" sz="1600" dirty="0" smtClean="0"/>
              <a:t> </a:t>
            </a:r>
            <a:r>
              <a:rPr lang="en-ID" sz="1600" dirty="0" err="1" smtClean="0"/>
              <a:t>Wahono</a:t>
            </a:r>
            <a:r>
              <a:rPr lang="en-ID" sz="1600" dirty="0" smtClean="0"/>
              <a:t>, </a:t>
            </a:r>
            <a:r>
              <a:rPr lang="en-ID" sz="1600" dirty="0" err="1" smtClean="0"/>
              <a:t>Surajiyo</a:t>
            </a:r>
            <a:r>
              <a:rPr lang="en-ID" sz="1600" dirty="0" smtClean="0"/>
              <a:t>, </a:t>
            </a:r>
            <a:r>
              <a:rPr lang="en-ID" sz="1600" dirty="0" err="1" smtClean="0"/>
              <a:t>Donie</a:t>
            </a:r>
            <a:r>
              <a:rPr lang="en-ID" sz="1600" dirty="0" smtClean="0"/>
              <a:t> </a:t>
            </a:r>
            <a:r>
              <a:rPr lang="en-ID" sz="1600" dirty="0" err="1" smtClean="0"/>
              <a:t>Kadewandana</a:t>
            </a:r>
            <a:r>
              <a:rPr lang="en-ID" sz="1600" dirty="0" smtClean="0"/>
              <a:t> </a:t>
            </a:r>
            <a:r>
              <a:rPr lang="en-ID" sz="1600" dirty="0" err="1" smtClean="0"/>
              <a:t>Malik</a:t>
            </a:r>
            <a:r>
              <a:rPr lang="en-ID" sz="1600" dirty="0" smtClean="0"/>
              <a:t>. (2017). </a:t>
            </a:r>
            <a:r>
              <a:rPr lang="en-ID" sz="1600" dirty="0" err="1" smtClean="0"/>
              <a:t>Pendidikan</a:t>
            </a:r>
            <a:r>
              <a:rPr lang="en-ID" sz="1600" dirty="0" smtClean="0"/>
              <a:t> </a:t>
            </a:r>
            <a:r>
              <a:rPr lang="en-ID" sz="1600" dirty="0" err="1" smtClean="0"/>
              <a:t>Pancasila</a:t>
            </a:r>
            <a:r>
              <a:rPr lang="en-ID" sz="1600" dirty="0" smtClean="0"/>
              <a:t> </a:t>
            </a:r>
            <a:r>
              <a:rPr lang="en-ID" sz="1600" dirty="0" err="1" smtClean="0"/>
              <a:t>Untuk</a:t>
            </a:r>
            <a:r>
              <a:rPr lang="en-ID" sz="1600" dirty="0" smtClean="0"/>
              <a:t> </a:t>
            </a:r>
            <a:r>
              <a:rPr lang="en-ID" sz="1600" dirty="0" err="1" smtClean="0"/>
              <a:t>Perguruan</a:t>
            </a:r>
            <a:r>
              <a:rPr lang="en-ID" sz="1600" dirty="0" smtClean="0"/>
              <a:t> </a:t>
            </a:r>
            <a:r>
              <a:rPr lang="en-ID" sz="1600" dirty="0" err="1" smtClean="0"/>
              <a:t>Tinggi.Jakarta</a:t>
            </a:r>
            <a:r>
              <a:rPr lang="en-ID" sz="1600" dirty="0" smtClean="0"/>
              <a:t>: </a:t>
            </a:r>
            <a:r>
              <a:rPr lang="en-ID" sz="1600" dirty="0" err="1" smtClean="0"/>
              <a:t>Akademika</a:t>
            </a:r>
            <a:r>
              <a:rPr lang="en-ID" sz="1600" dirty="0" smtClean="0"/>
              <a:t>.</a:t>
            </a:r>
            <a:endParaRPr lang="id-ID" sz="1600" dirty="0" smtClean="0"/>
          </a:p>
          <a:p>
            <a:pPr marL="457200" indent="-457200">
              <a:buFontTx/>
              <a:buAutoNum type="arabicPeriod"/>
            </a:pPr>
            <a:r>
              <a:rPr lang="id-ID" sz="1600" dirty="0" smtClean="0">
                <a:hlinkClick r:id="rId2"/>
              </a:rPr>
              <a:t>https://guruppkn.com/makna-pancasila-sebagai-ideologi-negara</a:t>
            </a:r>
            <a:endParaRPr lang="id-ID" sz="1600" dirty="0" smtClean="0"/>
          </a:p>
          <a:p>
            <a:pPr marL="457200" indent="-457200">
              <a:buFontTx/>
              <a:buAutoNum type="arabicPeriod"/>
            </a:pPr>
            <a:r>
              <a:rPr lang="id-ID" sz="1600" dirty="0" smtClean="0"/>
              <a:t>http://www.markijar.com/2015/11/10-fungsi-dan-kedudukan-pancasila.html</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 xmlns:p14="http://schemas.microsoft.com/office/powerpoint/2010/main" val="3632800967"/>
      </p:ext>
    </p:extLst>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325880" y="1295400"/>
            <a:ext cx="10347960" cy="528606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marL="342900" indent="-342900" algn="ctr" eaLnBrk="1" hangingPunct="1">
              <a:spcBef>
                <a:spcPct val="50000"/>
              </a:spcBef>
            </a:pPr>
            <a:r>
              <a:rPr lang="en-US" sz="2500" b="1" i="1" dirty="0" err="1"/>
              <a:t>Pengertian</a:t>
            </a:r>
            <a:r>
              <a:rPr lang="en-US" sz="2500" b="1" i="1" dirty="0"/>
              <a:t> </a:t>
            </a:r>
            <a:r>
              <a:rPr lang="en-US" sz="2500" b="1" i="1" dirty="0" err="1"/>
              <a:t>Ideologi</a:t>
            </a:r>
            <a:endParaRPr lang="en-US" sz="2500" b="1" i="1" dirty="0"/>
          </a:p>
          <a:p>
            <a:pPr marL="342900" indent="-342900" eaLnBrk="1" hangingPunct="1">
              <a:spcBef>
                <a:spcPct val="50000"/>
              </a:spcBef>
            </a:pPr>
            <a:r>
              <a:rPr lang="en-US" sz="2500" dirty="0" err="1"/>
              <a:t>Ideologi</a:t>
            </a:r>
            <a:r>
              <a:rPr lang="en-US" sz="2500" dirty="0"/>
              <a:t> </a:t>
            </a:r>
            <a:r>
              <a:rPr lang="en-US" sz="2500" dirty="0" err="1"/>
              <a:t>berasal</a:t>
            </a:r>
            <a:r>
              <a:rPr lang="en-US" sz="2500" dirty="0"/>
              <a:t> </a:t>
            </a:r>
            <a:r>
              <a:rPr lang="en-US" sz="2500" dirty="0" err="1"/>
              <a:t>dari</a:t>
            </a:r>
            <a:r>
              <a:rPr lang="en-US" sz="2500" dirty="0"/>
              <a:t> </a:t>
            </a:r>
            <a:r>
              <a:rPr lang="en-US" sz="2500" dirty="0" err="1"/>
              <a:t>Bahasa</a:t>
            </a:r>
            <a:r>
              <a:rPr lang="en-US" sz="2500" dirty="0"/>
              <a:t> </a:t>
            </a:r>
            <a:r>
              <a:rPr lang="en-US" sz="2500" dirty="0" err="1"/>
              <a:t>Yunani</a:t>
            </a:r>
            <a:r>
              <a:rPr lang="en-US" sz="2500" dirty="0"/>
              <a:t>. </a:t>
            </a:r>
            <a:r>
              <a:rPr lang="en-US" sz="2500" dirty="0" err="1"/>
              <a:t>Secara</a:t>
            </a:r>
            <a:r>
              <a:rPr lang="en-US" sz="2500" dirty="0"/>
              <a:t> </a:t>
            </a:r>
            <a:r>
              <a:rPr lang="en-US" sz="2500" dirty="0" err="1"/>
              <a:t>etimologis</a:t>
            </a:r>
            <a:r>
              <a:rPr lang="en-US" sz="2500" dirty="0"/>
              <a:t> </a:t>
            </a:r>
            <a:r>
              <a:rPr lang="en-US" sz="2500" dirty="0" err="1"/>
              <a:t>terdiri</a:t>
            </a:r>
            <a:r>
              <a:rPr lang="en-US" sz="2500" dirty="0"/>
              <a:t> </a:t>
            </a:r>
            <a:r>
              <a:rPr lang="en-US" sz="2500" dirty="0" err="1"/>
              <a:t>dari</a:t>
            </a:r>
            <a:r>
              <a:rPr lang="en-US" sz="2500" dirty="0"/>
              <a:t> </a:t>
            </a:r>
            <a:r>
              <a:rPr lang="en-US" sz="2500" dirty="0" err="1"/>
              <a:t>dua</a:t>
            </a:r>
            <a:r>
              <a:rPr lang="en-US" sz="2500" dirty="0"/>
              <a:t> </a:t>
            </a:r>
            <a:r>
              <a:rPr lang="en-US" sz="2500" dirty="0" err="1"/>
              <a:t>unsur</a:t>
            </a:r>
            <a:r>
              <a:rPr lang="en-US" sz="2500" dirty="0"/>
              <a:t> </a:t>
            </a:r>
            <a:r>
              <a:rPr lang="en-US" sz="2500" dirty="0" err="1"/>
              <a:t>kata</a:t>
            </a:r>
            <a:r>
              <a:rPr lang="en-US" sz="2500" dirty="0"/>
              <a:t>, </a:t>
            </a:r>
            <a:r>
              <a:rPr lang="en-US" sz="2500" dirty="0" err="1"/>
              <a:t>yaitu</a:t>
            </a:r>
            <a:r>
              <a:rPr lang="en-US" sz="2500" dirty="0"/>
              <a:t>:</a:t>
            </a:r>
          </a:p>
          <a:p>
            <a:pPr marL="342900" indent="-342900" eaLnBrk="1" hangingPunct="1">
              <a:spcBef>
                <a:spcPct val="50000"/>
              </a:spcBef>
              <a:buFontTx/>
              <a:buAutoNum type="arabicPeriod"/>
            </a:pPr>
            <a:r>
              <a:rPr lang="en-US" sz="2500" b="1" i="1" dirty="0"/>
              <a:t>“</a:t>
            </a:r>
            <a:r>
              <a:rPr lang="en-US" sz="2500" b="1" i="1" dirty="0" err="1"/>
              <a:t>ideos</a:t>
            </a:r>
            <a:r>
              <a:rPr lang="en-US" sz="2500" b="1" i="1" dirty="0"/>
              <a:t>”,</a:t>
            </a:r>
            <a:r>
              <a:rPr lang="en-US" sz="2500" dirty="0"/>
              <a:t> </a:t>
            </a:r>
            <a:r>
              <a:rPr lang="en-US" sz="2500" dirty="0" err="1"/>
              <a:t>dalam</a:t>
            </a:r>
            <a:r>
              <a:rPr lang="en-US" sz="2500" dirty="0"/>
              <a:t> </a:t>
            </a:r>
            <a:r>
              <a:rPr lang="en-US" sz="2500" dirty="0" err="1"/>
              <a:t>bahasa</a:t>
            </a:r>
            <a:r>
              <a:rPr lang="en-US" sz="2500" dirty="0"/>
              <a:t> </a:t>
            </a:r>
            <a:r>
              <a:rPr lang="en-US" sz="2500" dirty="0" err="1"/>
              <a:t>Inggris</a:t>
            </a:r>
            <a:r>
              <a:rPr lang="en-US" sz="2500" dirty="0"/>
              <a:t> </a:t>
            </a:r>
            <a:r>
              <a:rPr lang="en-US" sz="2500" dirty="0" err="1"/>
              <a:t>diterjemahkan</a:t>
            </a:r>
            <a:r>
              <a:rPr lang="en-US" sz="2500" dirty="0"/>
              <a:t> </a:t>
            </a:r>
            <a:r>
              <a:rPr lang="en-US" sz="2500" dirty="0" err="1"/>
              <a:t>menjadi</a:t>
            </a:r>
            <a:r>
              <a:rPr lang="en-US" sz="2500" dirty="0"/>
              <a:t> </a:t>
            </a:r>
            <a:r>
              <a:rPr lang="en-US" sz="2500" b="1" i="1" dirty="0"/>
              <a:t>“idea”,</a:t>
            </a:r>
            <a:r>
              <a:rPr lang="en-US" sz="2500" dirty="0"/>
              <a:t> </a:t>
            </a:r>
            <a:r>
              <a:rPr lang="en-US" sz="2500" dirty="0" err="1"/>
              <a:t>oleh</a:t>
            </a:r>
            <a:r>
              <a:rPr lang="en-US" sz="2500" dirty="0"/>
              <a:t> </a:t>
            </a:r>
            <a:r>
              <a:rPr lang="en-US" sz="2500" dirty="0" err="1"/>
              <a:t>orang</a:t>
            </a:r>
            <a:r>
              <a:rPr lang="en-US" sz="2500" dirty="0"/>
              <a:t> </a:t>
            </a:r>
            <a:r>
              <a:rPr lang="en-US" sz="2500" dirty="0" err="1"/>
              <a:t>Belanda</a:t>
            </a:r>
            <a:r>
              <a:rPr lang="en-US" sz="2500" dirty="0"/>
              <a:t> </a:t>
            </a:r>
            <a:r>
              <a:rPr lang="en-US" sz="2500" dirty="0" err="1"/>
              <a:t>diterjemahkan</a:t>
            </a:r>
            <a:r>
              <a:rPr lang="en-US" sz="2500" dirty="0"/>
              <a:t> </a:t>
            </a:r>
            <a:r>
              <a:rPr lang="en-US" sz="2500" dirty="0" err="1"/>
              <a:t>menjadi</a:t>
            </a:r>
            <a:r>
              <a:rPr lang="en-US" sz="2500" dirty="0"/>
              <a:t> </a:t>
            </a:r>
            <a:r>
              <a:rPr lang="en-US" sz="2500" b="1" i="1" dirty="0"/>
              <a:t>“</a:t>
            </a:r>
            <a:r>
              <a:rPr lang="en-US" sz="2500" b="1" i="1" dirty="0" err="1"/>
              <a:t>ide</a:t>
            </a:r>
            <a:r>
              <a:rPr lang="en-US" sz="2500" b="1" i="1" dirty="0"/>
              <a:t>”,</a:t>
            </a:r>
            <a:r>
              <a:rPr lang="en-US" sz="2500" dirty="0"/>
              <a:t> </a:t>
            </a:r>
            <a:r>
              <a:rPr lang="en-US" sz="2500" dirty="0" err="1"/>
              <a:t>dan</a:t>
            </a:r>
            <a:r>
              <a:rPr lang="en-US" sz="2500" dirty="0"/>
              <a:t> </a:t>
            </a:r>
            <a:r>
              <a:rPr lang="en-US" sz="2500" dirty="0" err="1"/>
              <a:t>di</a:t>
            </a:r>
            <a:r>
              <a:rPr lang="en-US" sz="2500" dirty="0"/>
              <a:t> Indonesia “</a:t>
            </a:r>
            <a:r>
              <a:rPr lang="en-US" sz="2500" dirty="0" err="1"/>
              <a:t>ide</a:t>
            </a:r>
            <a:r>
              <a:rPr lang="en-US" sz="2500" dirty="0"/>
              <a:t>” </a:t>
            </a:r>
            <a:r>
              <a:rPr lang="en-US" sz="2500" dirty="0" err="1"/>
              <a:t>diterjemahkan</a:t>
            </a:r>
            <a:r>
              <a:rPr lang="en-US" sz="2500" dirty="0"/>
              <a:t> </a:t>
            </a:r>
            <a:r>
              <a:rPr lang="en-US" sz="2500" dirty="0" err="1"/>
              <a:t>menjadi</a:t>
            </a:r>
            <a:r>
              <a:rPr lang="en-US" sz="2500" dirty="0"/>
              <a:t> </a:t>
            </a:r>
            <a:r>
              <a:rPr lang="en-US" sz="2500" b="1" i="1" dirty="0"/>
              <a:t>“</a:t>
            </a:r>
            <a:r>
              <a:rPr lang="en-US" sz="2500" b="1" i="1" dirty="0" err="1"/>
              <a:t>gagasan</a:t>
            </a:r>
            <a:r>
              <a:rPr lang="en-US" sz="2500" b="1" i="1" dirty="0"/>
              <a:t>”.</a:t>
            </a:r>
            <a:r>
              <a:rPr lang="en-US" sz="2500" dirty="0"/>
              <a:t> </a:t>
            </a:r>
            <a:r>
              <a:rPr lang="en-US" sz="2500" dirty="0" err="1"/>
              <a:t>Dalam</a:t>
            </a:r>
            <a:r>
              <a:rPr lang="en-US" sz="2500" dirty="0"/>
              <a:t> </a:t>
            </a:r>
            <a:r>
              <a:rPr lang="en-US" sz="2500" dirty="0" err="1"/>
              <a:t>bahasa</a:t>
            </a:r>
            <a:r>
              <a:rPr lang="en-US" sz="2500" dirty="0"/>
              <a:t> Indonesia </a:t>
            </a:r>
            <a:r>
              <a:rPr lang="en-US" sz="2500" b="1" i="1" dirty="0"/>
              <a:t>“</a:t>
            </a:r>
            <a:r>
              <a:rPr lang="en-US" sz="2500" b="1" i="1" dirty="0" err="1"/>
              <a:t>gagasan</a:t>
            </a:r>
            <a:r>
              <a:rPr lang="en-US" sz="2500" b="1" i="1" dirty="0"/>
              <a:t>”</a:t>
            </a:r>
            <a:r>
              <a:rPr lang="en-US" sz="2500" dirty="0"/>
              <a:t> </a:t>
            </a:r>
            <a:r>
              <a:rPr lang="en-US" sz="2500" dirty="0" err="1"/>
              <a:t>diartikan</a:t>
            </a:r>
            <a:r>
              <a:rPr lang="en-US" sz="2500" dirty="0"/>
              <a:t> </a:t>
            </a:r>
            <a:r>
              <a:rPr lang="en-US" sz="2500" dirty="0" err="1"/>
              <a:t>sebagai</a:t>
            </a:r>
            <a:r>
              <a:rPr lang="en-US" sz="2500" dirty="0"/>
              <a:t> </a:t>
            </a:r>
            <a:r>
              <a:rPr lang="en-US" sz="2500" b="1" i="1" dirty="0" err="1"/>
              <a:t>segala</a:t>
            </a:r>
            <a:r>
              <a:rPr lang="en-US" sz="2500" b="1" i="1" dirty="0"/>
              <a:t> </a:t>
            </a:r>
            <a:r>
              <a:rPr lang="en-US" sz="2500" b="1" i="1" dirty="0" err="1"/>
              <a:t>sesuatu</a:t>
            </a:r>
            <a:r>
              <a:rPr lang="en-US" sz="2500" b="1" i="1" dirty="0"/>
              <a:t> yang </a:t>
            </a:r>
            <a:r>
              <a:rPr lang="en-US" sz="2500" b="1" i="1" dirty="0" err="1"/>
              <a:t>berorientasi</a:t>
            </a:r>
            <a:r>
              <a:rPr lang="en-US" sz="2500" b="1" i="1" dirty="0"/>
              <a:t> </a:t>
            </a:r>
            <a:r>
              <a:rPr lang="en-US" sz="2500" b="1" i="1" dirty="0" err="1"/>
              <a:t>pada</a:t>
            </a:r>
            <a:r>
              <a:rPr lang="en-US" sz="2500" b="1" i="1" dirty="0"/>
              <a:t> </a:t>
            </a:r>
            <a:r>
              <a:rPr lang="en-US" sz="2500" b="1" i="1" dirty="0" err="1"/>
              <a:t>masa</a:t>
            </a:r>
            <a:r>
              <a:rPr lang="en-US" sz="2500" b="1" i="1" dirty="0"/>
              <a:t> </a:t>
            </a:r>
            <a:r>
              <a:rPr lang="en-US" sz="2500" b="1" i="1" dirty="0" err="1"/>
              <a:t>depan</a:t>
            </a:r>
            <a:r>
              <a:rPr lang="en-US" sz="2500" dirty="0"/>
              <a:t>, </a:t>
            </a:r>
            <a:r>
              <a:rPr lang="en-US" sz="2500" dirty="0" err="1"/>
              <a:t>sehingga</a:t>
            </a:r>
            <a:r>
              <a:rPr lang="en-US" sz="2500" dirty="0"/>
              <a:t> </a:t>
            </a:r>
            <a:r>
              <a:rPr lang="en-US" sz="2500" b="1" i="1" dirty="0"/>
              <a:t>“</a:t>
            </a:r>
            <a:r>
              <a:rPr lang="en-US" sz="2500" b="1" i="1" dirty="0" err="1"/>
              <a:t>gagasan</a:t>
            </a:r>
            <a:r>
              <a:rPr lang="en-US" sz="2500" b="1" i="1" dirty="0"/>
              <a:t>”</a:t>
            </a:r>
            <a:r>
              <a:rPr lang="en-US" sz="2500" dirty="0"/>
              <a:t> </a:t>
            </a:r>
            <a:r>
              <a:rPr lang="en-US" sz="2500" dirty="0" err="1"/>
              <a:t>mempunyai</a:t>
            </a:r>
            <a:r>
              <a:rPr lang="en-US" sz="2500" dirty="0"/>
              <a:t> </a:t>
            </a:r>
            <a:r>
              <a:rPr lang="en-US" sz="2500" dirty="0" err="1"/>
              <a:t>sinonim</a:t>
            </a:r>
            <a:r>
              <a:rPr lang="en-US" sz="2500" dirty="0"/>
              <a:t> </a:t>
            </a:r>
            <a:r>
              <a:rPr lang="en-US" sz="2500" b="1" i="1" dirty="0"/>
              <a:t>“</a:t>
            </a:r>
            <a:r>
              <a:rPr lang="en-US" sz="2500" b="1" i="1" dirty="0" err="1"/>
              <a:t>cita-cita</a:t>
            </a:r>
            <a:r>
              <a:rPr lang="en-US" sz="2500" b="1" i="1" dirty="0"/>
              <a:t>”</a:t>
            </a:r>
          </a:p>
          <a:p>
            <a:pPr marL="342900" indent="-342900" eaLnBrk="1" hangingPunct="1">
              <a:spcBef>
                <a:spcPct val="50000"/>
              </a:spcBef>
              <a:buFontTx/>
              <a:buAutoNum type="arabicPeriod"/>
            </a:pPr>
            <a:r>
              <a:rPr lang="en-US" sz="2500" b="1" i="1" dirty="0"/>
              <a:t>“logos”,</a:t>
            </a:r>
            <a:r>
              <a:rPr lang="en-US" sz="2500" dirty="0"/>
              <a:t> </a:t>
            </a:r>
            <a:r>
              <a:rPr lang="en-US" sz="2500" dirty="0" err="1"/>
              <a:t>dalam</a:t>
            </a:r>
            <a:r>
              <a:rPr lang="en-US" sz="2500" dirty="0"/>
              <a:t> </a:t>
            </a:r>
            <a:r>
              <a:rPr lang="en-US" sz="2500" dirty="0" err="1"/>
              <a:t>bahasa</a:t>
            </a:r>
            <a:r>
              <a:rPr lang="en-US" sz="2500" dirty="0"/>
              <a:t> </a:t>
            </a:r>
            <a:r>
              <a:rPr lang="en-US" sz="2500" dirty="0" err="1"/>
              <a:t>Inggris</a:t>
            </a:r>
            <a:r>
              <a:rPr lang="en-US" sz="2500" dirty="0"/>
              <a:t> </a:t>
            </a:r>
            <a:r>
              <a:rPr lang="en-US" sz="2500" b="1" i="1" dirty="0"/>
              <a:t>“logic”,</a:t>
            </a:r>
            <a:r>
              <a:rPr lang="en-US" sz="2500" dirty="0"/>
              <a:t> </a:t>
            </a:r>
            <a:r>
              <a:rPr lang="en-US" sz="2500" dirty="0" err="1"/>
              <a:t>dalam</a:t>
            </a:r>
            <a:r>
              <a:rPr lang="en-US" sz="2500" dirty="0"/>
              <a:t> </a:t>
            </a:r>
            <a:r>
              <a:rPr lang="en-US" sz="2500" dirty="0" err="1"/>
              <a:t>bahasa</a:t>
            </a:r>
            <a:r>
              <a:rPr lang="en-US" sz="2500" dirty="0"/>
              <a:t> </a:t>
            </a:r>
            <a:r>
              <a:rPr lang="en-US" sz="2500" dirty="0" err="1"/>
              <a:t>Belanda</a:t>
            </a:r>
            <a:r>
              <a:rPr lang="en-US" sz="2500" dirty="0"/>
              <a:t> </a:t>
            </a:r>
            <a:r>
              <a:rPr lang="en-US" sz="2500" dirty="0" err="1"/>
              <a:t>disebut</a:t>
            </a:r>
            <a:r>
              <a:rPr lang="en-US" sz="2500" dirty="0"/>
              <a:t> </a:t>
            </a:r>
            <a:r>
              <a:rPr lang="en-US" sz="2500" b="1" i="1" dirty="0"/>
              <a:t>“</a:t>
            </a:r>
            <a:r>
              <a:rPr lang="en-US" sz="2500" b="1" i="1" dirty="0" err="1"/>
              <a:t>logis</a:t>
            </a:r>
            <a:r>
              <a:rPr lang="en-US" sz="2500" b="1" i="1" dirty="0"/>
              <a:t>”,</a:t>
            </a:r>
            <a:r>
              <a:rPr lang="en-US" sz="2500" dirty="0"/>
              <a:t> </a:t>
            </a:r>
            <a:r>
              <a:rPr lang="en-US" sz="2500" dirty="0" err="1"/>
              <a:t>dalam</a:t>
            </a:r>
            <a:r>
              <a:rPr lang="en-US" sz="2500" dirty="0"/>
              <a:t> </a:t>
            </a:r>
            <a:r>
              <a:rPr lang="en-US" sz="2500" dirty="0" err="1"/>
              <a:t>bahasa</a:t>
            </a:r>
            <a:r>
              <a:rPr lang="en-US" sz="2500" dirty="0"/>
              <a:t> Indonesia </a:t>
            </a:r>
            <a:r>
              <a:rPr lang="en-US" sz="2500" dirty="0" err="1"/>
              <a:t>diterjemahkan</a:t>
            </a:r>
            <a:r>
              <a:rPr lang="en-US" sz="2500" dirty="0"/>
              <a:t> </a:t>
            </a:r>
            <a:r>
              <a:rPr lang="en-US" sz="2500" dirty="0" err="1"/>
              <a:t>menjadi</a:t>
            </a:r>
            <a:r>
              <a:rPr lang="en-US" sz="2500" dirty="0"/>
              <a:t> </a:t>
            </a:r>
            <a:r>
              <a:rPr lang="en-US" sz="2500" b="1" i="1" dirty="0"/>
              <a:t>“</a:t>
            </a:r>
            <a:r>
              <a:rPr lang="en-US" sz="2500" b="1" i="1" dirty="0" err="1"/>
              <a:t>masuk</a:t>
            </a:r>
            <a:r>
              <a:rPr lang="en-US" sz="2500" b="1" i="1" dirty="0"/>
              <a:t> </a:t>
            </a:r>
            <a:r>
              <a:rPr lang="en-US" sz="2500" b="1" i="1" dirty="0" err="1"/>
              <a:t>akal</a:t>
            </a:r>
            <a:r>
              <a:rPr lang="en-US" sz="2500" b="1" i="1" dirty="0"/>
              <a:t>”</a:t>
            </a:r>
            <a:r>
              <a:rPr lang="en-US" sz="2500" dirty="0"/>
              <a:t> </a:t>
            </a:r>
            <a:r>
              <a:rPr lang="en-US" sz="2500" dirty="0" err="1"/>
              <a:t>atau</a:t>
            </a:r>
            <a:r>
              <a:rPr lang="en-US" sz="2500" dirty="0"/>
              <a:t> </a:t>
            </a:r>
            <a:r>
              <a:rPr lang="en-US" sz="2500" b="1" i="1" dirty="0"/>
              <a:t>“</a:t>
            </a:r>
            <a:r>
              <a:rPr lang="en-US" sz="2500" b="1" i="1" dirty="0" err="1"/>
              <a:t>diterima</a:t>
            </a:r>
            <a:r>
              <a:rPr lang="en-US" sz="2500" b="1" i="1" dirty="0"/>
              <a:t> </a:t>
            </a:r>
            <a:r>
              <a:rPr lang="en-US" sz="2500" b="1" i="1" dirty="0" err="1"/>
              <a:t>oleh</a:t>
            </a:r>
            <a:r>
              <a:rPr lang="en-US" sz="2500" b="1" i="1" dirty="0"/>
              <a:t> </a:t>
            </a:r>
            <a:r>
              <a:rPr lang="en-US" sz="2500" b="1" i="1" dirty="0" err="1"/>
              <a:t>akal</a:t>
            </a:r>
            <a:r>
              <a:rPr lang="en-US" sz="2500" b="1" i="1" dirty="0"/>
              <a:t> </a:t>
            </a:r>
            <a:r>
              <a:rPr lang="en-US" sz="2500" b="1" i="1" dirty="0" err="1"/>
              <a:t>sehat</a:t>
            </a:r>
            <a:r>
              <a:rPr lang="en-US" sz="2500" b="1" i="1" dirty="0"/>
              <a:t>”</a:t>
            </a:r>
            <a:r>
              <a:rPr lang="en-US" sz="2500" dirty="0"/>
              <a:t> </a:t>
            </a:r>
            <a:r>
              <a:rPr lang="en-US" sz="2500" dirty="0" err="1"/>
              <a:t>atau</a:t>
            </a:r>
            <a:r>
              <a:rPr lang="en-US" sz="2500" dirty="0"/>
              <a:t> </a:t>
            </a:r>
            <a:r>
              <a:rPr lang="en-US" sz="2500" dirty="0" err="1"/>
              <a:t>juga</a:t>
            </a:r>
            <a:r>
              <a:rPr lang="en-US" sz="2500" dirty="0"/>
              <a:t> </a:t>
            </a:r>
            <a:r>
              <a:rPr lang="en-US" sz="2500" dirty="0" err="1"/>
              <a:t>sering</a:t>
            </a:r>
            <a:r>
              <a:rPr lang="en-US" sz="2500" dirty="0"/>
              <a:t> </a:t>
            </a:r>
            <a:r>
              <a:rPr lang="en-US" sz="2500" dirty="0" err="1"/>
              <a:t>disebut</a:t>
            </a:r>
            <a:r>
              <a:rPr lang="en-US" sz="2500" dirty="0"/>
              <a:t> “</a:t>
            </a:r>
            <a:r>
              <a:rPr lang="en-US" sz="2500" b="1" i="1" dirty="0" err="1"/>
              <a:t>segala</a:t>
            </a:r>
            <a:r>
              <a:rPr lang="en-US" sz="2500" b="1" i="1" dirty="0"/>
              <a:t> </a:t>
            </a:r>
            <a:r>
              <a:rPr lang="en-US" sz="2500" b="1" i="1" dirty="0" err="1"/>
              <a:t>sesuatu</a:t>
            </a:r>
            <a:r>
              <a:rPr lang="en-US" sz="2500" b="1" i="1" dirty="0"/>
              <a:t> yang </a:t>
            </a:r>
            <a:r>
              <a:rPr lang="en-US" sz="2500" b="1" i="1" dirty="0" err="1"/>
              <a:t>realistis</a:t>
            </a:r>
            <a:r>
              <a:rPr lang="en-US" sz="2500" b="1" i="1" dirty="0"/>
              <a:t>”.</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1615440" y="1158240"/>
            <a:ext cx="8534400" cy="118745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a:spAutoFit/>
          </a:bodyPr>
          <a:lstStyle/>
          <a:p>
            <a:pPr eaLnBrk="1" hangingPunct="1">
              <a:spcBef>
                <a:spcPct val="50000"/>
              </a:spcBef>
            </a:pPr>
            <a:r>
              <a:rPr lang="en-US" sz="2400" dirty="0" err="1"/>
              <a:t>Secara</a:t>
            </a:r>
            <a:r>
              <a:rPr lang="en-US" sz="2400" dirty="0"/>
              <a:t> </a:t>
            </a:r>
            <a:r>
              <a:rPr lang="en-US" sz="2400" dirty="0" err="1"/>
              <a:t>etimologis</a:t>
            </a:r>
            <a:r>
              <a:rPr lang="en-US" sz="2400" dirty="0"/>
              <a:t>, </a:t>
            </a:r>
            <a:r>
              <a:rPr lang="en-US" sz="2400" dirty="0" err="1"/>
              <a:t>dapat</a:t>
            </a:r>
            <a:r>
              <a:rPr lang="en-US" sz="2400" dirty="0"/>
              <a:t> </a:t>
            </a:r>
            <a:r>
              <a:rPr lang="en-US" sz="2400" dirty="0" err="1"/>
              <a:t>disimpulkan</a:t>
            </a:r>
            <a:r>
              <a:rPr lang="en-US" sz="2400" dirty="0"/>
              <a:t> </a:t>
            </a:r>
            <a:r>
              <a:rPr lang="en-US" sz="2400" dirty="0" err="1"/>
              <a:t>bahwa</a:t>
            </a:r>
            <a:r>
              <a:rPr lang="en-US" sz="2400" dirty="0"/>
              <a:t> </a:t>
            </a:r>
            <a:r>
              <a:rPr lang="en-US" sz="2400" b="1" i="1" dirty="0"/>
              <a:t>“</a:t>
            </a:r>
            <a:r>
              <a:rPr lang="en-US" sz="2400" b="1" i="1" dirty="0" err="1"/>
              <a:t>ideologi</a:t>
            </a:r>
            <a:r>
              <a:rPr lang="en-US" sz="2400" b="1" i="1" dirty="0"/>
              <a:t>” </a:t>
            </a:r>
            <a:r>
              <a:rPr lang="en-US" sz="2400" b="1" i="1" dirty="0" err="1"/>
              <a:t>dapat</a:t>
            </a:r>
            <a:r>
              <a:rPr lang="en-US" sz="2400" b="1" i="1" dirty="0"/>
              <a:t> </a:t>
            </a:r>
            <a:r>
              <a:rPr lang="en-US" sz="2400" b="1" i="1" dirty="0" err="1"/>
              <a:t>diartikan</a:t>
            </a:r>
            <a:r>
              <a:rPr lang="en-US" sz="2400" b="1" i="1" dirty="0"/>
              <a:t> </a:t>
            </a:r>
            <a:r>
              <a:rPr lang="en-US" sz="2400" b="1" i="1" dirty="0" err="1"/>
              <a:t>sebagai</a:t>
            </a:r>
            <a:r>
              <a:rPr lang="en-US" sz="2400" b="1" i="1" dirty="0"/>
              <a:t> “</a:t>
            </a:r>
            <a:r>
              <a:rPr lang="en-US" sz="2400" b="1" i="1" dirty="0" err="1"/>
              <a:t>gagasan</a:t>
            </a:r>
            <a:r>
              <a:rPr lang="en-US" sz="2400" b="1" i="1" dirty="0"/>
              <a:t> yang </a:t>
            </a:r>
            <a:r>
              <a:rPr lang="en-US" sz="2400" b="1" i="1" dirty="0" err="1"/>
              <a:t>masuk</a:t>
            </a:r>
            <a:r>
              <a:rPr lang="en-US" sz="2400" b="1" i="1" dirty="0"/>
              <a:t> </a:t>
            </a:r>
            <a:r>
              <a:rPr lang="en-US" sz="2400" b="1" i="1" dirty="0" err="1"/>
              <a:t>akal</a:t>
            </a:r>
            <a:r>
              <a:rPr lang="en-US" sz="2400" b="1" i="1" dirty="0"/>
              <a:t>” </a:t>
            </a:r>
            <a:r>
              <a:rPr lang="en-US" sz="2400" b="1" i="1" dirty="0" err="1"/>
              <a:t>atau</a:t>
            </a:r>
            <a:r>
              <a:rPr lang="en-US" sz="2400" b="1" i="1" dirty="0"/>
              <a:t> “</a:t>
            </a:r>
            <a:r>
              <a:rPr lang="en-US" sz="2400" b="1" i="1" dirty="0" err="1"/>
              <a:t>cita-cita</a:t>
            </a:r>
            <a:r>
              <a:rPr lang="en-US" sz="2400" b="1" i="1" dirty="0"/>
              <a:t> yang </a:t>
            </a:r>
            <a:r>
              <a:rPr lang="en-US" sz="2400" b="1" i="1" dirty="0" err="1"/>
              <a:t>realistik</a:t>
            </a:r>
            <a:r>
              <a:rPr lang="en-US" sz="2400" b="1" i="1" dirty="0"/>
              <a:t>”.</a:t>
            </a:r>
          </a:p>
        </p:txBody>
      </p:sp>
      <p:sp>
        <p:nvSpPr>
          <p:cNvPr id="5" name="Text Box 8"/>
          <p:cNvSpPr txBox="1">
            <a:spLocks noChangeArrowheads="1"/>
          </p:cNvSpPr>
          <p:nvPr/>
        </p:nvSpPr>
        <p:spPr bwMode="auto">
          <a:xfrm>
            <a:off x="1813560" y="2711976"/>
            <a:ext cx="9662160" cy="34163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eaLnBrk="1" hangingPunct="1">
              <a:spcBef>
                <a:spcPct val="50000"/>
              </a:spcBef>
            </a:pPr>
            <a:r>
              <a:rPr lang="en-US" sz="2400" dirty="0" err="1"/>
              <a:t>Secara</a:t>
            </a:r>
            <a:r>
              <a:rPr lang="en-US" sz="2400" dirty="0"/>
              <a:t> </a:t>
            </a:r>
            <a:r>
              <a:rPr lang="en-US" sz="2400" dirty="0" err="1"/>
              <a:t>umum</a:t>
            </a:r>
            <a:r>
              <a:rPr lang="en-US" sz="2400" dirty="0"/>
              <a:t> </a:t>
            </a:r>
            <a:r>
              <a:rPr lang="en-US" sz="2400" b="1" i="1" dirty="0"/>
              <a:t>“</a:t>
            </a:r>
            <a:r>
              <a:rPr lang="en-US" sz="2400" b="1" i="1" dirty="0" err="1"/>
              <a:t>ideologi</a:t>
            </a:r>
            <a:r>
              <a:rPr lang="en-US" sz="2400" b="1" i="1" dirty="0"/>
              <a:t>” </a:t>
            </a:r>
            <a:r>
              <a:rPr lang="en-US" sz="2400" b="1" i="1" dirty="0" err="1"/>
              <a:t>dapat</a:t>
            </a:r>
            <a:r>
              <a:rPr lang="en-US" sz="2400" b="1" i="1" dirty="0"/>
              <a:t> </a:t>
            </a:r>
            <a:r>
              <a:rPr lang="en-US" sz="2400" b="1" i="1" dirty="0" err="1"/>
              <a:t>dikatakan</a:t>
            </a:r>
            <a:r>
              <a:rPr lang="en-US" sz="2400" b="1" i="1" dirty="0"/>
              <a:t> </a:t>
            </a:r>
            <a:r>
              <a:rPr lang="en-US" sz="2400" b="1" i="1" dirty="0" err="1"/>
              <a:t>sebagai</a:t>
            </a:r>
            <a:r>
              <a:rPr lang="en-US" sz="2400" b="1" i="1" dirty="0"/>
              <a:t> </a:t>
            </a:r>
            <a:r>
              <a:rPr lang="en-US" sz="2400" b="1" i="1" dirty="0" err="1"/>
              <a:t>kumpulan</a:t>
            </a:r>
            <a:r>
              <a:rPr lang="en-US" sz="2400" b="1" i="1" dirty="0"/>
              <a:t> </a:t>
            </a:r>
            <a:r>
              <a:rPr lang="en-US" sz="2400" b="1" i="1" dirty="0" err="1"/>
              <a:t>gagasan-gagasan</a:t>
            </a:r>
            <a:r>
              <a:rPr lang="en-US" sz="2400" b="1" i="1" dirty="0"/>
              <a:t>, </a:t>
            </a:r>
            <a:r>
              <a:rPr lang="en-US" sz="2400" b="1" i="1" dirty="0" err="1"/>
              <a:t>ide-ide</a:t>
            </a:r>
            <a:r>
              <a:rPr lang="en-US" sz="2400" b="1" i="1" dirty="0"/>
              <a:t>, </a:t>
            </a:r>
            <a:r>
              <a:rPr lang="en-US" sz="2400" b="1" i="1" dirty="0" err="1"/>
              <a:t>keyakinan-keyakinan</a:t>
            </a:r>
            <a:r>
              <a:rPr lang="en-US" sz="2400" b="1" i="1" dirty="0"/>
              <a:t>, </a:t>
            </a:r>
            <a:r>
              <a:rPr lang="en-US" sz="2400" b="1" i="1" dirty="0" err="1"/>
              <a:t>kepercayaan-kepercayaan</a:t>
            </a:r>
            <a:r>
              <a:rPr lang="en-US" sz="2400" b="1" i="1" dirty="0"/>
              <a:t> yang </a:t>
            </a:r>
            <a:r>
              <a:rPr lang="en-US" sz="2400" b="1" i="1" dirty="0" err="1"/>
              <a:t>menyeluruh</a:t>
            </a:r>
            <a:r>
              <a:rPr lang="en-US" sz="2400" b="1" i="1" dirty="0"/>
              <a:t> </a:t>
            </a:r>
            <a:r>
              <a:rPr lang="en-US" sz="2400" b="1" i="1" dirty="0" err="1"/>
              <a:t>dan</a:t>
            </a:r>
            <a:r>
              <a:rPr lang="en-US" sz="2400" b="1" i="1" dirty="0"/>
              <a:t> </a:t>
            </a:r>
            <a:r>
              <a:rPr lang="en-US" sz="2400" b="1" i="1" dirty="0" err="1"/>
              <a:t>sistematik</a:t>
            </a:r>
            <a:r>
              <a:rPr lang="en-US" sz="2400" dirty="0"/>
              <a:t> yang </a:t>
            </a:r>
            <a:r>
              <a:rPr lang="en-US" sz="2400" dirty="0" err="1"/>
              <a:t>menyangkut</a:t>
            </a:r>
            <a:r>
              <a:rPr lang="en-US" sz="2400" dirty="0"/>
              <a:t>:</a:t>
            </a:r>
          </a:p>
          <a:p>
            <a:pPr marL="342900" indent="-342900" eaLnBrk="1" hangingPunct="1">
              <a:spcBef>
                <a:spcPct val="50000"/>
              </a:spcBef>
              <a:buFontTx/>
              <a:buAutoNum type="arabicPeriod"/>
            </a:pPr>
            <a:r>
              <a:rPr lang="en-US" sz="2400" dirty="0" err="1"/>
              <a:t>Bidang</a:t>
            </a:r>
            <a:r>
              <a:rPr lang="en-US" sz="2400" dirty="0"/>
              <a:t> </a:t>
            </a:r>
            <a:r>
              <a:rPr lang="en-US" sz="2400" dirty="0" err="1"/>
              <a:t>politik</a:t>
            </a:r>
            <a:r>
              <a:rPr lang="en-US" sz="2400" dirty="0"/>
              <a:t> (</a:t>
            </a:r>
            <a:r>
              <a:rPr lang="en-US" sz="2400" dirty="0" err="1"/>
              <a:t>termasuk</a:t>
            </a:r>
            <a:r>
              <a:rPr lang="en-US" sz="2400" dirty="0"/>
              <a:t> </a:t>
            </a:r>
            <a:r>
              <a:rPr lang="en-US" sz="2400" dirty="0" err="1"/>
              <a:t>pertahanan</a:t>
            </a:r>
            <a:r>
              <a:rPr lang="en-US" sz="2400" dirty="0"/>
              <a:t> </a:t>
            </a:r>
            <a:r>
              <a:rPr lang="en-US" sz="2400" dirty="0" err="1"/>
              <a:t>keamanan</a:t>
            </a:r>
            <a:r>
              <a:rPr lang="en-US" sz="2400" dirty="0"/>
              <a:t>)</a:t>
            </a:r>
          </a:p>
          <a:p>
            <a:pPr marL="342900" indent="-342900" eaLnBrk="1" hangingPunct="1">
              <a:spcBef>
                <a:spcPct val="50000"/>
              </a:spcBef>
              <a:buFontTx/>
              <a:buAutoNum type="arabicPeriod"/>
            </a:pPr>
            <a:r>
              <a:rPr lang="en-US" sz="2400" dirty="0" err="1"/>
              <a:t>Bidang</a:t>
            </a:r>
            <a:r>
              <a:rPr lang="en-US" sz="2400" dirty="0"/>
              <a:t> </a:t>
            </a:r>
            <a:r>
              <a:rPr lang="en-US" sz="2400" dirty="0" err="1"/>
              <a:t>sosial</a:t>
            </a:r>
            <a:endParaRPr lang="en-US" sz="2400" dirty="0"/>
          </a:p>
          <a:p>
            <a:pPr marL="342900" indent="-342900" eaLnBrk="1" hangingPunct="1">
              <a:spcBef>
                <a:spcPct val="50000"/>
              </a:spcBef>
              <a:buFontTx/>
              <a:buAutoNum type="arabicPeriod"/>
            </a:pPr>
            <a:r>
              <a:rPr lang="en-US" sz="2400" dirty="0" err="1"/>
              <a:t>Bidang</a:t>
            </a:r>
            <a:r>
              <a:rPr lang="en-US" sz="2400" dirty="0"/>
              <a:t> </a:t>
            </a:r>
            <a:r>
              <a:rPr lang="en-US" sz="2400" dirty="0" err="1"/>
              <a:t>kebudayaan</a:t>
            </a:r>
            <a:endParaRPr lang="en-US" sz="2400" dirty="0"/>
          </a:p>
          <a:p>
            <a:pPr marL="342900" indent="-342900" eaLnBrk="1" hangingPunct="1">
              <a:spcBef>
                <a:spcPct val="50000"/>
              </a:spcBef>
              <a:buFontTx/>
              <a:buAutoNum type="arabicPeriod"/>
            </a:pPr>
            <a:r>
              <a:rPr lang="en-US" sz="2400" dirty="0" err="1"/>
              <a:t>Bidang</a:t>
            </a:r>
            <a:r>
              <a:rPr lang="en-US" sz="2400" dirty="0"/>
              <a:t> </a:t>
            </a:r>
            <a:r>
              <a:rPr lang="en-US" sz="2400" dirty="0" err="1"/>
              <a:t>keagamaan</a:t>
            </a:r>
            <a:endParaRPr lang="en-US" sz="2400" dirty="0"/>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76400" y="1249680"/>
            <a:ext cx="9357360" cy="47089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12700" cap="sq">
            <a:noFill/>
            <a:miter lim="800000"/>
            <a:headEnd type="none" w="sm" len="sm"/>
            <a:tailEnd type="none" w="sm" len="sm"/>
          </a:ln>
        </p:spPr>
        <p:txBody>
          <a:bodyPr wrap="square">
            <a:spAutoFit/>
          </a:bodyPr>
          <a:lstStyle/>
          <a:p>
            <a:pPr>
              <a:spcBef>
                <a:spcPct val="50000"/>
              </a:spcBef>
            </a:pPr>
            <a:r>
              <a:rPr lang="en-US" sz="2400" b="1" i="1" dirty="0" err="1"/>
              <a:t>Pengertian</a:t>
            </a:r>
            <a:r>
              <a:rPr lang="en-US" sz="2400" b="1" i="1" dirty="0"/>
              <a:t> </a:t>
            </a:r>
            <a:r>
              <a:rPr lang="en-US" sz="2400" b="1" i="1" dirty="0" err="1"/>
              <a:t>Ideologi</a:t>
            </a:r>
            <a:r>
              <a:rPr lang="en-US" sz="2400" b="1" i="1" dirty="0"/>
              <a:t> </a:t>
            </a:r>
            <a:r>
              <a:rPr lang="en-US" sz="2400" b="1" i="1" dirty="0" err="1"/>
              <a:t>Menurut</a:t>
            </a:r>
            <a:r>
              <a:rPr lang="en-US" sz="2400" b="1" i="1" dirty="0"/>
              <a:t> </a:t>
            </a:r>
            <a:r>
              <a:rPr lang="en-US" sz="2400" b="1" i="1" dirty="0" err="1"/>
              <a:t>para</a:t>
            </a:r>
            <a:r>
              <a:rPr lang="en-US" sz="2400" b="1" i="1" dirty="0"/>
              <a:t> </a:t>
            </a:r>
            <a:r>
              <a:rPr lang="en-US" sz="2400" b="1" i="1" dirty="0" err="1"/>
              <a:t>Pakar</a:t>
            </a:r>
            <a:endParaRPr lang="en-US" sz="2400" b="1" i="1" dirty="0"/>
          </a:p>
          <a:p>
            <a:pPr>
              <a:spcBef>
                <a:spcPct val="50000"/>
              </a:spcBef>
            </a:pPr>
            <a:r>
              <a:rPr lang="en-US" sz="2400" b="1" i="1" dirty="0"/>
              <a:t>W. White, </a:t>
            </a:r>
            <a:r>
              <a:rPr lang="en-US" sz="2400" dirty="0" err="1"/>
              <a:t>mendefinisikan</a:t>
            </a:r>
            <a:r>
              <a:rPr lang="en-US" sz="2400" dirty="0"/>
              <a:t> </a:t>
            </a:r>
            <a:r>
              <a:rPr lang="en-US" sz="2400" dirty="0" err="1"/>
              <a:t>ideologi</a:t>
            </a:r>
            <a:r>
              <a:rPr lang="en-US" sz="2400" dirty="0"/>
              <a:t> </a:t>
            </a:r>
            <a:r>
              <a:rPr lang="en-US" sz="2400" dirty="0" err="1"/>
              <a:t>ialah</a:t>
            </a:r>
            <a:r>
              <a:rPr lang="en-US" sz="2400" dirty="0"/>
              <a:t> </a:t>
            </a:r>
            <a:r>
              <a:rPr lang="en-US" sz="2400" dirty="0" err="1"/>
              <a:t>soal</a:t>
            </a:r>
            <a:r>
              <a:rPr lang="en-US" sz="2400" dirty="0"/>
              <a:t> </a:t>
            </a:r>
            <a:r>
              <a:rPr lang="en-US" sz="2400" dirty="0" err="1"/>
              <a:t>cita-cita</a:t>
            </a:r>
            <a:r>
              <a:rPr lang="en-US" sz="2400" dirty="0"/>
              <a:t> </a:t>
            </a:r>
            <a:r>
              <a:rPr lang="en-US" sz="2400" dirty="0" err="1"/>
              <a:t>politik</a:t>
            </a:r>
            <a:r>
              <a:rPr lang="en-US" sz="2400" dirty="0"/>
              <a:t> </a:t>
            </a:r>
            <a:r>
              <a:rPr lang="en-US" sz="2400" dirty="0" err="1"/>
              <a:t>atau</a:t>
            </a:r>
            <a:r>
              <a:rPr lang="en-US" sz="2400" dirty="0"/>
              <a:t> </a:t>
            </a:r>
            <a:r>
              <a:rPr lang="en-US" sz="2400" dirty="0" err="1"/>
              <a:t>doktrin</a:t>
            </a:r>
            <a:r>
              <a:rPr lang="en-US" sz="2400" dirty="0"/>
              <a:t> </a:t>
            </a:r>
            <a:r>
              <a:rPr lang="en-US" sz="2400" dirty="0" err="1"/>
              <a:t>atau</a:t>
            </a:r>
            <a:r>
              <a:rPr lang="en-US" sz="2400" dirty="0"/>
              <a:t> </a:t>
            </a:r>
            <a:r>
              <a:rPr lang="en-US" sz="2400" dirty="0" err="1"/>
              <a:t>ajaran</a:t>
            </a:r>
            <a:r>
              <a:rPr lang="en-US" sz="2400" dirty="0"/>
              <a:t> </a:t>
            </a:r>
            <a:r>
              <a:rPr lang="en-US" sz="2400" dirty="0" err="1"/>
              <a:t>dari</a:t>
            </a:r>
            <a:r>
              <a:rPr lang="en-US" sz="2400" dirty="0"/>
              <a:t> </a:t>
            </a:r>
            <a:r>
              <a:rPr lang="en-US" sz="2400" dirty="0" err="1"/>
              <a:t>suatu</a:t>
            </a:r>
            <a:r>
              <a:rPr lang="en-US" sz="2400" dirty="0"/>
              <a:t> </a:t>
            </a:r>
            <a:r>
              <a:rPr lang="en-US" sz="2400" dirty="0" err="1"/>
              <a:t>lapisan</a:t>
            </a:r>
            <a:r>
              <a:rPr lang="en-US" sz="2400" dirty="0"/>
              <a:t> </a:t>
            </a:r>
            <a:r>
              <a:rPr lang="en-US" sz="2400" dirty="0" err="1"/>
              <a:t>masyarakat</a:t>
            </a:r>
            <a:r>
              <a:rPr lang="en-US" sz="2400" dirty="0"/>
              <a:t> </a:t>
            </a:r>
            <a:r>
              <a:rPr lang="en-US" sz="2400" dirty="0" err="1"/>
              <a:t>atau</a:t>
            </a:r>
            <a:r>
              <a:rPr lang="en-US" sz="2400" dirty="0"/>
              <a:t> </a:t>
            </a:r>
            <a:r>
              <a:rPr lang="en-US" sz="2400" dirty="0" err="1"/>
              <a:t>sekelompok</a:t>
            </a:r>
            <a:r>
              <a:rPr lang="en-US" sz="2400" dirty="0"/>
              <a:t> </a:t>
            </a:r>
            <a:r>
              <a:rPr lang="en-US" sz="2400" dirty="0" err="1"/>
              <a:t>manusia</a:t>
            </a:r>
            <a:r>
              <a:rPr lang="en-US" sz="2400" dirty="0"/>
              <a:t> yang </a:t>
            </a:r>
            <a:r>
              <a:rPr lang="en-US" sz="2400" dirty="0" err="1"/>
              <a:t>dapat</a:t>
            </a:r>
            <a:r>
              <a:rPr lang="en-US" sz="2400" dirty="0"/>
              <a:t> </a:t>
            </a:r>
            <a:r>
              <a:rPr lang="en-US" sz="2400" dirty="0" err="1"/>
              <a:t>dibeda-bedakan</a:t>
            </a:r>
            <a:r>
              <a:rPr lang="en-US" sz="2400" dirty="0"/>
              <a:t>.</a:t>
            </a:r>
          </a:p>
          <a:p>
            <a:pPr>
              <a:spcBef>
                <a:spcPct val="50000"/>
              </a:spcBef>
            </a:pPr>
            <a:r>
              <a:rPr lang="en-US" sz="2400" b="1" i="1" dirty="0"/>
              <a:t>Harold H. Titus, </a:t>
            </a:r>
            <a:r>
              <a:rPr lang="en-US" sz="2400" dirty="0" err="1"/>
              <a:t>mendefinisikan</a:t>
            </a:r>
            <a:r>
              <a:rPr lang="en-US" sz="2400" dirty="0"/>
              <a:t> </a:t>
            </a:r>
            <a:r>
              <a:rPr lang="en-US" sz="2400" dirty="0" err="1"/>
              <a:t>idelologi</a:t>
            </a:r>
            <a:r>
              <a:rPr lang="en-US" sz="2400" dirty="0"/>
              <a:t> </a:t>
            </a:r>
            <a:r>
              <a:rPr lang="en-US" sz="2400" dirty="0" err="1"/>
              <a:t>adalah</a:t>
            </a:r>
            <a:r>
              <a:rPr lang="en-US" sz="2400" dirty="0"/>
              <a:t> </a:t>
            </a:r>
            <a:r>
              <a:rPr lang="en-US" sz="2400" dirty="0" err="1"/>
              <a:t>suatu</a:t>
            </a:r>
            <a:r>
              <a:rPr lang="en-US" sz="2400" dirty="0"/>
              <a:t> </a:t>
            </a:r>
            <a:r>
              <a:rPr lang="en-US" sz="2400" dirty="0" err="1"/>
              <a:t>istilah</a:t>
            </a:r>
            <a:r>
              <a:rPr lang="en-US" sz="2400" dirty="0"/>
              <a:t> yang </a:t>
            </a:r>
            <a:r>
              <a:rPr lang="en-US" sz="2400" dirty="0" err="1"/>
              <a:t>digunakan</a:t>
            </a:r>
            <a:r>
              <a:rPr lang="en-US" sz="2400" dirty="0"/>
              <a:t> </a:t>
            </a:r>
            <a:r>
              <a:rPr lang="en-US" sz="2400" dirty="0" err="1"/>
              <a:t>untuk</a:t>
            </a:r>
            <a:r>
              <a:rPr lang="en-US" sz="2400" dirty="0"/>
              <a:t> </a:t>
            </a:r>
            <a:r>
              <a:rPr lang="en-US" sz="2400" dirty="0" err="1"/>
              <a:t>sekelompok</a:t>
            </a:r>
            <a:r>
              <a:rPr lang="en-US" sz="2400" dirty="0"/>
              <a:t> </a:t>
            </a:r>
            <a:r>
              <a:rPr lang="en-US" sz="2400" dirty="0" err="1"/>
              <a:t>cita-cita</a:t>
            </a:r>
            <a:r>
              <a:rPr lang="en-US" sz="2400" dirty="0"/>
              <a:t> </a:t>
            </a:r>
            <a:r>
              <a:rPr lang="en-US" sz="2400" dirty="0" err="1"/>
              <a:t>mengenai</a:t>
            </a:r>
            <a:r>
              <a:rPr lang="en-US" sz="2400" dirty="0"/>
              <a:t> </a:t>
            </a:r>
            <a:r>
              <a:rPr lang="en-US" sz="2400" dirty="0" err="1"/>
              <a:t>berbagai</a:t>
            </a:r>
            <a:r>
              <a:rPr lang="en-US" sz="2400" dirty="0"/>
              <a:t> </a:t>
            </a:r>
            <a:r>
              <a:rPr lang="en-US" sz="2400" dirty="0" err="1"/>
              <a:t>macam</a:t>
            </a:r>
            <a:r>
              <a:rPr lang="en-US" sz="2400" dirty="0"/>
              <a:t> </a:t>
            </a:r>
            <a:r>
              <a:rPr lang="en-US" sz="2400" dirty="0" err="1"/>
              <a:t>masalah</a:t>
            </a:r>
            <a:r>
              <a:rPr lang="en-US" sz="2400" dirty="0"/>
              <a:t> </a:t>
            </a:r>
            <a:r>
              <a:rPr lang="en-US" sz="2400" dirty="0" err="1"/>
              <a:t>politik</a:t>
            </a:r>
            <a:r>
              <a:rPr lang="en-US" sz="2400" dirty="0"/>
              <a:t> </a:t>
            </a:r>
            <a:r>
              <a:rPr lang="en-US" sz="2400" dirty="0" err="1"/>
              <a:t>dan</a:t>
            </a:r>
            <a:r>
              <a:rPr lang="en-US" sz="2400" dirty="0"/>
              <a:t> </a:t>
            </a:r>
            <a:r>
              <a:rPr lang="en-US" sz="2400" dirty="0" err="1"/>
              <a:t>ekonomi</a:t>
            </a:r>
            <a:r>
              <a:rPr lang="en-US" sz="2400" dirty="0"/>
              <a:t> </a:t>
            </a:r>
            <a:r>
              <a:rPr lang="en-US" sz="2400" dirty="0" err="1"/>
              <a:t>serta</a:t>
            </a:r>
            <a:r>
              <a:rPr lang="en-US" sz="2400" dirty="0"/>
              <a:t> </a:t>
            </a:r>
            <a:r>
              <a:rPr lang="en-US" sz="2400" dirty="0" err="1"/>
              <a:t>filsafat</a:t>
            </a:r>
            <a:r>
              <a:rPr lang="en-US" sz="2400" dirty="0"/>
              <a:t> </a:t>
            </a:r>
            <a:r>
              <a:rPr lang="en-US" sz="2400" dirty="0" err="1"/>
              <a:t>sosial</a:t>
            </a:r>
            <a:r>
              <a:rPr lang="en-US" sz="2400" dirty="0"/>
              <a:t> yang </a:t>
            </a:r>
            <a:r>
              <a:rPr lang="en-US" sz="2400" dirty="0" err="1"/>
              <a:t>sering</a:t>
            </a:r>
            <a:r>
              <a:rPr lang="en-US" sz="2400" dirty="0"/>
              <a:t> </a:t>
            </a:r>
            <a:r>
              <a:rPr lang="en-US" sz="2400" dirty="0" err="1"/>
              <a:t>dilaksanakan</a:t>
            </a:r>
            <a:r>
              <a:rPr lang="en-US" sz="2400" dirty="0"/>
              <a:t> </a:t>
            </a:r>
            <a:r>
              <a:rPr lang="en-US" sz="2400" dirty="0" err="1"/>
              <a:t>bagi</a:t>
            </a:r>
            <a:r>
              <a:rPr lang="en-US" sz="2400" dirty="0"/>
              <a:t> </a:t>
            </a:r>
            <a:r>
              <a:rPr lang="en-US" sz="2400" dirty="0" err="1"/>
              <a:t>suatu</a:t>
            </a:r>
            <a:r>
              <a:rPr lang="en-US" sz="2400" dirty="0"/>
              <a:t> </a:t>
            </a:r>
            <a:r>
              <a:rPr lang="en-US" sz="2400" dirty="0" err="1"/>
              <a:t>rencana</a:t>
            </a:r>
            <a:r>
              <a:rPr lang="en-US" sz="2400" dirty="0"/>
              <a:t> </a:t>
            </a:r>
            <a:r>
              <a:rPr lang="en-US" sz="2400" dirty="0" err="1"/>
              <a:t>sistematis</a:t>
            </a:r>
            <a:r>
              <a:rPr lang="en-US" sz="2400" dirty="0"/>
              <a:t> </a:t>
            </a:r>
            <a:r>
              <a:rPr lang="en-US" sz="2400" dirty="0" err="1"/>
              <a:t>tentang</a:t>
            </a:r>
            <a:r>
              <a:rPr lang="en-US" sz="2400" dirty="0"/>
              <a:t> </a:t>
            </a:r>
            <a:r>
              <a:rPr lang="en-US" sz="2400" dirty="0" err="1"/>
              <a:t>cita-cita</a:t>
            </a:r>
            <a:r>
              <a:rPr lang="en-US" sz="2400" dirty="0"/>
              <a:t> yang </a:t>
            </a:r>
            <a:r>
              <a:rPr lang="en-US" sz="2400" dirty="0" err="1"/>
              <a:t>dijalankan</a:t>
            </a:r>
            <a:r>
              <a:rPr lang="en-US" sz="2400" dirty="0"/>
              <a:t> </a:t>
            </a:r>
            <a:r>
              <a:rPr lang="en-US" sz="2400" dirty="0" err="1"/>
              <a:t>oleh</a:t>
            </a:r>
            <a:r>
              <a:rPr lang="en-US" sz="2400" dirty="0"/>
              <a:t> </a:t>
            </a:r>
            <a:r>
              <a:rPr lang="en-US" sz="2400" dirty="0" err="1"/>
              <a:t>sekelompok</a:t>
            </a:r>
            <a:r>
              <a:rPr lang="en-US" sz="2400" dirty="0"/>
              <a:t> </a:t>
            </a:r>
            <a:r>
              <a:rPr lang="en-US" sz="2400" dirty="0" err="1"/>
              <a:t>atau</a:t>
            </a:r>
            <a:r>
              <a:rPr lang="en-US" sz="2400" dirty="0"/>
              <a:t> </a:t>
            </a:r>
            <a:r>
              <a:rPr lang="en-US" sz="2400" dirty="0" err="1"/>
              <a:t>lapisan</a:t>
            </a:r>
            <a:r>
              <a:rPr lang="en-US" sz="2400" dirty="0"/>
              <a:t> </a:t>
            </a:r>
            <a:r>
              <a:rPr lang="en-US" sz="2400" dirty="0" err="1"/>
              <a:t>masyarakat</a:t>
            </a:r>
            <a:r>
              <a:rPr lang="en-US" sz="2400" dirty="0"/>
              <a:t>.</a:t>
            </a:r>
          </a:p>
          <a:p>
            <a:pPr>
              <a:spcBef>
                <a:spcPct val="50000"/>
              </a:spcBef>
            </a:pPr>
            <a:r>
              <a:rPr lang="en-US" sz="2400" dirty="0" err="1"/>
              <a:t>Sehingga</a:t>
            </a:r>
            <a:r>
              <a:rPr lang="en-US" sz="2400" dirty="0"/>
              <a:t> </a:t>
            </a:r>
            <a:r>
              <a:rPr lang="en-US" sz="2400" dirty="0" err="1"/>
              <a:t>dapat</a:t>
            </a:r>
            <a:r>
              <a:rPr lang="en-US" sz="2400" dirty="0"/>
              <a:t> </a:t>
            </a:r>
            <a:r>
              <a:rPr lang="en-US" sz="2400" dirty="0" err="1"/>
              <a:t>disimpulkan</a:t>
            </a:r>
            <a:r>
              <a:rPr lang="en-US" sz="2400" dirty="0"/>
              <a:t>, </a:t>
            </a:r>
            <a:r>
              <a:rPr lang="en-US" sz="2400" dirty="0" err="1"/>
              <a:t>bahwa</a:t>
            </a:r>
            <a:r>
              <a:rPr lang="en-US" sz="2400" dirty="0"/>
              <a:t> </a:t>
            </a:r>
            <a:r>
              <a:rPr lang="en-US" sz="2400" dirty="0" err="1"/>
              <a:t>dari</a:t>
            </a:r>
            <a:r>
              <a:rPr lang="en-US" sz="2400" dirty="0"/>
              <a:t> </a:t>
            </a:r>
            <a:r>
              <a:rPr lang="en-US" sz="2400" dirty="0" err="1"/>
              <a:t>pandangan</a:t>
            </a:r>
            <a:r>
              <a:rPr lang="en-US" sz="2400" dirty="0"/>
              <a:t> </a:t>
            </a:r>
            <a:r>
              <a:rPr lang="en-US" sz="2400" dirty="0" err="1"/>
              <a:t>tersebut</a:t>
            </a:r>
            <a:r>
              <a:rPr lang="en-US" sz="2400" dirty="0"/>
              <a:t> </a:t>
            </a:r>
            <a:r>
              <a:rPr lang="en-US" sz="2400" dirty="0" err="1"/>
              <a:t>ideologi</a:t>
            </a:r>
            <a:r>
              <a:rPr lang="en-US" sz="2400" dirty="0"/>
              <a:t> </a:t>
            </a:r>
            <a:r>
              <a:rPr lang="en-US" sz="2400" dirty="0" err="1"/>
              <a:t>dikaitkan</a:t>
            </a:r>
            <a:r>
              <a:rPr lang="en-US" sz="2400" dirty="0"/>
              <a:t> </a:t>
            </a:r>
            <a:r>
              <a:rPr lang="en-US" sz="2400" dirty="0" err="1"/>
              <a:t>dengan</a:t>
            </a:r>
            <a:r>
              <a:rPr lang="en-US" sz="2400" dirty="0"/>
              <a:t> </a:t>
            </a:r>
            <a:r>
              <a:rPr lang="en-US" sz="2400" dirty="0" err="1"/>
              <a:t>cita-cita</a:t>
            </a:r>
            <a:r>
              <a:rPr lang="en-US" sz="2400" dirty="0"/>
              <a:t> </a:t>
            </a:r>
            <a:r>
              <a:rPr lang="en-US" sz="2400" dirty="0" err="1"/>
              <a:t>politik</a:t>
            </a:r>
            <a:r>
              <a:rPr lang="en-US" sz="2400" dirty="0"/>
              <a:t> </a:t>
            </a:r>
            <a:r>
              <a:rPr lang="en-US" sz="2400" dirty="0" err="1"/>
              <a:t>stau</a:t>
            </a:r>
            <a:r>
              <a:rPr lang="en-US" sz="2400" dirty="0"/>
              <a:t> </a:t>
            </a:r>
            <a:r>
              <a:rPr lang="en-US" sz="2400" dirty="0" err="1"/>
              <a:t>kelompok</a:t>
            </a:r>
            <a:r>
              <a:rPr lang="en-US" sz="2400" dirty="0"/>
              <a:t> </a:t>
            </a:r>
            <a:r>
              <a:rPr lang="en-US" sz="2400" dirty="0" err="1"/>
              <a:t>atau</a:t>
            </a:r>
            <a:r>
              <a:rPr lang="en-US" sz="2400" dirty="0"/>
              <a:t> </a:t>
            </a:r>
            <a:r>
              <a:rPr lang="en-US" sz="2400" dirty="0" err="1"/>
              <a:t>bangsa</a:t>
            </a:r>
            <a:r>
              <a:rPr lang="en-US" sz="2400" dirty="0"/>
              <a:t>.</a:t>
            </a:r>
            <a:endParaRPr lang="en-US" sz="2400" b="1" i="1" dirty="0"/>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960120" y="1225689"/>
            <a:ext cx="10637520" cy="5047536"/>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spcBef>
                <a:spcPct val="50000"/>
              </a:spcBef>
            </a:pPr>
            <a:r>
              <a:rPr lang="en-US" sz="2300" dirty="0" err="1"/>
              <a:t>Sedangkan</a:t>
            </a:r>
            <a:r>
              <a:rPr lang="en-US" sz="2300" dirty="0"/>
              <a:t> </a:t>
            </a:r>
            <a:r>
              <a:rPr lang="en-US" sz="2300" dirty="0" err="1"/>
              <a:t>menurut</a:t>
            </a:r>
            <a:r>
              <a:rPr lang="en-US" sz="2300" dirty="0"/>
              <a:t> </a:t>
            </a:r>
            <a:r>
              <a:rPr lang="en-US" sz="2300" b="1" i="1" dirty="0" err="1"/>
              <a:t>H.Azian</a:t>
            </a:r>
            <a:r>
              <a:rPr lang="en-US" sz="2300" b="1" i="1" dirty="0"/>
              <a:t> </a:t>
            </a:r>
            <a:r>
              <a:rPr lang="en-US" sz="2300" b="1" i="1" dirty="0" err="1"/>
              <a:t>Tamin</a:t>
            </a:r>
            <a:r>
              <a:rPr lang="en-US" sz="2300" b="1" i="1" dirty="0"/>
              <a:t>, </a:t>
            </a:r>
            <a:r>
              <a:rPr lang="en-US" sz="2300" b="1" i="1" dirty="0" err="1"/>
              <a:t>dkk</a:t>
            </a:r>
            <a:r>
              <a:rPr lang="en-US" sz="2300" dirty="0"/>
              <a:t> “</a:t>
            </a:r>
            <a:r>
              <a:rPr lang="en-US" sz="2300" dirty="0" err="1"/>
              <a:t>ideologi</a:t>
            </a:r>
            <a:r>
              <a:rPr lang="en-US" sz="2300" dirty="0"/>
              <a:t> </a:t>
            </a:r>
            <a:r>
              <a:rPr lang="en-US" sz="2300" dirty="0" err="1"/>
              <a:t>sebagai</a:t>
            </a:r>
            <a:r>
              <a:rPr lang="en-US" sz="2300" dirty="0"/>
              <a:t> </a:t>
            </a:r>
            <a:r>
              <a:rPr lang="en-US" sz="2300" dirty="0" err="1"/>
              <a:t>suatu</a:t>
            </a:r>
            <a:r>
              <a:rPr lang="en-US" sz="2300" dirty="0"/>
              <a:t> </a:t>
            </a:r>
            <a:r>
              <a:rPr lang="en-US" sz="2300" dirty="0" err="1"/>
              <a:t>gagasan</a:t>
            </a:r>
            <a:r>
              <a:rPr lang="en-US" sz="2300" dirty="0"/>
              <a:t> yang </a:t>
            </a:r>
            <a:r>
              <a:rPr lang="en-US" sz="2300" dirty="0" err="1"/>
              <a:t>realistik</a:t>
            </a:r>
            <a:r>
              <a:rPr lang="en-US" sz="2300" dirty="0"/>
              <a:t>. </a:t>
            </a:r>
            <a:r>
              <a:rPr lang="en-US" sz="2300" dirty="0" err="1"/>
              <a:t>Sebab</a:t>
            </a:r>
            <a:r>
              <a:rPr lang="en-US" sz="2300" dirty="0"/>
              <a:t> </a:t>
            </a:r>
            <a:r>
              <a:rPr lang="en-US" sz="2300" dirty="0" err="1"/>
              <a:t>gagasan</a:t>
            </a:r>
            <a:r>
              <a:rPr lang="en-US" sz="2300" dirty="0"/>
              <a:t> yang </a:t>
            </a:r>
            <a:r>
              <a:rPr lang="en-US" sz="2300" dirty="0" err="1"/>
              <a:t>tidak</a:t>
            </a:r>
            <a:r>
              <a:rPr lang="en-US" sz="2300" dirty="0"/>
              <a:t> </a:t>
            </a:r>
            <a:r>
              <a:rPr lang="en-US" sz="2300" dirty="0" err="1"/>
              <a:t>realistik</a:t>
            </a:r>
            <a:r>
              <a:rPr lang="en-US" sz="2300" dirty="0"/>
              <a:t> </a:t>
            </a:r>
            <a:r>
              <a:rPr lang="en-US" sz="2300" dirty="0" err="1"/>
              <a:t>akan</a:t>
            </a:r>
            <a:r>
              <a:rPr lang="en-US" sz="2300" dirty="0"/>
              <a:t> </a:t>
            </a:r>
            <a:r>
              <a:rPr lang="en-US" sz="2300" dirty="0" err="1"/>
              <a:t>menjadi</a:t>
            </a:r>
            <a:r>
              <a:rPr lang="en-US" sz="2300" dirty="0"/>
              <a:t> </a:t>
            </a:r>
            <a:r>
              <a:rPr lang="en-US" sz="2300" dirty="0" err="1"/>
              <a:t>angan-angan</a:t>
            </a:r>
            <a:r>
              <a:rPr lang="en-US" sz="2300" dirty="0"/>
              <a:t> </a:t>
            </a:r>
            <a:r>
              <a:rPr lang="en-US" sz="2300" dirty="0" err="1"/>
              <a:t>atau</a:t>
            </a:r>
            <a:r>
              <a:rPr lang="en-US" sz="2300" dirty="0"/>
              <a:t> utopia. </a:t>
            </a:r>
          </a:p>
          <a:p>
            <a:pPr marL="342900" indent="-342900">
              <a:spcBef>
                <a:spcPct val="50000"/>
              </a:spcBef>
            </a:pPr>
            <a:r>
              <a:rPr lang="en-US" sz="2300" dirty="0" err="1"/>
              <a:t>Sehingga</a:t>
            </a:r>
            <a:r>
              <a:rPr lang="en-US" sz="2300" dirty="0"/>
              <a:t> </a:t>
            </a:r>
            <a:r>
              <a:rPr lang="en-US" sz="2300" b="1" i="1" dirty="0" err="1"/>
              <a:t>gagasan</a:t>
            </a:r>
            <a:r>
              <a:rPr lang="en-US" sz="2300" dirty="0"/>
              <a:t> </a:t>
            </a:r>
            <a:r>
              <a:rPr lang="en-US" sz="2300" dirty="0" err="1"/>
              <a:t>dapat</a:t>
            </a:r>
            <a:r>
              <a:rPr lang="en-US" sz="2300" dirty="0"/>
              <a:t> </a:t>
            </a:r>
            <a:r>
              <a:rPr lang="en-US" sz="2300" dirty="0" err="1"/>
              <a:t>diartikan</a:t>
            </a:r>
            <a:r>
              <a:rPr lang="en-US" sz="2300" dirty="0"/>
              <a:t> </a:t>
            </a:r>
            <a:r>
              <a:rPr lang="en-US" sz="2300" i="1" dirty="0" err="1"/>
              <a:t>sebagai</a:t>
            </a:r>
            <a:r>
              <a:rPr lang="en-US" sz="2300" i="1" dirty="0"/>
              <a:t> </a:t>
            </a:r>
            <a:r>
              <a:rPr lang="en-US" sz="2300" i="1" dirty="0" err="1"/>
              <a:t>segala</a:t>
            </a:r>
            <a:r>
              <a:rPr lang="en-US" sz="2300" i="1" dirty="0"/>
              <a:t> </a:t>
            </a:r>
            <a:r>
              <a:rPr lang="en-US" sz="2300" i="1" dirty="0" err="1"/>
              <a:t>sesuatu</a:t>
            </a:r>
            <a:r>
              <a:rPr lang="en-US" sz="2300" i="1" dirty="0"/>
              <a:t> yang </a:t>
            </a:r>
            <a:r>
              <a:rPr lang="en-US" sz="2300" i="1" dirty="0" err="1"/>
              <a:t>berorientasi</a:t>
            </a:r>
            <a:r>
              <a:rPr lang="en-US" sz="2300" i="1" dirty="0"/>
              <a:t> </a:t>
            </a:r>
            <a:r>
              <a:rPr lang="en-US" sz="2300" i="1" dirty="0" err="1"/>
              <a:t>ke</a:t>
            </a:r>
            <a:r>
              <a:rPr lang="en-US" sz="2300" i="1" dirty="0"/>
              <a:t> </a:t>
            </a:r>
            <a:r>
              <a:rPr lang="en-US" sz="2300" i="1" dirty="0" err="1"/>
              <a:t>masa</a:t>
            </a:r>
            <a:r>
              <a:rPr lang="en-US" sz="2300" i="1" dirty="0"/>
              <a:t> </a:t>
            </a:r>
            <a:r>
              <a:rPr lang="en-US" sz="2300" i="1" dirty="0" err="1"/>
              <a:t>depan</a:t>
            </a:r>
            <a:r>
              <a:rPr lang="en-US" sz="2300" dirty="0"/>
              <a:t> </a:t>
            </a:r>
            <a:r>
              <a:rPr lang="en-US" sz="2300" dirty="0" err="1"/>
              <a:t>atau</a:t>
            </a:r>
            <a:r>
              <a:rPr lang="en-US" sz="2300" dirty="0"/>
              <a:t> yang </a:t>
            </a:r>
            <a:r>
              <a:rPr lang="en-US" sz="2300" dirty="0" err="1"/>
              <a:t>sering</a:t>
            </a:r>
            <a:r>
              <a:rPr lang="en-US" sz="2300" dirty="0"/>
              <a:t> </a:t>
            </a:r>
            <a:r>
              <a:rPr lang="en-US" sz="2300" dirty="0" err="1"/>
              <a:t>disebut</a:t>
            </a:r>
            <a:r>
              <a:rPr lang="en-US" sz="2300" dirty="0"/>
              <a:t> </a:t>
            </a:r>
            <a:r>
              <a:rPr lang="en-US" sz="2300" dirty="0" err="1"/>
              <a:t>sebagai</a:t>
            </a:r>
            <a:r>
              <a:rPr lang="en-US" sz="2300" dirty="0"/>
              <a:t> </a:t>
            </a:r>
            <a:r>
              <a:rPr lang="en-US" sz="2300" b="1" i="1" dirty="0"/>
              <a:t>“</a:t>
            </a:r>
            <a:r>
              <a:rPr lang="en-US" sz="2300" b="1" i="1" dirty="0" err="1"/>
              <a:t>cita-cita</a:t>
            </a:r>
            <a:r>
              <a:rPr lang="en-US" sz="2300" b="1" i="1" dirty="0"/>
              <a:t>”</a:t>
            </a:r>
            <a:r>
              <a:rPr lang="en-US" sz="2300" dirty="0"/>
              <a:t> </a:t>
            </a:r>
            <a:r>
              <a:rPr lang="en-US" sz="2300" dirty="0" err="1"/>
              <a:t>atau</a:t>
            </a:r>
            <a:r>
              <a:rPr lang="en-US" sz="2300" dirty="0"/>
              <a:t> </a:t>
            </a:r>
            <a:r>
              <a:rPr lang="en-US" sz="2300" dirty="0" err="1"/>
              <a:t>sering</a:t>
            </a:r>
            <a:r>
              <a:rPr lang="en-US" sz="2300" dirty="0"/>
              <a:t> </a:t>
            </a:r>
            <a:r>
              <a:rPr lang="en-US" sz="2300" dirty="0" err="1"/>
              <a:t>diartikan</a:t>
            </a:r>
            <a:r>
              <a:rPr lang="en-US" sz="2300" dirty="0"/>
              <a:t> </a:t>
            </a:r>
            <a:r>
              <a:rPr lang="en-US" sz="2300" dirty="0" err="1"/>
              <a:t>sebagai</a:t>
            </a:r>
            <a:r>
              <a:rPr lang="en-US" sz="2300" dirty="0"/>
              <a:t> </a:t>
            </a:r>
            <a:r>
              <a:rPr lang="en-US" sz="2300" b="1" i="1" dirty="0"/>
              <a:t>“</a:t>
            </a:r>
            <a:r>
              <a:rPr lang="en-US" sz="2300" b="1" i="1" dirty="0" err="1"/>
              <a:t>pandangan</a:t>
            </a:r>
            <a:r>
              <a:rPr lang="en-US" sz="2300" b="1" i="1" dirty="0"/>
              <a:t> </a:t>
            </a:r>
            <a:r>
              <a:rPr lang="en-US" sz="2300" b="1" i="1" dirty="0" err="1"/>
              <a:t>hidup</a:t>
            </a:r>
            <a:r>
              <a:rPr lang="en-US" sz="2300" b="1" i="1" dirty="0"/>
              <a:t> </a:t>
            </a:r>
            <a:r>
              <a:rPr lang="en-US" sz="2300" b="1" i="1" dirty="0" err="1"/>
              <a:t>masyrakat</a:t>
            </a:r>
            <a:r>
              <a:rPr lang="en-US" sz="2300" b="1" i="1" dirty="0"/>
              <a:t> </a:t>
            </a:r>
            <a:r>
              <a:rPr lang="en-US" sz="2300" b="1" i="1" dirty="0" err="1"/>
              <a:t>dan</a:t>
            </a:r>
            <a:r>
              <a:rPr lang="en-US" sz="2300" b="1" i="1" dirty="0"/>
              <a:t> </a:t>
            </a:r>
            <a:r>
              <a:rPr lang="en-US" sz="2300" b="1" i="1" dirty="0" err="1"/>
              <a:t>bangsa</a:t>
            </a:r>
            <a:r>
              <a:rPr lang="en-US" sz="2300" b="1" i="1" dirty="0"/>
              <a:t>”.</a:t>
            </a:r>
          </a:p>
          <a:p>
            <a:pPr marL="342900" indent="-342900">
              <a:spcBef>
                <a:spcPct val="50000"/>
              </a:spcBef>
            </a:pPr>
            <a:r>
              <a:rPr lang="en-US" sz="2300" dirty="0"/>
              <a:t>Dari </a:t>
            </a:r>
            <a:r>
              <a:rPr lang="en-US" sz="2300" dirty="0" err="1"/>
              <a:t>uraian</a:t>
            </a:r>
            <a:r>
              <a:rPr lang="en-US" sz="2300" dirty="0"/>
              <a:t> </a:t>
            </a:r>
            <a:r>
              <a:rPr lang="en-US" sz="2300" dirty="0" err="1"/>
              <a:t>di</a:t>
            </a:r>
            <a:r>
              <a:rPr lang="en-US" sz="2300" dirty="0"/>
              <a:t> </a:t>
            </a:r>
            <a:r>
              <a:rPr lang="en-US" sz="2300" dirty="0" err="1"/>
              <a:t>atas</a:t>
            </a:r>
            <a:r>
              <a:rPr lang="en-US" sz="2300" dirty="0"/>
              <a:t>, </a:t>
            </a:r>
            <a:r>
              <a:rPr lang="en-US" sz="2300" dirty="0" err="1"/>
              <a:t>maka</a:t>
            </a:r>
            <a:r>
              <a:rPr lang="en-US" sz="2300" dirty="0"/>
              <a:t> </a:t>
            </a:r>
            <a:r>
              <a:rPr lang="en-US" sz="2300" dirty="0" err="1"/>
              <a:t>Pancasila</a:t>
            </a:r>
            <a:r>
              <a:rPr lang="en-US" sz="2300" dirty="0"/>
              <a:t> </a:t>
            </a:r>
            <a:r>
              <a:rPr lang="en-US" sz="2300" dirty="0" err="1"/>
              <a:t>sebagai</a:t>
            </a:r>
            <a:r>
              <a:rPr lang="en-US" sz="2300" dirty="0"/>
              <a:t> </a:t>
            </a:r>
            <a:r>
              <a:rPr lang="en-US" sz="2300" dirty="0" err="1"/>
              <a:t>Ideologi</a:t>
            </a:r>
            <a:r>
              <a:rPr lang="en-US" sz="2300" dirty="0"/>
              <a:t> </a:t>
            </a:r>
            <a:r>
              <a:rPr lang="en-US" sz="2300" dirty="0" err="1"/>
              <a:t>bangsa</a:t>
            </a:r>
            <a:r>
              <a:rPr lang="en-US" sz="2300" dirty="0"/>
              <a:t> Indonesia </a:t>
            </a:r>
            <a:r>
              <a:rPr lang="en-US" sz="2300" dirty="0" err="1"/>
              <a:t>sering</a:t>
            </a:r>
            <a:r>
              <a:rPr lang="en-US" sz="2300" dirty="0"/>
              <a:t> </a:t>
            </a:r>
            <a:r>
              <a:rPr lang="en-US" sz="2300" dirty="0" err="1"/>
              <a:t>disebut</a:t>
            </a:r>
            <a:r>
              <a:rPr lang="en-US" sz="2300" dirty="0"/>
              <a:t> </a:t>
            </a:r>
            <a:r>
              <a:rPr lang="en-US" sz="2300" dirty="0" err="1"/>
              <a:t>seperti</a:t>
            </a:r>
            <a:r>
              <a:rPr lang="en-US" sz="2300" dirty="0"/>
              <a:t>:</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pandangan</a:t>
            </a:r>
            <a:r>
              <a:rPr lang="en-US" sz="2300" dirty="0"/>
              <a:t> </a:t>
            </a:r>
            <a:r>
              <a:rPr lang="en-US" sz="2300" dirty="0" err="1"/>
              <a:t>hidup</a:t>
            </a:r>
            <a:r>
              <a:rPr lang="en-US" sz="2300" dirty="0"/>
              <a:t> </a:t>
            </a:r>
            <a:r>
              <a:rPr lang="en-US" sz="2300" dirty="0" err="1"/>
              <a:t>bangsa</a:t>
            </a:r>
            <a:r>
              <a:rPr lang="en-US" sz="2300" dirty="0"/>
              <a:t> Indonesia</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cita-cita</a:t>
            </a:r>
            <a:r>
              <a:rPr lang="en-US" sz="2300" dirty="0"/>
              <a:t> </a:t>
            </a:r>
            <a:r>
              <a:rPr lang="en-US" sz="2300" dirty="0" err="1"/>
              <a:t>bangsa</a:t>
            </a:r>
            <a:r>
              <a:rPr lang="en-US" sz="2300" dirty="0"/>
              <a:t> Indonesia</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jiwa</a:t>
            </a:r>
            <a:r>
              <a:rPr lang="en-US" sz="2300" dirty="0"/>
              <a:t> </a:t>
            </a:r>
            <a:r>
              <a:rPr lang="en-US" sz="2300" dirty="0" err="1"/>
              <a:t>bangsa</a:t>
            </a:r>
            <a:r>
              <a:rPr lang="en-US" sz="2300" dirty="0"/>
              <a:t> Indonesia</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kepribadian</a:t>
            </a:r>
            <a:r>
              <a:rPr lang="en-US" sz="2300" dirty="0"/>
              <a:t> </a:t>
            </a:r>
            <a:r>
              <a:rPr lang="en-US" sz="2300" dirty="0" err="1"/>
              <a:t>bangsa</a:t>
            </a:r>
            <a:r>
              <a:rPr lang="en-US" sz="2300" dirty="0"/>
              <a:t> Indonesia</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1352872" y="1204108"/>
            <a:ext cx="9955208" cy="50783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eaLnBrk="1" hangingPunct="1">
              <a:spcBef>
                <a:spcPct val="50000"/>
              </a:spcBef>
            </a:pPr>
            <a:r>
              <a:rPr lang="en-US" sz="2400" b="1" i="1" dirty="0" err="1"/>
              <a:t>Ideologi</a:t>
            </a:r>
            <a:r>
              <a:rPr lang="en-US" sz="2400" b="1" i="1" dirty="0"/>
              <a:t> Terbuka </a:t>
            </a:r>
            <a:r>
              <a:rPr lang="en-US" sz="2400" b="1" i="1" dirty="0" err="1"/>
              <a:t>dan</a:t>
            </a:r>
            <a:r>
              <a:rPr lang="en-US" sz="2400" b="1" i="1" dirty="0"/>
              <a:t> </a:t>
            </a:r>
            <a:r>
              <a:rPr lang="en-US" sz="2400" b="1" i="1" dirty="0" err="1"/>
              <a:t>Ideologi</a:t>
            </a:r>
            <a:r>
              <a:rPr lang="en-US" sz="2400" b="1" i="1" dirty="0"/>
              <a:t> </a:t>
            </a:r>
            <a:r>
              <a:rPr lang="en-US" sz="2400" b="1" i="1" dirty="0" err="1"/>
              <a:t>Tertutup</a:t>
            </a:r>
            <a:endParaRPr lang="en-US" sz="2400" b="1" i="1" dirty="0"/>
          </a:p>
          <a:p>
            <a:pPr marL="342900" indent="-342900" eaLnBrk="1" hangingPunct="1">
              <a:spcBef>
                <a:spcPct val="50000"/>
              </a:spcBef>
            </a:pPr>
            <a:r>
              <a:rPr lang="en-US" sz="2400" b="1" i="1" dirty="0" err="1"/>
              <a:t>Ideologi</a:t>
            </a:r>
            <a:r>
              <a:rPr lang="en-US" sz="2400" b="1" i="1" dirty="0"/>
              <a:t> Terbuka</a:t>
            </a:r>
          </a:p>
          <a:p>
            <a:pPr marL="342900" indent="-342900" eaLnBrk="1" hangingPunct="1">
              <a:spcBef>
                <a:spcPct val="50000"/>
              </a:spcBef>
            </a:pPr>
            <a:r>
              <a:rPr lang="en-US" sz="2400" dirty="0" err="1"/>
              <a:t>Ideologi</a:t>
            </a:r>
            <a:r>
              <a:rPr lang="en-US" sz="2400" dirty="0"/>
              <a:t> </a:t>
            </a:r>
            <a:r>
              <a:rPr lang="en-US" sz="2400" dirty="0" err="1"/>
              <a:t>terbuka</a:t>
            </a:r>
            <a:r>
              <a:rPr lang="en-US" sz="2400" dirty="0"/>
              <a:t>, </a:t>
            </a:r>
            <a:r>
              <a:rPr lang="en-US" sz="2400" dirty="0" err="1"/>
              <a:t>adalah</a:t>
            </a:r>
            <a:r>
              <a:rPr lang="en-US" sz="2400" dirty="0"/>
              <a:t> </a:t>
            </a:r>
            <a:r>
              <a:rPr lang="en-US" sz="2400" dirty="0" err="1"/>
              <a:t>suatu</a:t>
            </a:r>
            <a:r>
              <a:rPr lang="en-US" sz="2400" dirty="0"/>
              <a:t> </a:t>
            </a:r>
            <a:r>
              <a:rPr lang="en-US" sz="2400" dirty="0" err="1"/>
              <a:t>sistem</a:t>
            </a:r>
            <a:r>
              <a:rPr lang="en-US" sz="2400" dirty="0"/>
              <a:t> </a:t>
            </a:r>
            <a:r>
              <a:rPr lang="en-US" sz="2400" dirty="0" err="1"/>
              <a:t>pemikiran</a:t>
            </a:r>
            <a:r>
              <a:rPr lang="en-US" sz="2400" dirty="0"/>
              <a:t> </a:t>
            </a:r>
            <a:r>
              <a:rPr lang="en-US" sz="2400" dirty="0" err="1"/>
              <a:t>terbuka</a:t>
            </a:r>
            <a:r>
              <a:rPr lang="en-US" sz="2400" dirty="0"/>
              <a:t>.</a:t>
            </a:r>
          </a:p>
          <a:p>
            <a:pPr marL="342900" indent="-342900" eaLnBrk="1" hangingPunct="1">
              <a:spcBef>
                <a:spcPct val="50000"/>
              </a:spcBef>
            </a:pPr>
            <a:r>
              <a:rPr lang="en-US" sz="2400" dirty="0" err="1"/>
              <a:t>Ciri-ciri</a:t>
            </a:r>
            <a:r>
              <a:rPr lang="en-US" sz="2400" dirty="0"/>
              <a:t> </a:t>
            </a:r>
            <a:r>
              <a:rPr lang="en-US" sz="2400" dirty="0" err="1"/>
              <a:t>ideologi</a:t>
            </a:r>
            <a:r>
              <a:rPr lang="en-US" sz="2400" dirty="0"/>
              <a:t> </a:t>
            </a:r>
            <a:r>
              <a:rPr lang="en-US" sz="2400" dirty="0" err="1"/>
              <a:t>terbuka</a:t>
            </a:r>
            <a:r>
              <a:rPr lang="en-US" sz="2400" dirty="0"/>
              <a:t> </a:t>
            </a:r>
            <a:r>
              <a:rPr lang="en-US" sz="2400" dirty="0" err="1"/>
              <a:t>adalah</a:t>
            </a:r>
            <a:r>
              <a:rPr lang="en-US" sz="2400" dirty="0"/>
              <a:t>:</a:t>
            </a:r>
          </a:p>
          <a:p>
            <a:pPr marL="342900" indent="-342900" eaLnBrk="1" hangingPunct="1">
              <a:spcBef>
                <a:spcPct val="50000"/>
              </a:spcBef>
              <a:buFontTx/>
              <a:buAutoNum type="arabicPeriod"/>
            </a:pPr>
            <a:r>
              <a:rPr lang="en-US" sz="2400" dirty="0" err="1"/>
              <a:t>Bahwa</a:t>
            </a:r>
            <a:r>
              <a:rPr lang="en-US" sz="2400" dirty="0"/>
              <a:t> </a:t>
            </a:r>
            <a:r>
              <a:rPr lang="en-US" sz="2400" dirty="0" err="1"/>
              <a:t>nilai-nilai</a:t>
            </a:r>
            <a:r>
              <a:rPr lang="en-US" sz="2400" dirty="0"/>
              <a:t> </a:t>
            </a:r>
            <a:r>
              <a:rPr lang="en-US" sz="2400" dirty="0" err="1"/>
              <a:t>dan</a:t>
            </a:r>
            <a:r>
              <a:rPr lang="en-US" sz="2400" dirty="0"/>
              <a:t> </a:t>
            </a:r>
            <a:r>
              <a:rPr lang="en-US" sz="2400" dirty="0" err="1"/>
              <a:t>cita-citanya</a:t>
            </a:r>
            <a:r>
              <a:rPr lang="en-US" sz="2400" dirty="0"/>
              <a:t> </a:t>
            </a:r>
            <a:r>
              <a:rPr lang="en-US" sz="2400" dirty="0" err="1"/>
              <a:t>tidak</a:t>
            </a:r>
            <a:r>
              <a:rPr lang="en-US" sz="2400" dirty="0"/>
              <a:t> </a:t>
            </a:r>
            <a:r>
              <a:rPr lang="en-US" sz="2400" dirty="0" err="1"/>
              <a:t>dipaksanakan</a:t>
            </a:r>
            <a:r>
              <a:rPr lang="en-US" sz="2400" dirty="0"/>
              <a:t> </a:t>
            </a:r>
            <a:r>
              <a:rPr lang="en-US" sz="2400" dirty="0" err="1"/>
              <a:t>dari</a:t>
            </a:r>
            <a:r>
              <a:rPr lang="en-US" sz="2400" dirty="0"/>
              <a:t> </a:t>
            </a:r>
            <a:r>
              <a:rPr lang="en-US" sz="2400" dirty="0" err="1"/>
              <a:t>luar</a:t>
            </a:r>
            <a:r>
              <a:rPr lang="en-US" sz="2400" dirty="0"/>
              <a:t>, </a:t>
            </a:r>
            <a:r>
              <a:rPr lang="en-US" sz="2400" dirty="0" err="1"/>
              <a:t>melainkan</a:t>
            </a:r>
            <a:r>
              <a:rPr lang="en-US" sz="2400" dirty="0"/>
              <a:t> </a:t>
            </a:r>
            <a:r>
              <a:rPr lang="en-US" sz="2400" dirty="0" err="1"/>
              <a:t>digali</a:t>
            </a:r>
            <a:r>
              <a:rPr lang="en-US" sz="2400" dirty="0"/>
              <a:t> </a:t>
            </a:r>
            <a:r>
              <a:rPr lang="en-US" sz="2400" dirty="0" err="1"/>
              <a:t>dan</a:t>
            </a:r>
            <a:r>
              <a:rPr lang="en-US" sz="2400" dirty="0"/>
              <a:t> </a:t>
            </a:r>
            <a:r>
              <a:rPr lang="en-US" sz="2400" dirty="0" err="1"/>
              <a:t>diambil</a:t>
            </a:r>
            <a:r>
              <a:rPr lang="en-US" sz="2400" dirty="0"/>
              <a:t> </a:t>
            </a:r>
            <a:r>
              <a:rPr lang="en-US" sz="2400" dirty="0" err="1"/>
              <a:t>dari</a:t>
            </a:r>
            <a:r>
              <a:rPr lang="en-US" sz="2400" dirty="0"/>
              <a:t> </a:t>
            </a:r>
            <a:r>
              <a:rPr lang="en-US" sz="2400" dirty="0" err="1"/>
              <a:t>harta</a:t>
            </a:r>
            <a:r>
              <a:rPr lang="en-US" sz="2400" dirty="0"/>
              <a:t> </a:t>
            </a:r>
            <a:r>
              <a:rPr lang="en-US" sz="2400" dirty="0" err="1"/>
              <a:t>kekayaan</a:t>
            </a:r>
            <a:r>
              <a:rPr lang="en-US" sz="2400" dirty="0"/>
              <a:t> </a:t>
            </a:r>
            <a:r>
              <a:rPr lang="en-US" sz="2400" dirty="0" err="1"/>
              <a:t>rohani</a:t>
            </a:r>
            <a:r>
              <a:rPr lang="en-US" sz="2400" dirty="0"/>
              <a:t>, moral </a:t>
            </a:r>
            <a:r>
              <a:rPr lang="en-US" sz="2400" dirty="0" err="1"/>
              <a:t>dan</a:t>
            </a:r>
            <a:r>
              <a:rPr lang="en-US" sz="2400" dirty="0"/>
              <a:t> </a:t>
            </a:r>
            <a:r>
              <a:rPr lang="en-US" sz="2400" dirty="0" err="1"/>
              <a:t>budaya</a:t>
            </a:r>
            <a:r>
              <a:rPr lang="en-US" sz="2400" dirty="0"/>
              <a:t> </a:t>
            </a:r>
            <a:r>
              <a:rPr lang="en-US" sz="2400" dirty="0" err="1"/>
              <a:t>masyarakat</a:t>
            </a:r>
            <a:r>
              <a:rPr lang="en-US" sz="2400" dirty="0"/>
              <a:t> </a:t>
            </a:r>
            <a:r>
              <a:rPr lang="en-US" sz="2400" dirty="0" err="1"/>
              <a:t>itu</a:t>
            </a:r>
            <a:r>
              <a:rPr lang="en-US" sz="2400" dirty="0"/>
              <a:t> </a:t>
            </a:r>
            <a:r>
              <a:rPr lang="en-US" sz="2400" dirty="0" err="1"/>
              <a:t>sendiri</a:t>
            </a:r>
            <a:r>
              <a:rPr lang="en-US" sz="2400" dirty="0"/>
              <a:t>, </a:t>
            </a:r>
            <a:r>
              <a:rPr lang="en-US" sz="2400" dirty="0" err="1"/>
              <a:t>yaitu</a:t>
            </a:r>
            <a:r>
              <a:rPr lang="en-US" sz="2400" dirty="0"/>
              <a:t> </a:t>
            </a:r>
            <a:r>
              <a:rPr lang="en-US" sz="2400" dirty="0" err="1"/>
              <a:t>melalui</a:t>
            </a:r>
            <a:r>
              <a:rPr lang="en-US" sz="2400" dirty="0"/>
              <a:t> </a:t>
            </a:r>
            <a:r>
              <a:rPr lang="en-US" sz="2400" dirty="0" err="1"/>
              <a:t>musyawarah</a:t>
            </a:r>
            <a:r>
              <a:rPr lang="en-US" sz="2400" dirty="0"/>
              <a:t> </a:t>
            </a:r>
            <a:r>
              <a:rPr lang="en-US" sz="2400" dirty="0" err="1"/>
              <a:t>dan</a:t>
            </a:r>
            <a:r>
              <a:rPr lang="en-US" sz="2400" dirty="0"/>
              <a:t> </a:t>
            </a:r>
            <a:r>
              <a:rPr lang="en-US" sz="2400" dirty="0" err="1"/>
              <a:t>konsensus</a:t>
            </a:r>
            <a:r>
              <a:rPr lang="en-US" sz="2400" dirty="0"/>
              <a:t> </a:t>
            </a:r>
            <a:r>
              <a:rPr lang="en-US" sz="2400" dirty="0" err="1"/>
              <a:t>dari</a:t>
            </a:r>
            <a:r>
              <a:rPr lang="en-US" sz="2400" dirty="0"/>
              <a:t> </a:t>
            </a:r>
            <a:r>
              <a:rPr lang="en-US" sz="2400" dirty="0" err="1"/>
              <a:t>masyarakat</a:t>
            </a:r>
            <a:r>
              <a:rPr lang="en-US" sz="2400" dirty="0"/>
              <a:t> </a:t>
            </a:r>
            <a:r>
              <a:rPr lang="en-US" sz="2400" dirty="0" err="1"/>
              <a:t>tersebut</a:t>
            </a:r>
            <a:r>
              <a:rPr lang="en-US" sz="2400" dirty="0"/>
              <a:t>, </a:t>
            </a:r>
            <a:r>
              <a:rPr lang="en-US" sz="2400" dirty="0" err="1"/>
              <a:t>bukan</a:t>
            </a:r>
            <a:r>
              <a:rPr lang="en-US" sz="2400" dirty="0"/>
              <a:t> </a:t>
            </a:r>
            <a:r>
              <a:rPr lang="en-US" sz="2400" dirty="0" err="1"/>
              <a:t>keyakinan</a:t>
            </a:r>
            <a:r>
              <a:rPr lang="en-US" sz="2400" dirty="0"/>
              <a:t> </a:t>
            </a:r>
            <a:r>
              <a:rPr lang="en-US" sz="2400" dirty="0" err="1"/>
              <a:t>ideologis</a:t>
            </a:r>
            <a:r>
              <a:rPr lang="en-US" sz="2400" dirty="0"/>
              <a:t> </a:t>
            </a:r>
            <a:r>
              <a:rPr lang="en-US" sz="2400" dirty="0" err="1"/>
              <a:t>sekelompok</a:t>
            </a:r>
            <a:r>
              <a:rPr lang="en-US" sz="2400" dirty="0"/>
              <a:t> </a:t>
            </a:r>
            <a:r>
              <a:rPr lang="en-US" sz="2400" dirty="0" err="1"/>
              <a:t>orang</a:t>
            </a:r>
            <a:r>
              <a:rPr lang="en-US" sz="2400" dirty="0"/>
              <a:t>.</a:t>
            </a:r>
          </a:p>
          <a:p>
            <a:pPr marL="342900" indent="-342900" eaLnBrk="1" hangingPunct="1">
              <a:spcBef>
                <a:spcPct val="50000"/>
              </a:spcBef>
              <a:buFontTx/>
              <a:buAutoNum type="arabicPeriod"/>
            </a:pPr>
            <a:r>
              <a:rPr lang="en-US" sz="2400" dirty="0" err="1"/>
              <a:t>Ideologi</a:t>
            </a:r>
            <a:r>
              <a:rPr lang="en-US" sz="2400" dirty="0"/>
              <a:t> </a:t>
            </a:r>
            <a:r>
              <a:rPr lang="en-US" sz="2400" dirty="0" err="1"/>
              <a:t>terbuka</a:t>
            </a:r>
            <a:r>
              <a:rPr lang="en-US" sz="2400" dirty="0"/>
              <a:t> </a:t>
            </a:r>
            <a:r>
              <a:rPr lang="en-US" sz="2400" dirty="0" err="1"/>
              <a:t>tidak</a:t>
            </a:r>
            <a:r>
              <a:rPr lang="en-US" sz="2400" dirty="0"/>
              <a:t> </a:t>
            </a:r>
            <a:r>
              <a:rPr lang="en-US" sz="2400" dirty="0" err="1"/>
              <a:t>diciptakan</a:t>
            </a:r>
            <a:r>
              <a:rPr lang="en-US" sz="2400" dirty="0"/>
              <a:t> </a:t>
            </a:r>
            <a:r>
              <a:rPr lang="en-US" sz="2400" dirty="0" err="1"/>
              <a:t>oleh</a:t>
            </a:r>
            <a:r>
              <a:rPr lang="en-US" sz="2400" dirty="0"/>
              <a:t> </a:t>
            </a:r>
            <a:r>
              <a:rPr lang="en-US" sz="2400" dirty="0" err="1"/>
              <a:t>negara</a:t>
            </a:r>
            <a:r>
              <a:rPr lang="en-US" sz="2400" dirty="0"/>
              <a:t>, </a:t>
            </a:r>
            <a:r>
              <a:rPr lang="en-US" sz="2400" dirty="0" err="1"/>
              <a:t>melainkan</a:t>
            </a:r>
            <a:r>
              <a:rPr lang="en-US" sz="2400" dirty="0"/>
              <a:t> </a:t>
            </a:r>
            <a:r>
              <a:rPr lang="en-US" sz="2400" dirty="0" err="1"/>
              <a:t>digali</a:t>
            </a:r>
            <a:r>
              <a:rPr lang="en-US" sz="2400" dirty="0"/>
              <a:t> </a:t>
            </a:r>
            <a:r>
              <a:rPr lang="en-US" sz="2400" dirty="0" err="1"/>
              <a:t>dan</a:t>
            </a:r>
            <a:r>
              <a:rPr lang="en-US" sz="2400" dirty="0"/>
              <a:t> </a:t>
            </a:r>
            <a:r>
              <a:rPr lang="en-US" sz="2400" dirty="0" err="1"/>
              <a:t>ditemukan</a:t>
            </a:r>
            <a:r>
              <a:rPr lang="en-US" sz="2400" dirty="0"/>
              <a:t> </a:t>
            </a:r>
            <a:r>
              <a:rPr lang="en-US" sz="2400" dirty="0" err="1"/>
              <a:t>dalam</a:t>
            </a:r>
            <a:r>
              <a:rPr lang="en-US" sz="2400" dirty="0"/>
              <a:t> </a:t>
            </a:r>
            <a:r>
              <a:rPr lang="en-US" sz="2400" dirty="0" err="1"/>
              <a:t>masyarakat</a:t>
            </a:r>
            <a:r>
              <a:rPr lang="en-US" sz="2400" dirty="0"/>
              <a:t> </a:t>
            </a:r>
            <a:r>
              <a:rPr lang="en-US" sz="2400" dirty="0" err="1"/>
              <a:t>itu</a:t>
            </a:r>
            <a:r>
              <a:rPr lang="en-US" sz="2400" dirty="0"/>
              <a:t> </a:t>
            </a:r>
            <a:r>
              <a:rPr lang="en-US" sz="2400" dirty="0" err="1"/>
              <a:t>sendiri</a:t>
            </a:r>
            <a:r>
              <a:rPr lang="en-US" sz="2400" dirty="0"/>
              <a:t>. </a:t>
            </a:r>
            <a:r>
              <a:rPr lang="en-US" sz="2400" dirty="0" err="1"/>
              <a:t>Sehingga</a:t>
            </a:r>
            <a:r>
              <a:rPr lang="en-US" sz="2400" dirty="0"/>
              <a:t> </a:t>
            </a:r>
            <a:r>
              <a:rPr lang="en-US" sz="2400" dirty="0" err="1"/>
              <a:t>ideologi</a:t>
            </a:r>
            <a:r>
              <a:rPr lang="en-US" sz="2400" dirty="0"/>
              <a:t> </a:t>
            </a:r>
            <a:r>
              <a:rPr lang="en-US" sz="2400" dirty="0" err="1"/>
              <a:t>terbuka</a:t>
            </a:r>
            <a:r>
              <a:rPr lang="en-US" sz="2400" dirty="0"/>
              <a:t> </a:t>
            </a:r>
            <a:r>
              <a:rPr lang="en-US" sz="2400" dirty="0" err="1"/>
              <a:t>merupakan</a:t>
            </a:r>
            <a:r>
              <a:rPr lang="en-US" sz="2400" dirty="0"/>
              <a:t> </a:t>
            </a:r>
            <a:r>
              <a:rPr lang="en-US" sz="2400" dirty="0" err="1"/>
              <a:t>milik</a:t>
            </a:r>
            <a:r>
              <a:rPr lang="en-US" sz="2400" dirty="0"/>
              <a:t> </a:t>
            </a:r>
            <a:r>
              <a:rPr lang="en-US" sz="2400" dirty="0" err="1"/>
              <a:t>seluruh</a:t>
            </a:r>
            <a:r>
              <a:rPr lang="en-US" sz="2400" dirty="0"/>
              <a:t> </a:t>
            </a:r>
            <a:r>
              <a:rPr lang="en-US" sz="2400" dirty="0" err="1"/>
              <a:t>rakyat</a:t>
            </a:r>
            <a:r>
              <a:rPr lang="en-US" sz="2400" dirty="0"/>
              <a:t>. </a:t>
            </a:r>
          </a:p>
        </p:txBody>
      </p:sp>
      <p:sp>
        <p:nvSpPr>
          <p:cNvPr id="5" name="Rectangle 4"/>
          <p:cNvSpPr/>
          <p:nvPr/>
        </p:nvSpPr>
        <p:spPr>
          <a:xfrm>
            <a:off x="2760752" y="603052"/>
            <a:ext cx="3621504" cy="523220"/>
          </a:xfrm>
          <a:prstGeom prst="rect">
            <a:avLst/>
          </a:prstGeom>
        </p:spPr>
        <p:txBody>
          <a:bodyPr wrap="none">
            <a:spAutoFit/>
          </a:bodyPr>
          <a:lstStyle/>
          <a:p>
            <a:r>
              <a:rPr lang="id-ID" sz="2800" b="1" dirty="0" smtClean="0"/>
              <a:t>Jenis-Jenis Ideologi</a:t>
            </a:r>
            <a:endParaRPr lang="id-ID" sz="2800" dirty="0"/>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271</TotalTime>
  <Words>3311</Words>
  <Application>Microsoft Office PowerPoint</Application>
  <PresentationFormat>Custom</PresentationFormat>
  <Paragraphs>184</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89</cp:revision>
  <dcterms:created xsi:type="dcterms:W3CDTF">2019-10-30T03:03:28Z</dcterms:created>
  <dcterms:modified xsi:type="dcterms:W3CDTF">2021-02-08T01:13:06Z</dcterms:modified>
</cp:coreProperties>
</file>