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387" r:id="rId6"/>
    <p:sldId id="365" r:id="rId7"/>
    <p:sldId id="388" r:id="rId8"/>
    <p:sldId id="389" r:id="rId9"/>
    <p:sldId id="366" r:id="rId10"/>
    <p:sldId id="390" r:id="rId11"/>
    <p:sldId id="368" r:id="rId12"/>
    <p:sldId id="391" r:id="rId13"/>
    <p:sldId id="392" r:id="rId14"/>
    <p:sldId id="393" r:id="rId15"/>
    <p:sldId id="363" r:id="rId16"/>
    <p:sldId id="3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345F-8649-4604-9AF0-945FE46E416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B19A4-3F1D-48DD-8131-45A50145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21/06/22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21/06/22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21/06/22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21/06/22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21/06/22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21/06/22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21/06/22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21/06/22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21/06/22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21/06/22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21/06/22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21/06/22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Informatika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13 – </a:t>
            </a:r>
            <a:r>
              <a:rPr kumimoji="0" lang="en-US" altLang="id-ID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Pengujian</a:t>
            </a:r>
            <a:r>
              <a:rPr kumimoji="0" lang="en-US" altLang="id-ID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id-ID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Hipotesis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135" y="4695548"/>
            <a:ext cx="4958031" cy="470341"/>
          </a:xfrm>
        </p:spPr>
        <p:txBody>
          <a:bodyPr>
            <a:noAutofit/>
          </a:bodyPr>
          <a:lstStyle/>
          <a:p>
            <a:pPr algn="r"/>
            <a:r>
              <a:rPr lang="id-ID" dirty="0">
                <a:latin typeface="Montserrat" panose="02000505000000020004" pitchFamily="2" charset="0"/>
              </a:rPr>
              <a:t>Syahid Abdullah, S</a:t>
            </a:r>
            <a:r>
              <a:rPr lang="en-US" dirty="0">
                <a:latin typeface="Montserrat" panose="02000505000000020004" pitchFamily="2" charset="0"/>
              </a:rPr>
              <a:t>.</a:t>
            </a:r>
            <a:r>
              <a:rPr lang="id-ID" dirty="0">
                <a:latin typeface="Montserrat" panose="02000505000000020004" pitchFamily="2" charset="0"/>
              </a:rPr>
              <a:t>Si, 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Satu Pihak (Kiri)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0853" y="989434"/>
            <a:ext cx="5735866" cy="27406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H: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θo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θo</a:t>
            </a:r>
            <a:endParaRPr sz="2800" dirty="0">
              <a:latin typeface="Calibri"/>
              <a:cs typeface="Calibri"/>
            </a:endParaRPr>
          </a:p>
          <a:p>
            <a:pPr marL="1550035" marR="2126615">
              <a:lnSpc>
                <a:spcPts val="4029"/>
              </a:lnSpc>
              <a:spcBef>
                <a:spcPts val="245"/>
              </a:spcBef>
            </a:pPr>
            <a:r>
              <a:rPr spc="-10" dirty="0">
                <a:latin typeface="Calibri"/>
                <a:cs typeface="Calibri"/>
              </a:rPr>
              <a:t>(daerah kritis)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penolakan</a:t>
            </a:r>
            <a:r>
              <a:rPr dirty="0">
                <a:latin typeface="Calibri"/>
                <a:cs typeface="Calibri"/>
              </a:rPr>
              <a:t> H</a:t>
            </a:r>
          </a:p>
          <a:p>
            <a:pPr>
              <a:spcBef>
                <a:spcPts val="40"/>
              </a:spcBef>
            </a:pPr>
            <a:endParaRPr sz="2300" dirty="0">
              <a:latin typeface="Calibri"/>
              <a:cs typeface="Calibri"/>
            </a:endParaRPr>
          </a:p>
          <a:p>
            <a:pPr marL="2945765"/>
            <a:r>
              <a:rPr spc="-10" dirty="0">
                <a:latin typeface="Calibri"/>
                <a:cs typeface="Calibri"/>
              </a:rPr>
              <a:t>daerah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penerimaan</a:t>
            </a:r>
            <a:r>
              <a:rPr dirty="0">
                <a:latin typeface="Calibri"/>
                <a:cs typeface="Calibri"/>
              </a:rPr>
              <a:t> 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9582" y="3612577"/>
            <a:ext cx="8406765" cy="2769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40839" algn="r"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α</a:t>
            </a: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950" dirty="0">
              <a:latin typeface="Calibri"/>
              <a:cs typeface="Calibri"/>
            </a:endParaRPr>
          </a:p>
          <a:p>
            <a:pPr marL="50800">
              <a:tabLst>
                <a:tab pos="3813810" algn="l"/>
                <a:tab pos="4115435" algn="l"/>
              </a:tabLst>
            </a:pPr>
            <a:r>
              <a:rPr sz="2800" spc="-10" dirty="0">
                <a:latin typeface="Calibri"/>
                <a:cs typeface="Calibri"/>
              </a:rPr>
              <a:t>Hipotesis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diterima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jika:	</a:t>
            </a:r>
            <a:r>
              <a:rPr sz="2800" spc="-5" dirty="0">
                <a:latin typeface="Calibri"/>
                <a:cs typeface="Calibri"/>
              </a:rPr>
              <a:t>z	≥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</a:t>
            </a:r>
            <a:r>
              <a:rPr sz="2775" baseline="-21021" dirty="0">
                <a:latin typeface="Calibri"/>
                <a:cs typeface="Calibri"/>
              </a:rPr>
              <a:t>1-</a:t>
            </a:r>
            <a:r>
              <a:rPr sz="2775" spc="-22" baseline="-21021" dirty="0">
                <a:latin typeface="Calibri"/>
                <a:cs typeface="Calibri"/>
              </a:rPr>
              <a:t> </a:t>
            </a:r>
            <a:r>
              <a:rPr sz="2775" spc="15" baseline="-21021" dirty="0">
                <a:latin typeface="Calibri"/>
                <a:cs typeface="Calibri"/>
              </a:rPr>
              <a:t>α</a:t>
            </a:r>
            <a:endParaRPr sz="2775" baseline="-21021" dirty="0">
              <a:latin typeface="Calibri"/>
              <a:cs typeface="Calibri"/>
            </a:endParaRPr>
          </a:p>
          <a:p>
            <a:pPr marL="50800">
              <a:lnSpc>
                <a:spcPts val="336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Hipotesis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Alternatif:</a:t>
            </a:r>
            <a:endParaRPr sz="2800" dirty="0">
              <a:latin typeface="Calibri"/>
              <a:cs typeface="Calibri"/>
            </a:endParaRPr>
          </a:p>
          <a:p>
            <a:pPr marL="393700" marR="43180">
              <a:lnSpc>
                <a:spcPts val="336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DENGAN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SISTEM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INJEKSI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PENGGUNAAN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BAHAN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BAKAR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LEBIH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IRIT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DARIPADA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SISTEM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BIASA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0" y="1889759"/>
            <a:ext cx="7924800" cy="2529840"/>
          </a:xfrm>
          <a:custGeom>
            <a:avLst/>
            <a:gdLst/>
            <a:ahLst/>
            <a:cxnLst/>
            <a:rect l="l" t="t" r="r" b="b"/>
            <a:pathLst>
              <a:path w="7924800" h="2529840">
                <a:moveTo>
                  <a:pt x="2596896" y="2528316"/>
                </a:moveTo>
                <a:lnTo>
                  <a:pt x="2586228" y="2528316"/>
                </a:lnTo>
                <a:lnTo>
                  <a:pt x="2596896" y="2529840"/>
                </a:lnTo>
                <a:lnTo>
                  <a:pt x="2596896" y="2528316"/>
                </a:lnTo>
                <a:close/>
              </a:path>
              <a:path w="7924800" h="2529840">
                <a:moveTo>
                  <a:pt x="2599944" y="2461260"/>
                </a:moveTo>
                <a:lnTo>
                  <a:pt x="2589276" y="2461260"/>
                </a:lnTo>
                <a:lnTo>
                  <a:pt x="2587752" y="2499360"/>
                </a:lnTo>
                <a:lnTo>
                  <a:pt x="2596896" y="2499360"/>
                </a:lnTo>
                <a:lnTo>
                  <a:pt x="2599944" y="2461260"/>
                </a:lnTo>
                <a:close/>
              </a:path>
              <a:path w="7924800" h="2529840">
                <a:moveTo>
                  <a:pt x="2601468" y="2395728"/>
                </a:moveTo>
                <a:lnTo>
                  <a:pt x="2592324" y="2394204"/>
                </a:lnTo>
                <a:lnTo>
                  <a:pt x="2590800" y="2432304"/>
                </a:lnTo>
                <a:lnTo>
                  <a:pt x="2599944" y="2433828"/>
                </a:lnTo>
                <a:lnTo>
                  <a:pt x="2601468" y="2395728"/>
                </a:lnTo>
                <a:close/>
              </a:path>
              <a:path w="7924800" h="2529840">
                <a:moveTo>
                  <a:pt x="2604516" y="2328672"/>
                </a:moveTo>
                <a:lnTo>
                  <a:pt x="2595372" y="2328672"/>
                </a:lnTo>
                <a:lnTo>
                  <a:pt x="2593848" y="2366772"/>
                </a:lnTo>
                <a:lnTo>
                  <a:pt x="2602992" y="2366772"/>
                </a:lnTo>
                <a:lnTo>
                  <a:pt x="2604516" y="2328672"/>
                </a:lnTo>
                <a:close/>
              </a:path>
              <a:path w="7924800" h="2529840">
                <a:moveTo>
                  <a:pt x="2607564" y="2261616"/>
                </a:moveTo>
                <a:lnTo>
                  <a:pt x="2598420" y="2261616"/>
                </a:lnTo>
                <a:lnTo>
                  <a:pt x="2596896" y="2299716"/>
                </a:lnTo>
                <a:lnTo>
                  <a:pt x="2606040" y="2299716"/>
                </a:lnTo>
                <a:lnTo>
                  <a:pt x="2607564" y="2261616"/>
                </a:lnTo>
                <a:close/>
              </a:path>
              <a:path w="7924800" h="2529840">
                <a:moveTo>
                  <a:pt x="2610612" y="2194560"/>
                </a:moveTo>
                <a:lnTo>
                  <a:pt x="2601468" y="2194560"/>
                </a:lnTo>
                <a:lnTo>
                  <a:pt x="2599944" y="2232660"/>
                </a:lnTo>
                <a:lnTo>
                  <a:pt x="2609088" y="2232660"/>
                </a:lnTo>
                <a:lnTo>
                  <a:pt x="2610612" y="2194560"/>
                </a:lnTo>
                <a:close/>
              </a:path>
              <a:path w="7924800" h="2529840">
                <a:moveTo>
                  <a:pt x="2613660" y="2129028"/>
                </a:moveTo>
                <a:lnTo>
                  <a:pt x="2604516" y="2127504"/>
                </a:lnTo>
                <a:lnTo>
                  <a:pt x="2602992" y="2165604"/>
                </a:lnTo>
                <a:lnTo>
                  <a:pt x="2612136" y="2167128"/>
                </a:lnTo>
                <a:lnTo>
                  <a:pt x="2613660" y="2129028"/>
                </a:lnTo>
                <a:close/>
              </a:path>
              <a:path w="7924800" h="2529840">
                <a:moveTo>
                  <a:pt x="2616708" y="2061972"/>
                </a:moveTo>
                <a:lnTo>
                  <a:pt x="2607564" y="2061972"/>
                </a:lnTo>
                <a:lnTo>
                  <a:pt x="2606040" y="2100072"/>
                </a:lnTo>
                <a:lnTo>
                  <a:pt x="2615184" y="2100072"/>
                </a:lnTo>
                <a:lnTo>
                  <a:pt x="2616708" y="2061972"/>
                </a:lnTo>
                <a:close/>
              </a:path>
              <a:path w="7924800" h="2529840">
                <a:moveTo>
                  <a:pt x="2619756" y="1994916"/>
                </a:moveTo>
                <a:lnTo>
                  <a:pt x="2609088" y="1994916"/>
                </a:lnTo>
                <a:lnTo>
                  <a:pt x="2607564" y="2033016"/>
                </a:lnTo>
                <a:lnTo>
                  <a:pt x="2618232" y="2033016"/>
                </a:lnTo>
                <a:lnTo>
                  <a:pt x="2619756" y="1994916"/>
                </a:lnTo>
                <a:close/>
              </a:path>
              <a:path w="7924800" h="2529840">
                <a:moveTo>
                  <a:pt x="2622804" y="1929384"/>
                </a:moveTo>
                <a:lnTo>
                  <a:pt x="2612136" y="1927860"/>
                </a:lnTo>
                <a:lnTo>
                  <a:pt x="2610612" y="1965960"/>
                </a:lnTo>
                <a:lnTo>
                  <a:pt x="2621280" y="1967484"/>
                </a:lnTo>
                <a:lnTo>
                  <a:pt x="2622804" y="1929384"/>
                </a:lnTo>
                <a:close/>
              </a:path>
              <a:path w="7924800" h="2529840">
                <a:moveTo>
                  <a:pt x="2624328" y="1862328"/>
                </a:moveTo>
                <a:lnTo>
                  <a:pt x="2615184" y="1862328"/>
                </a:lnTo>
                <a:lnTo>
                  <a:pt x="2613660" y="1900428"/>
                </a:lnTo>
                <a:lnTo>
                  <a:pt x="2622804" y="1900428"/>
                </a:lnTo>
                <a:lnTo>
                  <a:pt x="2624328" y="1862328"/>
                </a:lnTo>
                <a:close/>
              </a:path>
              <a:path w="7924800" h="2529840">
                <a:moveTo>
                  <a:pt x="2627376" y="1795272"/>
                </a:moveTo>
                <a:lnTo>
                  <a:pt x="2618232" y="1795272"/>
                </a:lnTo>
                <a:lnTo>
                  <a:pt x="2616708" y="1833372"/>
                </a:lnTo>
                <a:lnTo>
                  <a:pt x="2625852" y="1833372"/>
                </a:lnTo>
                <a:lnTo>
                  <a:pt x="2627376" y="1795272"/>
                </a:lnTo>
                <a:close/>
              </a:path>
              <a:path w="7924800" h="2529840">
                <a:moveTo>
                  <a:pt x="2630424" y="1728216"/>
                </a:moveTo>
                <a:lnTo>
                  <a:pt x="2621280" y="1728216"/>
                </a:lnTo>
                <a:lnTo>
                  <a:pt x="2619756" y="1766316"/>
                </a:lnTo>
                <a:lnTo>
                  <a:pt x="2628900" y="1766316"/>
                </a:lnTo>
                <a:lnTo>
                  <a:pt x="2630424" y="1728216"/>
                </a:lnTo>
                <a:close/>
              </a:path>
              <a:path w="7924800" h="2529840">
                <a:moveTo>
                  <a:pt x="2633472" y="1662684"/>
                </a:moveTo>
                <a:lnTo>
                  <a:pt x="2624328" y="1661160"/>
                </a:lnTo>
                <a:lnTo>
                  <a:pt x="2622804" y="1699260"/>
                </a:lnTo>
                <a:lnTo>
                  <a:pt x="2631948" y="1700784"/>
                </a:lnTo>
                <a:lnTo>
                  <a:pt x="2633472" y="1662684"/>
                </a:lnTo>
                <a:close/>
              </a:path>
              <a:path w="7924800" h="2529840">
                <a:moveTo>
                  <a:pt x="2636520" y="1595628"/>
                </a:moveTo>
                <a:lnTo>
                  <a:pt x="2627376" y="1595628"/>
                </a:lnTo>
                <a:lnTo>
                  <a:pt x="2625852" y="1633728"/>
                </a:lnTo>
                <a:lnTo>
                  <a:pt x="2634996" y="1633728"/>
                </a:lnTo>
                <a:lnTo>
                  <a:pt x="2636520" y="1595628"/>
                </a:lnTo>
                <a:close/>
              </a:path>
              <a:path w="7924800" h="2529840">
                <a:moveTo>
                  <a:pt x="2639568" y="1528572"/>
                </a:moveTo>
                <a:lnTo>
                  <a:pt x="2630424" y="1528572"/>
                </a:lnTo>
                <a:lnTo>
                  <a:pt x="2628900" y="1566672"/>
                </a:lnTo>
                <a:lnTo>
                  <a:pt x="2638044" y="1566672"/>
                </a:lnTo>
                <a:lnTo>
                  <a:pt x="2639568" y="1528572"/>
                </a:lnTo>
                <a:close/>
              </a:path>
              <a:path w="7924800" h="2529840">
                <a:moveTo>
                  <a:pt x="7167372" y="2135124"/>
                </a:moveTo>
                <a:lnTo>
                  <a:pt x="7146036" y="2127504"/>
                </a:lnTo>
                <a:lnTo>
                  <a:pt x="7121652" y="2119884"/>
                </a:lnTo>
                <a:lnTo>
                  <a:pt x="7095744" y="2113788"/>
                </a:lnTo>
                <a:lnTo>
                  <a:pt x="7068312" y="2106168"/>
                </a:lnTo>
                <a:lnTo>
                  <a:pt x="7039356" y="2100072"/>
                </a:lnTo>
                <a:lnTo>
                  <a:pt x="6975348" y="2084832"/>
                </a:lnTo>
                <a:lnTo>
                  <a:pt x="6940296" y="2078736"/>
                </a:lnTo>
                <a:lnTo>
                  <a:pt x="6905244" y="2071116"/>
                </a:lnTo>
                <a:lnTo>
                  <a:pt x="6868668" y="2063496"/>
                </a:lnTo>
                <a:lnTo>
                  <a:pt x="6829044" y="2054352"/>
                </a:lnTo>
                <a:lnTo>
                  <a:pt x="6789420" y="2046732"/>
                </a:lnTo>
                <a:lnTo>
                  <a:pt x="6748272" y="2036064"/>
                </a:lnTo>
                <a:lnTo>
                  <a:pt x="6707124" y="2026920"/>
                </a:lnTo>
                <a:lnTo>
                  <a:pt x="6664452" y="2016252"/>
                </a:lnTo>
                <a:lnTo>
                  <a:pt x="6620256" y="2005584"/>
                </a:lnTo>
                <a:lnTo>
                  <a:pt x="6576060" y="1993392"/>
                </a:lnTo>
                <a:lnTo>
                  <a:pt x="6484620" y="1965960"/>
                </a:lnTo>
                <a:lnTo>
                  <a:pt x="6390132" y="1935480"/>
                </a:lnTo>
                <a:lnTo>
                  <a:pt x="6342888" y="1918716"/>
                </a:lnTo>
                <a:lnTo>
                  <a:pt x="6295644" y="1900428"/>
                </a:lnTo>
                <a:lnTo>
                  <a:pt x="6248400" y="1880616"/>
                </a:lnTo>
                <a:lnTo>
                  <a:pt x="6199619" y="1859280"/>
                </a:lnTo>
                <a:lnTo>
                  <a:pt x="6150864" y="1836420"/>
                </a:lnTo>
                <a:lnTo>
                  <a:pt x="6103620" y="1813560"/>
                </a:lnTo>
                <a:lnTo>
                  <a:pt x="6054852" y="1787652"/>
                </a:lnTo>
                <a:lnTo>
                  <a:pt x="5960364" y="1732788"/>
                </a:lnTo>
                <a:lnTo>
                  <a:pt x="5913120" y="1702308"/>
                </a:lnTo>
                <a:lnTo>
                  <a:pt x="5865876" y="1670304"/>
                </a:lnTo>
                <a:lnTo>
                  <a:pt x="5818632" y="1633728"/>
                </a:lnTo>
                <a:lnTo>
                  <a:pt x="5771388" y="1594104"/>
                </a:lnTo>
                <a:lnTo>
                  <a:pt x="5724144" y="1548384"/>
                </a:lnTo>
                <a:lnTo>
                  <a:pt x="5675376" y="1498092"/>
                </a:lnTo>
                <a:lnTo>
                  <a:pt x="5625084" y="1443228"/>
                </a:lnTo>
                <a:lnTo>
                  <a:pt x="5574792" y="1386840"/>
                </a:lnTo>
                <a:lnTo>
                  <a:pt x="5524500" y="1325880"/>
                </a:lnTo>
                <a:lnTo>
                  <a:pt x="5472684" y="1261872"/>
                </a:lnTo>
                <a:lnTo>
                  <a:pt x="5420868" y="1196340"/>
                </a:lnTo>
                <a:lnTo>
                  <a:pt x="5263896" y="989076"/>
                </a:lnTo>
                <a:lnTo>
                  <a:pt x="5047488" y="705612"/>
                </a:lnTo>
                <a:lnTo>
                  <a:pt x="4994148" y="637032"/>
                </a:lnTo>
                <a:lnTo>
                  <a:pt x="4939284" y="568452"/>
                </a:lnTo>
                <a:lnTo>
                  <a:pt x="4884420" y="502920"/>
                </a:lnTo>
                <a:lnTo>
                  <a:pt x="4828032" y="438912"/>
                </a:lnTo>
                <a:lnTo>
                  <a:pt x="4773168" y="377952"/>
                </a:lnTo>
                <a:lnTo>
                  <a:pt x="4718304" y="318516"/>
                </a:lnTo>
                <a:lnTo>
                  <a:pt x="4607052" y="213360"/>
                </a:lnTo>
                <a:lnTo>
                  <a:pt x="4550664" y="167640"/>
                </a:lnTo>
                <a:lnTo>
                  <a:pt x="4494276" y="126492"/>
                </a:lnTo>
                <a:lnTo>
                  <a:pt x="4439412" y="89916"/>
                </a:lnTo>
                <a:lnTo>
                  <a:pt x="4383024" y="57912"/>
                </a:lnTo>
                <a:lnTo>
                  <a:pt x="4326636" y="33528"/>
                </a:lnTo>
                <a:lnTo>
                  <a:pt x="4271772" y="15240"/>
                </a:lnTo>
                <a:lnTo>
                  <a:pt x="4215384" y="4572"/>
                </a:lnTo>
                <a:lnTo>
                  <a:pt x="4158996" y="0"/>
                </a:lnTo>
                <a:lnTo>
                  <a:pt x="4130040" y="1524"/>
                </a:lnTo>
                <a:lnTo>
                  <a:pt x="4102608" y="4572"/>
                </a:lnTo>
                <a:lnTo>
                  <a:pt x="4073652" y="9144"/>
                </a:lnTo>
                <a:lnTo>
                  <a:pt x="4046220" y="15240"/>
                </a:lnTo>
                <a:lnTo>
                  <a:pt x="4018788" y="24384"/>
                </a:lnTo>
                <a:lnTo>
                  <a:pt x="3989832" y="33528"/>
                </a:lnTo>
                <a:lnTo>
                  <a:pt x="3933444" y="59436"/>
                </a:lnTo>
                <a:lnTo>
                  <a:pt x="3878580" y="89916"/>
                </a:lnTo>
                <a:lnTo>
                  <a:pt x="3822192" y="126492"/>
                </a:lnTo>
                <a:lnTo>
                  <a:pt x="3765804" y="167640"/>
                </a:lnTo>
                <a:lnTo>
                  <a:pt x="3709416" y="214884"/>
                </a:lnTo>
                <a:lnTo>
                  <a:pt x="3654552" y="265176"/>
                </a:lnTo>
                <a:lnTo>
                  <a:pt x="3598164" y="320040"/>
                </a:lnTo>
                <a:lnTo>
                  <a:pt x="3541776" y="377952"/>
                </a:lnTo>
                <a:lnTo>
                  <a:pt x="3485388" y="438912"/>
                </a:lnTo>
                <a:lnTo>
                  <a:pt x="3374136" y="568452"/>
                </a:lnTo>
                <a:lnTo>
                  <a:pt x="3261360" y="705612"/>
                </a:lnTo>
                <a:lnTo>
                  <a:pt x="3038856" y="989076"/>
                </a:lnTo>
                <a:lnTo>
                  <a:pt x="2872740" y="1196340"/>
                </a:lnTo>
                <a:lnTo>
                  <a:pt x="2817876" y="1261872"/>
                </a:lnTo>
                <a:lnTo>
                  <a:pt x="2763012" y="1324356"/>
                </a:lnTo>
                <a:lnTo>
                  <a:pt x="2708148" y="1385316"/>
                </a:lnTo>
                <a:lnTo>
                  <a:pt x="2654808" y="1443228"/>
                </a:lnTo>
                <a:lnTo>
                  <a:pt x="2635618" y="1461884"/>
                </a:lnTo>
                <a:lnTo>
                  <a:pt x="2633472" y="1461516"/>
                </a:lnTo>
                <a:lnTo>
                  <a:pt x="2633256" y="1464183"/>
                </a:lnTo>
                <a:lnTo>
                  <a:pt x="2599944" y="1496568"/>
                </a:lnTo>
                <a:lnTo>
                  <a:pt x="2546604" y="1546860"/>
                </a:lnTo>
                <a:lnTo>
                  <a:pt x="2493264" y="1592580"/>
                </a:lnTo>
                <a:lnTo>
                  <a:pt x="2441448" y="1633728"/>
                </a:lnTo>
                <a:lnTo>
                  <a:pt x="2388108" y="1668780"/>
                </a:lnTo>
                <a:lnTo>
                  <a:pt x="2334768" y="1700784"/>
                </a:lnTo>
                <a:lnTo>
                  <a:pt x="2282952" y="1732788"/>
                </a:lnTo>
                <a:lnTo>
                  <a:pt x="2231136" y="1761744"/>
                </a:lnTo>
                <a:lnTo>
                  <a:pt x="2177796" y="1789176"/>
                </a:lnTo>
                <a:lnTo>
                  <a:pt x="2074164" y="1837944"/>
                </a:lnTo>
                <a:lnTo>
                  <a:pt x="1972056" y="1883664"/>
                </a:lnTo>
                <a:lnTo>
                  <a:pt x="1868424" y="1921764"/>
                </a:lnTo>
                <a:lnTo>
                  <a:pt x="1766316" y="1956816"/>
                </a:lnTo>
                <a:lnTo>
                  <a:pt x="1665732" y="1987296"/>
                </a:lnTo>
                <a:lnTo>
                  <a:pt x="1563624" y="2013204"/>
                </a:lnTo>
                <a:lnTo>
                  <a:pt x="1517370" y="2023719"/>
                </a:lnTo>
                <a:lnTo>
                  <a:pt x="1496568" y="1921764"/>
                </a:lnTo>
                <a:lnTo>
                  <a:pt x="1478280" y="1816608"/>
                </a:lnTo>
                <a:lnTo>
                  <a:pt x="1473708" y="1783080"/>
                </a:lnTo>
                <a:lnTo>
                  <a:pt x="1470660" y="1749552"/>
                </a:lnTo>
                <a:lnTo>
                  <a:pt x="1467612" y="1717548"/>
                </a:lnTo>
                <a:lnTo>
                  <a:pt x="1464564" y="1687068"/>
                </a:lnTo>
                <a:lnTo>
                  <a:pt x="1464564" y="1630680"/>
                </a:lnTo>
                <a:lnTo>
                  <a:pt x="1469136" y="1578864"/>
                </a:lnTo>
                <a:lnTo>
                  <a:pt x="1479804" y="1530096"/>
                </a:lnTo>
                <a:lnTo>
                  <a:pt x="1498092" y="1485900"/>
                </a:lnTo>
                <a:lnTo>
                  <a:pt x="1519428" y="1444752"/>
                </a:lnTo>
                <a:lnTo>
                  <a:pt x="1542288" y="1408176"/>
                </a:lnTo>
                <a:lnTo>
                  <a:pt x="1552956" y="1391412"/>
                </a:lnTo>
                <a:lnTo>
                  <a:pt x="1563395" y="1376616"/>
                </a:lnTo>
                <a:lnTo>
                  <a:pt x="1589532" y="1394460"/>
                </a:lnTo>
                <a:lnTo>
                  <a:pt x="1593913" y="1359408"/>
                </a:lnTo>
                <a:lnTo>
                  <a:pt x="1600200" y="1309116"/>
                </a:lnTo>
                <a:lnTo>
                  <a:pt x="1527048" y="1351788"/>
                </a:lnTo>
                <a:lnTo>
                  <a:pt x="1553425" y="1369809"/>
                </a:lnTo>
                <a:lnTo>
                  <a:pt x="1543812" y="1383792"/>
                </a:lnTo>
                <a:lnTo>
                  <a:pt x="1519428" y="1418844"/>
                </a:lnTo>
                <a:lnTo>
                  <a:pt x="1496568" y="1458468"/>
                </a:lnTo>
                <a:lnTo>
                  <a:pt x="1476756" y="1502664"/>
                </a:lnTo>
                <a:lnTo>
                  <a:pt x="1461516" y="1551432"/>
                </a:lnTo>
                <a:lnTo>
                  <a:pt x="1452372" y="1603248"/>
                </a:lnTo>
                <a:lnTo>
                  <a:pt x="1450848" y="1630680"/>
                </a:lnTo>
                <a:lnTo>
                  <a:pt x="1450848" y="1658112"/>
                </a:lnTo>
                <a:lnTo>
                  <a:pt x="1453896" y="1719072"/>
                </a:lnTo>
                <a:lnTo>
                  <a:pt x="1456944" y="1751076"/>
                </a:lnTo>
                <a:lnTo>
                  <a:pt x="1466088" y="1818132"/>
                </a:lnTo>
                <a:lnTo>
                  <a:pt x="1478280" y="1888236"/>
                </a:lnTo>
                <a:lnTo>
                  <a:pt x="1484376" y="1924812"/>
                </a:lnTo>
                <a:lnTo>
                  <a:pt x="1499616" y="1997964"/>
                </a:lnTo>
                <a:lnTo>
                  <a:pt x="1505305" y="2026462"/>
                </a:lnTo>
                <a:lnTo>
                  <a:pt x="1463040" y="2036064"/>
                </a:lnTo>
                <a:lnTo>
                  <a:pt x="1362456" y="2055876"/>
                </a:lnTo>
                <a:lnTo>
                  <a:pt x="1261872" y="2072640"/>
                </a:lnTo>
                <a:lnTo>
                  <a:pt x="1161288" y="2087880"/>
                </a:lnTo>
                <a:lnTo>
                  <a:pt x="961644" y="2112264"/>
                </a:lnTo>
                <a:lnTo>
                  <a:pt x="760476" y="2133600"/>
                </a:lnTo>
                <a:lnTo>
                  <a:pt x="763524" y="2162556"/>
                </a:lnTo>
                <a:lnTo>
                  <a:pt x="964692" y="2141220"/>
                </a:lnTo>
                <a:lnTo>
                  <a:pt x="1065276" y="2129028"/>
                </a:lnTo>
                <a:lnTo>
                  <a:pt x="1164336" y="2115312"/>
                </a:lnTo>
                <a:lnTo>
                  <a:pt x="1266444" y="2101596"/>
                </a:lnTo>
                <a:lnTo>
                  <a:pt x="1367028" y="2083308"/>
                </a:lnTo>
                <a:lnTo>
                  <a:pt x="1467612" y="2063496"/>
                </a:lnTo>
                <a:lnTo>
                  <a:pt x="1510779" y="2053831"/>
                </a:lnTo>
                <a:lnTo>
                  <a:pt x="1514856" y="2074164"/>
                </a:lnTo>
                <a:lnTo>
                  <a:pt x="1531620" y="2148840"/>
                </a:lnTo>
                <a:lnTo>
                  <a:pt x="1543812" y="2147316"/>
                </a:lnTo>
                <a:lnTo>
                  <a:pt x="1527048" y="2071116"/>
                </a:lnTo>
                <a:lnTo>
                  <a:pt x="1522958" y="2051113"/>
                </a:lnTo>
                <a:lnTo>
                  <a:pt x="1569720" y="2040636"/>
                </a:lnTo>
                <a:lnTo>
                  <a:pt x="1671828" y="2014728"/>
                </a:lnTo>
                <a:lnTo>
                  <a:pt x="1775460" y="1984248"/>
                </a:lnTo>
                <a:lnTo>
                  <a:pt x="1877568" y="1949196"/>
                </a:lnTo>
                <a:lnTo>
                  <a:pt x="1981200" y="1909572"/>
                </a:lnTo>
                <a:lnTo>
                  <a:pt x="2086356" y="1865376"/>
                </a:lnTo>
                <a:lnTo>
                  <a:pt x="2138172" y="1839468"/>
                </a:lnTo>
                <a:lnTo>
                  <a:pt x="2191512" y="1813560"/>
                </a:lnTo>
                <a:lnTo>
                  <a:pt x="2243328" y="1786128"/>
                </a:lnTo>
                <a:lnTo>
                  <a:pt x="2296668" y="1757172"/>
                </a:lnTo>
                <a:lnTo>
                  <a:pt x="2350008" y="1726692"/>
                </a:lnTo>
                <a:lnTo>
                  <a:pt x="2403348" y="1693176"/>
                </a:lnTo>
                <a:lnTo>
                  <a:pt x="2456688" y="1656600"/>
                </a:lnTo>
                <a:lnTo>
                  <a:pt x="2511552" y="1615440"/>
                </a:lnTo>
                <a:lnTo>
                  <a:pt x="2564892" y="1568196"/>
                </a:lnTo>
                <a:lnTo>
                  <a:pt x="2619756" y="1517904"/>
                </a:lnTo>
                <a:lnTo>
                  <a:pt x="2637091" y="1500568"/>
                </a:lnTo>
                <a:lnTo>
                  <a:pt x="2641092" y="1501140"/>
                </a:lnTo>
                <a:lnTo>
                  <a:pt x="2641282" y="1496377"/>
                </a:lnTo>
                <a:lnTo>
                  <a:pt x="2674620" y="1463040"/>
                </a:lnTo>
                <a:lnTo>
                  <a:pt x="2729484" y="1405128"/>
                </a:lnTo>
                <a:lnTo>
                  <a:pt x="2784348" y="1344168"/>
                </a:lnTo>
                <a:lnTo>
                  <a:pt x="2895600" y="1214628"/>
                </a:lnTo>
                <a:lnTo>
                  <a:pt x="2950464" y="1146048"/>
                </a:lnTo>
                <a:lnTo>
                  <a:pt x="3061716" y="1005840"/>
                </a:lnTo>
                <a:lnTo>
                  <a:pt x="3172968" y="864108"/>
                </a:lnTo>
                <a:lnTo>
                  <a:pt x="3284220" y="723900"/>
                </a:lnTo>
                <a:lnTo>
                  <a:pt x="3340608" y="653796"/>
                </a:lnTo>
                <a:lnTo>
                  <a:pt x="3395472" y="586740"/>
                </a:lnTo>
                <a:lnTo>
                  <a:pt x="3451860" y="521208"/>
                </a:lnTo>
                <a:lnTo>
                  <a:pt x="3508248" y="457200"/>
                </a:lnTo>
                <a:lnTo>
                  <a:pt x="3563112" y="396240"/>
                </a:lnTo>
                <a:lnTo>
                  <a:pt x="3617976" y="339852"/>
                </a:lnTo>
                <a:lnTo>
                  <a:pt x="3674364" y="284988"/>
                </a:lnTo>
                <a:lnTo>
                  <a:pt x="3729228" y="234696"/>
                </a:lnTo>
                <a:lnTo>
                  <a:pt x="3784092" y="190500"/>
                </a:lnTo>
                <a:lnTo>
                  <a:pt x="3838956" y="149352"/>
                </a:lnTo>
                <a:lnTo>
                  <a:pt x="3893820" y="114300"/>
                </a:lnTo>
                <a:lnTo>
                  <a:pt x="3947160" y="83820"/>
                </a:lnTo>
                <a:lnTo>
                  <a:pt x="4002024" y="60960"/>
                </a:lnTo>
                <a:lnTo>
                  <a:pt x="4027932" y="50292"/>
                </a:lnTo>
                <a:lnTo>
                  <a:pt x="4053840" y="42672"/>
                </a:lnTo>
                <a:lnTo>
                  <a:pt x="4081272" y="36576"/>
                </a:lnTo>
                <a:lnTo>
                  <a:pt x="4107180" y="32004"/>
                </a:lnTo>
                <a:lnTo>
                  <a:pt x="4133088" y="28956"/>
                </a:lnTo>
                <a:lnTo>
                  <a:pt x="4186428" y="28956"/>
                </a:lnTo>
                <a:lnTo>
                  <a:pt x="4238244" y="36576"/>
                </a:lnTo>
                <a:lnTo>
                  <a:pt x="4291584" y="51816"/>
                </a:lnTo>
                <a:lnTo>
                  <a:pt x="4344924" y="71628"/>
                </a:lnTo>
                <a:lnTo>
                  <a:pt x="4425696" y="114300"/>
                </a:lnTo>
                <a:lnTo>
                  <a:pt x="4479036" y="149352"/>
                </a:lnTo>
                <a:lnTo>
                  <a:pt x="4533900" y="190500"/>
                </a:lnTo>
                <a:lnTo>
                  <a:pt x="4588764" y="236220"/>
                </a:lnTo>
                <a:lnTo>
                  <a:pt x="4643628" y="284988"/>
                </a:lnTo>
                <a:lnTo>
                  <a:pt x="4698492" y="339852"/>
                </a:lnTo>
                <a:lnTo>
                  <a:pt x="4806696" y="457200"/>
                </a:lnTo>
                <a:lnTo>
                  <a:pt x="4861560" y="521208"/>
                </a:lnTo>
                <a:lnTo>
                  <a:pt x="4916424" y="586740"/>
                </a:lnTo>
                <a:lnTo>
                  <a:pt x="4971288" y="653796"/>
                </a:lnTo>
                <a:lnTo>
                  <a:pt x="5026152" y="723900"/>
                </a:lnTo>
                <a:lnTo>
                  <a:pt x="5134356" y="864108"/>
                </a:lnTo>
                <a:lnTo>
                  <a:pt x="5241036" y="1005840"/>
                </a:lnTo>
                <a:lnTo>
                  <a:pt x="5346192" y="1146048"/>
                </a:lnTo>
                <a:lnTo>
                  <a:pt x="5449824" y="1280160"/>
                </a:lnTo>
                <a:lnTo>
                  <a:pt x="5501640" y="1344168"/>
                </a:lnTo>
                <a:lnTo>
                  <a:pt x="5553456" y="1405128"/>
                </a:lnTo>
                <a:lnTo>
                  <a:pt x="5603748" y="1463040"/>
                </a:lnTo>
                <a:lnTo>
                  <a:pt x="5654040" y="1517904"/>
                </a:lnTo>
                <a:lnTo>
                  <a:pt x="5702808" y="1568196"/>
                </a:lnTo>
                <a:lnTo>
                  <a:pt x="5751576" y="1613916"/>
                </a:lnTo>
                <a:lnTo>
                  <a:pt x="5800344" y="1656600"/>
                </a:lnTo>
                <a:lnTo>
                  <a:pt x="5849112" y="1693176"/>
                </a:lnTo>
                <a:lnTo>
                  <a:pt x="5896356" y="1725168"/>
                </a:lnTo>
                <a:lnTo>
                  <a:pt x="5943600" y="1755648"/>
                </a:lnTo>
                <a:lnTo>
                  <a:pt x="5992368" y="1786128"/>
                </a:lnTo>
                <a:lnTo>
                  <a:pt x="6089904" y="1837944"/>
                </a:lnTo>
                <a:lnTo>
                  <a:pt x="6138672" y="1862328"/>
                </a:lnTo>
                <a:lnTo>
                  <a:pt x="6187440" y="1885188"/>
                </a:lnTo>
                <a:lnTo>
                  <a:pt x="6236208" y="1906524"/>
                </a:lnTo>
                <a:lnTo>
                  <a:pt x="6284976" y="1926336"/>
                </a:lnTo>
                <a:lnTo>
                  <a:pt x="6333744" y="1944624"/>
                </a:lnTo>
                <a:lnTo>
                  <a:pt x="6428232" y="1978152"/>
                </a:lnTo>
                <a:lnTo>
                  <a:pt x="6475476" y="1993392"/>
                </a:lnTo>
                <a:lnTo>
                  <a:pt x="6522720" y="2007108"/>
                </a:lnTo>
                <a:lnTo>
                  <a:pt x="6568440" y="2020824"/>
                </a:lnTo>
                <a:lnTo>
                  <a:pt x="6612636" y="2033016"/>
                </a:lnTo>
                <a:lnTo>
                  <a:pt x="6656832" y="2043684"/>
                </a:lnTo>
                <a:lnTo>
                  <a:pt x="6742176" y="2065020"/>
                </a:lnTo>
                <a:lnTo>
                  <a:pt x="6783324" y="2074164"/>
                </a:lnTo>
                <a:lnTo>
                  <a:pt x="6822948" y="2083308"/>
                </a:lnTo>
                <a:lnTo>
                  <a:pt x="6862572" y="2090928"/>
                </a:lnTo>
                <a:lnTo>
                  <a:pt x="6935724" y="2106168"/>
                </a:lnTo>
                <a:lnTo>
                  <a:pt x="6969252" y="2113788"/>
                </a:lnTo>
                <a:lnTo>
                  <a:pt x="7001256" y="2119884"/>
                </a:lnTo>
                <a:lnTo>
                  <a:pt x="7033260" y="2127504"/>
                </a:lnTo>
                <a:lnTo>
                  <a:pt x="7062216" y="2133600"/>
                </a:lnTo>
                <a:lnTo>
                  <a:pt x="7089648" y="2141220"/>
                </a:lnTo>
                <a:lnTo>
                  <a:pt x="7114032" y="2147316"/>
                </a:lnTo>
                <a:lnTo>
                  <a:pt x="7138416" y="2154936"/>
                </a:lnTo>
                <a:lnTo>
                  <a:pt x="7159752" y="2161032"/>
                </a:lnTo>
                <a:lnTo>
                  <a:pt x="7167372" y="2135124"/>
                </a:lnTo>
                <a:close/>
              </a:path>
              <a:path w="7924800" h="2529840">
                <a:moveTo>
                  <a:pt x="7924800" y="2447544"/>
                </a:moveTo>
                <a:lnTo>
                  <a:pt x="0" y="2447544"/>
                </a:lnTo>
                <a:lnTo>
                  <a:pt x="0" y="2458212"/>
                </a:lnTo>
                <a:lnTo>
                  <a:pt x="7924800" y="2458212"/>
                </a:lnTo>
                <a:lnTo>
                  <a:pt x="7924800" y="2447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61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Dua Pihak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545337" y="1136079"/>
            <a:ext cx="3441338" cy="19749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355600" indent="-343535">
              <a:spcBef>
                <a:spcPts val="136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H: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 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θo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spcBef>
                <a:spcPts val="126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≠</a:t>
            </a:r>
            <a:r>
              <a:rPr sz="2800" spc="114" dirty="0">
                <a:latin typeface="Microsoft Sans Serif"/>
                <a:cs typeface="Microsoft Sans Serif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θo</a:t>
            </a:r>
            <a:endParaRPr lang="en-US" sz="2800" spc="-5" dirty="0">
              <a:latin typeface="Calibri"/>
              <a:cs typeface="Calibri"/>
            </a:endParaRPr>
          </a:p>
          <a:p>
            <a:pPr marL="1550035">
              <a:spcBef>
                <a:spcPts val="1655"/>
              </a:spcBef>
            </a:pPr>
            <a:r>
              <a:rPr spc="-10" dirty="0">
                <a:latin typeface="Calibri"/>
                <a:cs typeface="Calibri"/>
              </a:rPr>
              <a:t>(daerah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 err="1">
                <a:latin typeface="Calibri"/>
                <a:cs typeface="Calibri"/>
              </a:rPr>
              <a:t>kritis</a:t>
            </a:r>
            <a:r>
              <a:rPr spc="-5" dirty="0">
                <a:latin typeface="Calibri"/>
                <a:cs typeface="Calibri"/>
              </a:rPr>
              <a:t>)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10" dirty="0" err="1">
                <a:latin typeface="Calibri"/>
                <a:cs typeface="Calibri"/>
              </a:rPr>
              <a:t>penolakan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4760" y="2299194"/>
            <a:ext cx="1318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(daerah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kritis)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2824" y="2811259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penolakan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287" y="3503231"/>
            <a:ext cx="204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daerah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penerimaan</a:t>
            </a:r>
            <a:r>
              <a:rPr dirty="0">
                <a:latin typeface="Calibri"/>
                <a:cs typeface="Calibri"/>
              </a:rPr>
              <a:t> H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6538" y="3836985"/>
            <a:ext cx="582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1/2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0573" y="3836985"/>
            <a:ext cx="582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1/2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2283" y="4647237"/>
            <a:ext cx="7833995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187450">
              <a:lnSpc>
                <a:spcPct val="12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Hipotesis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diterima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jika: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-z</a:t>
            </a:r>
            <a:r>
              <a:rPr sz="2775" baseline="-21021" dirty="0">
                <a:latin typeface="Calibri"/>
                <a:cs typeface="Calibri"/>
              </a:rPr>
              <a:t>1/2(1-</a:t>
            </a:r>
            <a:r>
              <a:rPr sz="2775" spc="37" baseline="-21021" dirty="0">
                <a:latin typeface="Calibri"/>
                <a:cs typeface="Calibri"/>
              </a:rPr>
              <a:t> </a:t>
            </a:r>
            <a:r>
              <a:rPr sz="3600" spc="-7" baseline="-20833" dirty="0">
                <a:latin typeface="Calibri"/>
                <a:cs typeface="Calibri"/>
              </a:rPr>
              <a:t>α</a:t>
            </a:r>
            <a:r>
              <a:rPr sz="1950" spc="-7" baseline="-21367" dirty="0">
                <a:latin typeface="Calibri"/>
                <a:cs typeface="Calibri"/>
              </a:rPr>
              <a:t>)</a:t>
            </a:r>
            <a:r>
              <a:rPr sz="1950" spc="7" baseline="-21367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 z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z</a:t>
            </a:r>
            <a:r>
              <a:rPr sz="2775" spc="7" baseline="-21021" dirty="0">
                <a:latin typeface="Calibri"/>
                <a:cs typeface="Calibri"/>
              </a:rPr>
              <a:t>1/2(1-</a:t>
            </a:r>
            <a:r>
              <a:rPr sz="2775" spc="22" baseline="-21021" dirty="0">
                <a:latin typeface="Calibri"/>
                <a:cs typeface="Calibri"/>
              </a:rPr>
              <a:t> </a:t>
            </a:r>
            <a:r>
              <a:rPr sz="3600" spc="-7" baseline="-20833" dirty="0">
                <a:latin typeface="Calibri"/>
                <a:cs typeface="Calibri"/>
              </a:rPr>
              <a:t>α</a:t>
            </a:r>
            <a:r>
              <a:rPr sz="1950" spc="-7" baseline="-21367" dirty="0">
                <a:latin typeface="Calibri"/>
                <a:cs typeface="Calibri"/>
              </a:rPr>
              <a:t>) </a:t>
            </a:r>
            <a:r>
              <a:rPr sz="1950" spc="-419" baseline="-21367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Hipotesis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Alternatif:</a:t>
            </a:r>
            <a:endParaRPr sz="2800">
              <a:latin typeface="Calibri"/>
              <a:cs typeface="Calibri"/>
            </a:endParaRPr>
          </a:p>
          <a:p>
            <a:pPr marL="380365" marR="30480">
              <a:spcBef>
                <a:spcPts val="25"/>
              </a:spcBef>
              <a:tabLst>
                <a:tab pos="5918835" algn="l"/>
              </a:tabLst>
            </a:pPr>
            <a:r>
              <a:rPr sz="2400" spc="-5" dirty="0">
                <a:latin typeface="Calibri"/>
                <a:cs typeface="Calibri"/>
              </a:rPr>
              <a:t>SALAH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SATU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DARI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METODE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PEMBELAJARAN	LEBIH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UNGGUL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DARIPADA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METODE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PEMBELAJARAN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YANG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1200" y="1889759"/>
            <a:ext cx="7924800" cy="2529840"/>
          </a:xfrm>
          <a:custGeom>
            <a:avLst/>
            <a:gdLst/>
            <a:ahLst/>
            <a:cxnLst/>
            <a:rect l="l" t="t" r="r" b="b"/>
            <a:pathLst>
              <a:path w="7924800" h="2529840">
                <a:moveTo>
                  <a:pt x="2596896" y="2528316"/>
                </a:moveTo>
                <a:lnTo>
                  <a:pt x="2586228" y="2528316"/>
                </a:lnTo>
                <a:lnTo>
                  <a:pt x="2596896" y="2529840"/>
                </a:lnTo>
                <a:lnTo>
                  <a:pt x="2596896" y="2528316"/>
                </a:lnTo>
                <a:close/>
              </a:path>
              <a:path w="7924800" h="2529840">
                <a:moveTo>
                  <a:pt x="2599944" y="2461260"/>
                </a:moveTo>
                <a:lnTo>
                  <a:pt x="2589276" y="2461260"/>
                </a:lnTo>
                <a:lnTo>
                  <a:pt x="2587752" y="2499360"/>
                </a:lnTo>
                <a:lnTo>
                  <a:pt x="2596896" y="2499360"/>
                </a:lnTo>
                <a:lnTo>
                  <a:pt x="2599944" y="2461260"/>
                </a:lnTo>
                <a:close/>
              </a:path>
              <a:path w="7924800" h="2529840">
                <a:moveTo>
                  <a:pt x="2601468" y="2395728"/>
                </a:moveTo>
                <a:lnTo>
                  <a:pt x="2592324" y="2394204"/>
                </a:lnTo>
                <a:lnTo>
                  <a:pt x="2590800" y="2432304"/>
                </a:lnTo>
                <a:lnTo>
                  <a:pt x="2599944" y="2433828"/>
                </a:lnTo>
                <a:lnTo>
                  <a:pt x="2601468" y="2395728"/>
                </a:lnTo>
                <a:close/>
              </a:path>
              <a:path w="7924800" h="2529840">
                <a:moveTo>
                  <a:pt x="2604516" y="2328672"/>
                </a:moveTo>
                <a:lnTo>
                  <a:pt x="2595372" y="2328672"/>
                </a:lnTo>
                <a:lnTo>
                  <a:pt x="2593848" y="2366772"/>
                </a:lnTo>
                <a:lnTo>
                  <a:pt x="2602992" y="2366772"/>
                </a:lnTo>
                <a:lnTo>
                  <a:pt x="2604516" y="2328672"/>
                </a:lnTo>
                <a:close/>
              </a:path>
              <a:path w="7924800" h="2529840">
                <a:moveTo>
                  <a:pt x="2607564" y="2261616"/>
                </a:moveTo>
                <a:lnTo>
                  <a:pt x="2598420" y="2261616"/>
                </a:lnTo>
                <a:lnTo>
                  <a:pt x="2596896" y="2299716"/>
                </a:lnTo>
                <a:lnTo>
                  <a:pt x="2606040" y="2299716"/>
                </a:lnTo>
                <a:lnTo>
                  <a:pt x="2607564" y="2261616"/>
                </a:lnTo>
                <a:close/>
              </a:path>
              <a:path w="7924800" h="2529840">
                <a:moveTo>
                  <a:pt x="2610612" y="2194560"/>
                </a:moveTo>
                <a:lnTo>
                  <a:pt x="2601468" y="2194560"/>
                </a:lnTo>
                <a:lnTo>
                  <a:pt x="2599944" y="2232660"/>
                </a:lnTo>
                <a:lnTo>
                  <a:pt x="2609088" y="2232660"/>
                </a:lnTo>
                <a:lnTo>
                  <a:pt x="2610612" y="2194560"/>
                </a:lnTo>
                <a:close/>
              </a:path>
              <a:path w="7924800" h="2529840">
                <a:moveTo>
                  <a:pt x="2613660" y="2129028"/>
                </a:moveTo>
                <a:lnTo>
                  <a:pt x="2604516" y="2127504"/>
                </a:lnTo>
                <a:lnTo>
                  <a:pt x="2602992" y="2165604"/>
                </a:lnTo>
                <a:lnTo>
                  <a:pt x="2612136" y="2167128"/>
                </a:lnTo>
                <a:lnTo>
                  <a:pt x="2613660" y="2129028"/>
                </a:lnTo>
                <a:close/>
              </a:path>
              <a:path w="7924800" h="2529840">
                <a:moveTo>
                  <a:pt x="2616708" y="2061972"/>
                </a:moveTo>
                <a:lnTo>
                  <a:pt x="2607564" y="2061972"/>
                </a:lnTo>
                <a:lnTo>
                  <a:pt x="2606040" y="2100072"/>
                </a:lnTo>
                <a:lnTo>
                  <a:pt x="2615184" y="2100072"/>
                </a:lnTo>
                <a:lnTo>
                  <a:pt x="2616708" y="2061972"/>
                </a:lnTo>
                <a:close/>
              </a:path>
              <a:path w="7924800" h="2529840">
                <a:moveTo>
                  <a:pt x="2619756" y="1994916"/>
                </a:moveTo>
                <a:lnTo>
                  <a:pt x="2609088" y="1994916"/>
                </a:lnTo>
                <a:lnTo>
                  <a:pt x="2607564" y="2033016"/>
                </a:lnTo>
                <a:lnTo>
                  <a:pt x="2618232" y="2033016"/>
                </a:lnTo>
                <a:lnTo>
                  <a:pt x="2619756" y="1994916"/>
                </a:lnTo>
                <a:close/>
              </a:path>
              <a:path w="7924800" h="2529840">
                <a:moveTo>
                  <a:pt x="2622804" y="1929384"/>
                </a:moveTo>
                <a:lnTo>
                  <a:pt x="2612136" y="1927860"/>
                </a:lnTo>
                <a:lnTo>
                  <a:pt x="2610612" y="1965960"/>
                </a:lnTo>
                <a:lnTo>
                  <a:pt x="2621280" y="1967484"/>
                </a:lnTo>
                <a:lnTo>
                  <a:pt x="2622804" y="1929384"/>
                </a:lnTo>
                <a:close/>
              </a:path>
              <a:path w="7924800" h="2529840">
                <a:moveTo>
                  <a:pt x="2624328" y="1862328"/>
                </a:moveTo>
                <a:lnTo>
                  <a:pt x="2615184" y="1862328"/>
                </a:lnTo>
                <a:lnTo>
                  <a:pt x="2613660" y="1900428"/>
                </a:lnTo>
                <a:lnTo>
                  <a:pt x="2622804" y="1900428"/>
                </a:lnTo>
                <a:lnTo>
                  <a:pt x="2624328" y="1862328"/>
                </a:lnTo>
                <a:close/>
              </a:path>
              <a:path w="7924800" h="2529840">
                <a:moveTo>
                  <a:pt x="2627376" y="1795272"/>
                </a:moveTo>
                <a:lnTo>
                  <a:pt x="2618232" y="1795272"/>
                </a:lnTo>
                <a:lnTo>
                  <a:pt x="2616708" y="1833372"/>
                </a:lnTo>
                <a:lnTo>
                  <a:pt x="2625852" y="1833372"/>
                </a:lnTo>
                <a:lnTo>
                  <a:pt x="2627376" y="1795272"/>
                </a:lnTo>
                <a:close/>
              </a:path>
              <a:path w="7924800" h="2529840">
                <a:moveTo>
                  <a:pt x="2630424" y="1728216"/>
                </a:moveTo>
                <a:lnTo>
                  <a:pt x="2621280" y="1728216"/>
                </a:lnTo>
                <a:lnTo>
                  <a:pt x="2619756" y="1766316"/>
                </a:lnTo>
                <a:lnTo>
                  <a:pt x="2628900" y="1766316"/>
                </a:lnTo>
                <a:lnTo>
                  <a:pt x="2630424" y="1728216"/>
                </a:lnTo>
                <a:close/>
              </a:path>
              <a:path w="7924800" h="2529840">
                <a:moveTo>
                  <a:pt x="2633472" y="1662684"/>
                </a:moveTo>
                <a:lnTo>
                  <a:pt x="2624328" y="1661160"/>
                </a:lnTo>
                <a:lnTo>
                  <a:pt x="2622804" y="1699260"/>
                </a:lnTo>
                <a:lnTo>
                  <a:pt x="2631948" y="1700784"/>
                </a:lnTo>
                <a:lnTo>
                  <a:pt x="2633472" y="1662684"/>
                </a:lnTo>
                <a:close/>
              </a:path>
              <a:path w="7924800" h="2529840">
                <a:moveTo>
                  <a:pt x="2636520" y="1595628"/>
                </a:moveTo>
                <a:lnTo>
                  <a:pt x="2627376" y="1595628"/>
                </a:lnTo>
                <a:lnTo>
                  <a:pt x="2625852" y="1633728"/>
                </a:lnTo>
                <a:lnTo>
                  <a:pt x="2634996" y="1633728"/>
                </a:lnTo>
                <a:lnTo>
                  <a:pt x="2636520" y="1595628"/>
                </a:lnTo>
                <a:close/>
              </a:path>
              <a:path w="7924800" h="2529840">
                <a:moveTo>
                  <a:pt x="2639568" y="1528572"/>
                </a:moveTo>
                <a:lnTo>
                  <a:pt x="2630424" y="1528572"/>
                </a:lnTo>
                <a:lnTo>
                  <a:pt x="2628900" y="1566672"/>
                </a:lnTo>
                <a:lnTo>
                  <a:pt x="2638044" y="1566672"/>
                </a:lnTo>
                <a:lnTo>
                  <a:pt x="2639568" y="1528572"/>
                </a:lnTo>
                <a:close/>
              </a:path>
              <a:path w="7924800" h="2529840">
                <a:moveTo>
                  <a:pt x="5495544" y="2385060"/>
                </a:moveTo>
                <a:lnTo>
                  <a:pt x="5484876" y="2385060"/>
                </a:lnTo>
                <a:lnTo>
                  <a:pt x="5483352" y="2423160"/>
                </a:lnTo>
                <a:lnTo>
                  <a:pt x="5492496" y="2423160"/>
                </a:lnTo>
                <a:lnTo>
                  <a:pt x="5495544" y="2385060"/>
                </a:lnTo>
                <a:close/>
              </a:path>
              <a:path w="7924800" h="2529840">
                <a:moveTo>
                  <a:pt x="5497068" y="2319528"/>
                </a:moveTo>
                <a:lnTo>
                  <a:pt x="5487924" y="2318004"/>
                </a:lnTo>
                <a:lnTo>
                  <a:pt x="5486400" y="2356104"/>
                </a:lnTo>
                <a:lnTo>
                  <a:pt x="5495544" y="2357628"/>
                </a:lnTo>
                <a:lnTo>
                  <a:pt x="5497068" y="2319528"/>
                </a:lnTo>
                <a:close/>
              </a:path>
              <a:path w="7924800" h="2529840">
                <a:moveTo>
                  <a:pt x="5500116" y="2252472"/>
                </a:moveTo>
                <a:lnTo>
                  <a:pt x="5490972" y="2252472"/>
                </a:lnTo>
                <a:lnTo>
                  <a:pt x="5489448" y="2290572"/>
                </a:lnTo>
                <a:lnTo>
                  <a:pt x="5498592" y="2290572"/>
                </a:lnTo>
                <a:lnTo>
                  <a:pt x="5500116" y="2252472"/>
                </a:lnTo>
                <a:close/>
              </a:path>
              <a:path w="7924800" h="2529840">
                <a:moveTo>
                  <a:pt x="5503164" y="2185416"/>
                </a:moveTo>
                <a:lnTo>
                  <a:pt x="5494020" y="2185416"/>
                </a:lnTo>
                <a:lnTo>
                  <a:pt x="5492496" y="2223516"/>
                </a:lnTo>
                <a:lnTo>
                  <a:pt x="5501640" y="2223516"/>
                </a:lnTo>
                <a:lnTo>
                  <a:pt x="5503164" y="2185416"/>
                </a:lnTo>
                <a:close/>
              </a:path>
              <a:path w="7924800" h="2529840">
                <a:moveTo>
                  <a:pt x="5506212" y="2118360"/>
                </a:moveTo>
                <a:lnTo>
                  <a:pt x="5497068" y="2118360"/>
                </a:lnTo>
                <a:lnTo>
                  <a:pt x="5495544" y="2156460"/>
                </a:lnTo>
                <a:lnTo>
                  <a:pt x="5504688" y="2156460"/>
                </a:lnTo>
                <a:lnTo>
                  <a:pt x="5506212" y="2118360"/>
                </a:lnTo>
                <a:close/>
              </a:path>
              <a:path w="7924800" h="2529840">
                <a:moveTo>
                  <a:pt x="5509260" y="2052828"/>
                </a:moveTo>
                <a:lnTo>
                  <a:pt x="5500116" y="2051304"/>
                </a:lnTo>
                <a:lnTo>
                  <a:pt x="5498592" y="2089404"/>
                </a:lnTo>
                <a:lnTo>
                  <a:pt x="5507736" y="2090928"/>
                </a:lnTo>
                <a:lnTo>
                  <a:pt x="5509260" y="2052828"/>
                </a:lnTo>
                <a:close/>
              </a:path>
              <a:path w="7924800" h="2529840">
                <a:moveTo>
                  <a:pt x="5512308" y="1985772"/>
                </a:moveTo>
                <a:lnTo>
                  <a:pt x="5503164" y="1985772"/>
                </a:lnTo>
                <a:lnTo>
                  <a:pt x="5501640" y="2023872"/>
                </a:lnTo>
                <a:lnTo>
                  <a:pt x="5510784" y="2023872"/>
                </a:lnTo>
                <a:lnTo>
                  <a:pt x="5512308" y="1985772"/>
                </a:lnTo>
                <a:close/>
              </a:path>
              <a:path w="7924800" h="2529840">
                <a:moveTo>
                  <a:pt x="5515356" y="1918716"/>
                </a:moveTo>
                <a:lnTo>
                  <a:pt x="5504688" y="1918716"/>
                </a:lnTo>
                <a:lnTo>
                  <a:pt x="5503164" y="1956816"/>
                </a:lnTo>
                <a:lnTo>
                  <a:pt x="5513832" y="1956816"/>
                </a:lnTo>
                <a:lnTo>
                  <a:pt x="5515356" y="1918716"/>
                </a:lnTo>
                <a:close/>
              </a:path>
              <a:path w="7924800" h="2529840">
                <a:moveTo>
                  <a:pt x="5518404" y="1853184"/>
                </a:moveTo>
                <a:lnTo>
                  <a:pt x="5507736" y="1851660"/>
                </a:lnTo>
                <a:lnTo>
                  <a:pt x="5506212" y="1889760"/>
                </a:lnTo>
                <a:lnTo>
                  <a:pt x="5516880" y="1891284"/>
                </a:lnTo>
                <a:lnTo>
                  <a:pt x="5518404" y="1853184"/>
                </a:lnTo>
                <a:close/>
              </a:path>
              <a:path w="7924800" h="2529840">
                <a:moveTo>
                  <a:pt x="5519928" y="1786128"/>
                </a:moveTo>
                <a:lnTo>
                  <a:pt x="5510784" y="1786128"/>
                </a:lnTo>
                <a:lnTo>
                  <a:pt x="5509260" y="1824228"/>
                </a:lnTo>
                <a:lnTo>
                  <a:pt x="5518404" y="1824228"/>
                </a:lnTo>
                <a:lnTo>
                  <a:pt x="5519928" y="1786128"/>
                </a:lnTo>
                <a:close/>
              </a:path>
              <a:path w="7924800" h="2529840">
                <a:moveTo>
                  <a:pt x="5522976" y="1719072"/>
                </a:moveTo>
                <a:lnTo>
                  <a:pt x="5513832" y="1719072"/>
                </a:lnTo>
                <a:lnTo>
                  <a:pt x="5512308" y="1757172"/>
                </a:lnTo>
                <a:lnTo>
                  <a:pt x="5521452" y="1757172"/>
                </a:lnTo>
                <a:lnTo>
                  <a:pt x="5522976" y="1719072"/>
                </a:lnTo>
                <a:close/>
              </a:path>
              <a:path w="7924800" h="2529840">
                <a:moveTo>
                  <a:pt x="5526024" y="1652016"/>
                </a:moveTo>
                <a:lnTo>
                  <a:pt x="5516880" y="1652016"/>
                </a:lnTo>
                <a:lnTo>
                  <a:pt x="5515356" y="1690116"/>
                </a:lnTo>
                <a:lnTo>
                  <a:pt x="5524500" y="1690116"/>
                </a:lnTo>
                <a:lnTo>
                  <a:pt x="5526024" y="1652016"/>
                </a:lnTo>
                <a:close/>
              </a:path>
              <a:path w="7924800" h="2529840">
                <a:moveTo>
                  <a:pt x="5529072" y="1586484"/>
                </a:moveTo>
                <a:lnTo>
                  <a:pt x="5519928" y="1584960"/>
                </a:lnTo>
                <a:lnTo>
                  <a:pt x="5518404" y="1623060"/>
                </a:lnTo>
                <a:lnTo>
                  <a:pt x="5527548" y="1624584"/>
                </a:lnTo>
                <a:lnTo>
                  <a:pt x="5529072" y="1586484"/>
                </a:lnTo>
                <a:close/>
              </a:path>
              <a:path w="7924800" h="2529840">
                <a:moveTo>
                  <a:pt x="5532120" y="1519428"/>
                </a:moveTo>
                <a:lnTo>
                  <a:pt x="5522976" y="1519428"/>
                </a:lnTo>
                <a:lnTo>
                  <a:pt x="5521452" y="1557528"/>
                </a:lnTo>
                <a:lnTo>
                  <a:pt x="5530596" y="1557528"/>
                </a:lnTo>
                <a:lnTo>
                  <a:pt x="5532120" y="1519428"/>
                </a:lnTo>
                <a:close/>
              </a:path>
              <a:path w="7924800" h="2529840">
                <a:moveTo>
                  <a:pt x="5535168" y="1452372"/>
                </a:moveTo>
                <a:lnTo>
                  <a:pt x="5526024" y="1452372"/>
                </a:lnTo>
                <a:lnTo>
                  <a:pt x="5524500" y="1490472"/>
                </a:lnTo>
                <a:lnTo>
                  <a:pt x="5533644" y="1490472"/>
                </a:lnTo>
                <a:lnTo>
                  <a:pt x="5535168" y="1452372"/>
                </a:lnTo>
                <a:close/>
              </a:path>
              <a:path w="7924800" h="2529840">
                <a:moveTo>
                  <a:pt x="7167372" y="2135124"/>
                </a:moveTo>
                <a:lnTo>
                  <a:pt x="7146036" y="2127504"/>
                </a:lnTo>
                <a:lnTo>
                  <a:pt x="7121652" y="2119884"/>
                </a:lnTo>
                <a:lnTo>
                  <a:pt x="7095744" y="2113788"/>
                </a:lnTo>
                <a:lnTo>
                  <a:pt x="7068312" y="2106168"/>
                </a:lnTo>
                <a:lnTo>
                  <a:pt x="7039356" y="2100072"/>
                </a:lnTo>
                <a:lnTo>
                  <a:pt x="6975348" y="2084832"/>
                </a:lnTo>
                <a:lnTo>
                  <a:pt x="6940296" y="2078736"/>
                </a:lnTo>
                <a:lnTo>
                  <a:pt x="6905244" y="2071116"/>
                </a:lnTo>
                <a:lnTo>
                  <a:pt x="6868668" y="2063496"/>
                </a:lnTo>
                <a:lnTo>
                  <a:pt x="6829044" y="2054352"/>
                </a:lnTo>
                <a:lnTo>
                  <a:pt x="6789420" y="2046732"/>
                </a:lnTo>
                <a:lnTo>
                  <a:pt x="6748272" y="2036064"/>
                </a:lnTo>
                <a:lnTo>
                  <a:pt x="6707124" y="2026920"/>
                </a:lnTo>
                <a:lnTo>
                  <a:pt x="6664452" y="2016252"/>
                </a:lnTo>
                <a:lnTo>
                  <a:pt x="6620256" y="2005584"/>
                </a:lnTo>
                <a:lnTo>
                  <a:pt x="6613817" y="2003818"/>
                </a:lnTo>
                <a:lnTo>
                  <a:pt x="6618732" y="1940052"/>
                </a:lnTo>
                <a:lnTo>
                  <a:pt x="6624828" y="1863852"/>
                </a:lnTo>
                <a:lnTo>
                  <a:pt x="6626352" y="1827276"/>
                </a:lnTo>
                <a:lnTo>
                  <a:pt x="6629400" y="1790700"/>
                </a:lnTo>
                <a:lnTo>
                  <a:pt x="6630924" y="1755648"/>
                </a:lnTo>
                <a:lnTo>
                  <a:pt x="6630924" y="1722120"/>
                </a:lnTo>
                <a:lnTo>
                  <a:pt x="6632448" y="1690116"/>
                </a:lnTo>
                <a:lnTo>
                  <a:pt x="6632448" y="1659636"/>
                </a:lnTo>
                <a:lnTo>
                  <a:pt x="6630924" y="1629156"/>
                </a:lnTo>
                <a:lnTo>
                  <a:pt x="6629400" y="1601724"/>
                </a:lnTo>
                <a:lnTo>
                  <a:pt x="6623304" y="1546860"/>
                </a:lnTo>
                <a:lnTo>
                  <a:pt x="6620256" y="1522476"/>
                </a:lnTo>
                <a:lnTo>
                  <a:pt x="6614160" y="1498092"/>
                </a:lnTo>
                <a:lnTo>
                  <a:pt x="6609588" y="1473708"/>
                </a:lnTo>
                <a:lnTo>
                  <a:pt x="6597396" y="1431036"/>
                </a:lnTo>
                <a:lnTo>
                  <a:pt x="6592824" y="1411224"/>
                </a:lnTo>
                <a:lnTo>
                  <a:pt x="6586728" y="1392936"/>
                </a:lnTo>
                <a:lnTo>
                  <a:pt x="6582956" y="1380883"/>
                </a:lnTo>
                <a:lnTo>
                  <a:pt x="6612636" y="1371600"/>
                </a:lnTo>
                <a:lnTo>
                  <a:pt x="6609728" y="1368552"/>
                </a:lnTo>
                <a:lnTo>
                  <a:pt x="6553200" y="1309116"/>
                </a:lnTo>
                <a:lnTo>
                  <a:pt x="6539484" y="1394460"/>
                </a:lnTo>
                <a:lnTo>
                  <a:pt x="6570764" y="1384693"/>
                </a:lnTo>
                <a:lnTo>
                  <a:pt x="6580632" y="1414272"/>
                </a:lnTo>
                <a:lnTo>
                  <a:pt x="6585204" y="1434084"/>
                </a:lnTo>
                <a:lnTo>
                  <a:pt x="6597396" y="1476756"/>
                </a:lnTo>
                <a:lnTo>
                  <a:pt x="6601968" y="1499616"/>
                </a:lnTo>
                <a:lnTo>
                  <a:pt x="6611112" y="1548384"/>
                </a:lnTo>
                <a:lnTo>
                  <a:pt x="6614160" y="1575816"/>
                </a:lnTo>
                <a:lnTo>
                  <a:pt x="6617208" y="1601724"/>
                </a:lnTo>
                <a:lnTo>
                  <a:pt x="6618643" y="1629156"/>
                </a:lnTo>
                <a:lnTo>
                  <a:pt x="6618732" y="1722120"/>
                </a:lnTo>
                <a:lnTo>
                  <a:pt x="6617208" y="1755648"/>
                </a:lnTo>
                <a:lnTo>
                  <a:pt x="6614160" y="1825752"/>
                </a:lnTo>
                <a:lnTo>
                  <a:pt x="6611112" y="1862328"/>
                </a:lnTo>
                <a:lnTo>
                  <a:pt x="6609588" y="1900428"/>
                </a:lnTo>
                <a:lnTo>
                  <a:pt x="6606540" y="1940052"/>
                </a:lnTo>
                <a:lnTo>
                  <a:pt x="6603492" y="1978152"/>
                </a:lnTo>
                <a:lnTo>
                  <a:pt x="6601028" y="2000288"/>
                </a:lnTo>
                <a:lnTo>
                  <a:pt x="6576060" y="1993392"/>
                </a:lnTo>
                <a:lnTo>
                  <a:pt x="6484620" y="1965960"/>
                </a:lnTo>
                <a:lnTo>
                  <a:pt x="6390132" y="1935480"/>
                </a:lnTo>
                <a:lnTo>
                  <a:pt x="6342888" y="1918716"/>
                </a:lnTo>
                <a:lnTo>
                  <a:pt x="6295644" y="1900428"/>
                </a:lnTo>
                <a:lnTo>
                  <a:pt x="6248400" y="1880616"/>
                </a:lnTo>
                <a:lnTo>
                  <a:pt x="6199619" y="1859280"/>
                </a:lnTo>
                <a:lnTo>
                  <a:pt x="6150864" y="1836420"/>
                </a:lnTo>
                <a:lnTo>
                  <a:pt x="6103620" y="1813560"/>
                </a:lnTo>
                <a:lnTo>
                  <a:pt x="6054852" y="1787652"/>
                </a:lnTo>
                <a:lnTo>
                  <a:pt x="5960364" y="1732788"/>
                </a:lnTo>
                <a:lnTo>
                  <a:pt x="5913120" y="1702308"/>
                </a:lnTo>
                <a:lnTo>
                  <a:pt x="5865876" y="1670304"/>
                </a:lnTo>
                <a:lnTo>
                  <a:pt x="5818632" y="1633728"/>
                </a:lnTo>
                <a:lnTo>
                  <a:pt x="5771388" y="1594104"/>
                </a:lnTo>
                <a:lnTo>
                  <a:pt x="5724144" y="1548384"/>
                </a:lnTo>
                <a:lnTo>
                  <a:pt x="5675376" y="1498092"/>
                </a:lnTo>
                <a:lnTo>
                  <a:pt x="5625084" y="1443228"/>
                </a:lnTo>
                <a:lnTo>
                  <a:pt x="5574792" y="1386840"/>
                </a:lnTo>
                <a:lnTo>
                  <a:pt x="5524500" y="1325880"/>
                </a:lnTo>
                <a:lnTo>
                  <a:pt x="5472684" y="1261872"/>
                </a:lnTo>
                <a:lnTo>
                  <a:pt x="5420868" y="1196340"/>
                </a:lnTo>
                <a:lnTo>
                  <a:pt x="5263896" y="989076"/>
                </a:lnTo>
                <a:lnTo>
                  <a:pt x="5047488" y="705612"/>
                </a:lnTo>
                <a:lnTo>
                  <a:pt x="4994148" y="637032"/>
                </a:lnTo>
                <a:lnTo>
                  <a:pt x="4939284" y="568452"/>
                </a:lnTo>
                <a:lnTo>
                  <a:pt x="4884420" y="502920"/>
                </a:lnTo>
                <a:lnTo>
                  <a:pt x="4828032" y="438912"/>
                </a:lnTo>
                <a:lnTo>
                  <a:pt x="4773168" y="377952"/>
                </a:lnTo>
                <a:lnTo>
                  <a:pt x="4718304" y="318516"/>
                </a:lnTo>
                <a:lnTo>
                  <a:pt x="4607052" y="213360"/>
                </a:lnTo>
                <a:lnTo>
                  <a:pt x="4550664" y="167640"/>
                </a:lnTo>
                <a:lnTo>
                  <a:pt x="4494276" y="126492"/>
                </a:lnTo>
                <a:lnTo>
                  <a:pt x="4439412" y="89916"/>
                </a:lnTo>
                <a:lnTo>
                  <a:pt x="4383024" y="57912"/>
                </a:lnTo>
                <a:lnTo>
                  <a:pt x="4326636" y="33528"/>
                </a:lnTo>
                <a:lnTo>
                  <a:pt x="4271772" y="15240"/>
                </a:lnTo>
                <a:lnTo>
                  <a:pt x="4215384" y="4572"/>
                </a:lnTo>
                <a:lnTo>
                  <a:pt x="4158996" y="0"/>
                </a:lnTo>
                <a:lnTo>
                  <a:pt x="4130040" y="1524"/>
                </a:lnTo>
                <a:lnTo>
                  <a:pt x="4102608" y="4572"/>
                </a:lnTo>
                <a:lnTo>
                  <a:pt x="4073652" y="9144"/>
                </a:lnTo>
                <a:lnTo>
                  <a:pt x="4046220" y="15240"/>
                </a:lnTo>
                <a:lnTo>
                  <a:pt x="4018788" y="24384"/>
                </a:lnTo>
                <a:lnTo>
                  <a:pt x="3989832" y="33528"/>
                </a:lnTo>
                <a:lnTo>
                  <a:pt x="3933444" y="59436"/>
                </a:lnTo>
                <a:lnTo>
                  <a:pt x="3878580" y="89916"/>
                </a:lnTo>
                <a:lnTo>
                  <a:pt x="3822192" y="126492"/>
                </a:lnTo>
                <a:lnTo>
                  <a:pt x="3765804" y="167640"/>
                </a:lnTo>
                <a:lnTo>
                  <a:pt x="3709416" y="214884"/>
                </a:lnTo>
                <a:lnTo>
                  <a:pt x="3654552" y="265176"/>
                </a:lnTo>
                <a:lnTo>
                  <a:pt x="3598164" y="320040"/>
                </a:lnTo>
                <a:lnTo>
                  <a:pt x="3541776" y="377952"/>
                </a:lnTo>
                <a:lnTo>
                  <a:pt x="3485388" y="438912"/>
                </a:lnTo>
                <a:lnTo>
                  <a:pt x="3374136" y="568452"/>
                </a:lnTo>
                <a:lnTo>
                  <a:pt x="3261360" y="705612"/>
                </a:lnTo>
                <a:lnTo>
                  <a:pt x="3038856" y="989076"/>
                </a:lnTo>
                <a:lnTo>
                  <a:pt x="2872740" y="1196340"/>
                </a:lnTo>
                <a:lnTo>
                  <a:pt x="2817876" y="1261872"/>
                </a:lnTo>
                <a:lnTo>
                  <a:pt x="2763012" y="1324356"/>
                </a:lnTo>
                <a:lnTo>
                  <a:pt x="2708148" y="1385316"/>
                </a:lnTo>
                <a:lnTo>
                  <a:pt x="2654808" y="1443228"/>
                </a:lnTo>
                <a:lnTo>
                  <a:pt x="2635618" y="1461884"/>
                </a:lnTo>
                <a:lnTo>
                  <a:pt x="2633472" y="1461516"/>
                </a:lnTo>
                <a:lnTo>
                  <a:pt x="2633256" y="1464183"/>
                </a:lnTo>
                <a:lnTo>
                  <a:pt x="2599944" y="1496568"/>
                </a:lnTo>
                <a:lnTo>
                  <a:pt x="2546604" y="1546860"/>
                </a:lnTo>
                <a:lnTo>
                  <a:pt x="2493264" y="1592580"/>
                </a:lnTo>
                <a:lnTo>
                  <a:pt x="2441448" y="1633728"/>
                </a:lnTo>
                <a:lnTo>
                  <a:pt x="2388108" y="1668780"/>
                </a:lnTo>
                <a:lnTo>
                  <a:pt x="2334768" y="1700784"/>
                </a:lnTo>
                <a:lnTo>
                  <a:pt x="2282952" y="1732788"/>
                </a:lnTo>
                <a:lnTo>
                  <a:pt x="2231136" y="1761744"/>
                </a:lnTo>
                <a:lnTo>
                  <a:pt x="2177796" y="1789176"/>
                </a:lnTo>
                <a:lnTo>
                  <a:pt x="2074164" y="1837944"/>
                </a:lnTo>
                <a:lnTo>
                  <a:pt x="1972056" y="1883664"/>
                </a:lnTo>
                <a:lnTo>
                  <a:pt x="1868424" y="1921764"/>
                </a:lnTo>
                <a:lnTo>
                  <a:pt x="1766316" y="1956816"/>
                </a:lnTo>
                <a:lnTo>
                  <a:pt x="1665732" y="1987296"/>
                </a:lnTo>
                <a:lnTo>
                  <a:pt x="1563624" y="2013204"/>
                </a:lnTo>
                <a:lnTo>
                  <a:pt x="1517370" y="2023719"/>
                </a:lnTo>
                <a:lnTo>
                  <a:pt x="1496568" y="1921764"/>
                </a:lnTo>
                <a:lnTo>
                  <a:pt x="1478280" y="1816608"/>
                </a:lnTo>
                <a:lnTo>
                  <a:pt x="1473708" y="1783080"/>
                </a:lnTo>
                <a:lnTo>
                  <a:pt x="1470660" y="1749552"/>
                </a:lnTo>
                <a:lnTo>
                  <a:pt x="1467612" y="1717548"/>
                </a:lnTo>
                <a:lnTo>
                  <a:pt x="1464564" y="1687068"/>
                </a:lnTo>
                <a:lnTo>
                  <a:pt x="1464564" y="1630680"/>
                </a:lnTo>
                <a:lnTo>
                  <a:pt x="1469136" y="1578864"/>
                </a:lnTo>
                <a:lnTo>
                  <a:pt x="1479804" y="1530096"/>
                </a:lnTo>
                <a:lnTo>
                  <a:pt x="1498092" y="1485900"/>
                </a:lnTo>
                <a:lnTo>
                  <a:pt x="1519428" y="1444752"/>
                </a:lnTo>
                <a:lnTo>
                  <a:pt x="1542288" y="1408176"/>
                </a:lnTo>
                <a:lnTo>
                  <a:pt x="1552956" y="1391412"/>
                </a:lnTo>
                <a:lnTo>
                  <a:pt x="1563395" y="1376616"/>
                </a:lnTo>
                <a:lnTo>
                  <a:pt x="1589532" y="1394460"/>
                </a:lnTo>
                <a:lnTo>
                  <a:pt x="1593913" y="1359408"/>
                </a:lnTo>
                <a:lnTo>
                  <a:pt x="1600200" y="1309116"/>
                </a:lnTo>
                <a:lnTo>
                  <a:pt x="1527048" y="1351788"/>
                </a:lnTo>
                <a:lnTo>
                  <a:pt x="1553425" y="1369809"/>
                </a:lnTo>
                <a:lnTo>
                  <a:pt x="1543812" y="1383792"/>
                </a:lnTo>
                <a:lnTo>
                  <a:pt x="1519428" y="1418844"/>
                </a:lnTo>
                <a:lnTo>
                  <a:pt x="1496568" y="1458468"/>
                </a:lnTo>
                <a:lnTo>
                  <a:pt x="1476756" y="1502664"/>
                </a:lnTo>
                <a:lnTo>
                  <a:pt x="1461516" y="1551432"/>
                </a:lnTo>
                <a:lnTo>
                  <a:pt x="1452372" y="1603248"/>
                </a:lnTo>
                <a:lnTo>
                  <a:pt x="1450848" y="1630680"/>
                </a:lnTo>
                <a:lnTo>
                  <a:pt x="1450848" y="1658112"/>
                </a:lnTo>
                <a:lnTo>
                  <a:pt x="1453896" y="1719072"/>
                </a:lnTo>
                <a:lnTo>
                  <a:pt x="1456944" y="1751076"/>
                </a:lnTo>
                <a:lnTo>
                  <a:pt x="1466088" y="1818132"/>
                </a:lnTo>
                <a:lnTo>
                  <a:pt x="1478280" y="1888236"/>
                </a:lnTo>
                <a:lnTo>
                  <a:pt x="1484376" y="1924812"/>
                </a:lnTo>
                <a:lnTo>
                  <a:pt x="1499616" y="1997964"/>
                </a:lnTo>
                <a:lnTo>
                  <a:pt x="1505305" y="2026462"/>
                </a:lnTo>
                <a:lnTo>
                  <a:pt x="1463040" y="2036064"/>
                </a:lnTo>
                <a:lnTo>
                  <a:pt x="1362456" y="2055876"/>
                </a:lnTo>
                <a:lnTo>
                  <a:pt x="1261872" y="2072640"/>
                </a:lnTo>
                <a:lnTo>
                  <a:pt x="1161288" y="2087880"/>
                </a:lnTo>
                <a:lnTo>
                  <a:pt x="961644" y="2112264"/>
                </a:lnTo>
                <a:lnTo>
                  <a:pt x="760476" y="2133600"/>
                </a:lnTo>
                <a:lnTo>
                  <a:pt x="763524" y="2162556"/>
                </a:lnTo>
                <a:lnTo>
                  <a:pt x="964692" y="2141220"/>
                </a:lnTo>
                <a:lnTo>
                  <a:pt x="1065276" y="2129028"/>
                </a:lnTo>
                <a:lnTo>
                  <a:pt x="1164336" y="2115312"/>
                </a:lnTo>
                <a:lnTo>
                  <a:pt x="1266444" y="2101596"/>
                </a:lnTo>
                <a:lnTo>
                  <a:pt x="1367028" y="2083308"/>
                </a:lnTo>
                <a:lnTo>
                  <a:pt x="1467612" y="2063496"/>
                </a:lnTo>
                <a:lnTo>
                  <a:pt x="1510779" y="2053831"/>
                </a:lnTo>
                <a:lnTo>
                  <a:pt x="1514856" y="2074164"/>
                </a:lnTo>
                <a:lnTo>
                  <a:pt x="1531620" y="2148840"/>
                </a:lnTo>
                <a:lnTo>
                  <a:pt x="1543812" y="2147316"/>
                </a:lnTo>
                <a:lnTo>
                  <a:pt x="1527048" y="2071116"/>
                </a:lnTo>
                <a:lnTo>
                  <a:pt x="1522958" y="2051113"/>
                </a:lnTo>
                <a:lnTo>
                  <a:pt x="1569720" y="2040636"/>
                </a:lnTo>
                <a:lnTo>
                  <a:pt x="1671828" y="2014728"/>
                </a:lnTo>
                <a:lnTo>
                  <a:pt x="1775460" y="1984248"/>
                </a:lnTo>
                <a:lnTo>
                  <a:pt x="1877568" y="1949196"/>
                </a:lnTo>
                <a:lnTo>
                  <a:pt x="1981200" y="1909572"/>
                </a:lnTo>
                <a:lnTo>
                  <a:pt x="2086356" y="1865376"/>
                </a:lnTo>
                <a:lnTo>
                  <a:pt x="2138172" y="1839468"/>
                </a:lnTo>
                <a:lnTo>
                  <a:pt x="2191512" y="1813560"/>
                </a:lnTo>
                <a:lnTo>
                  <a:pt x="2243328" y="1786128"/>
                </a:lnTo>
                <a:lnTo>
                  <a:pt x="2296668" y="1757172"/>
                </a:lnTo>
                <a:lnTo>
                  <a:pt x="2350008" y="1726692"/>
                </a:lnTo>
                <a:lnTo>
                  <a:pt x="2403348" y="1693176"/>
                </a:lnTo>
                <a:lnTo>
                  <a:pt x="2456688" y="1656600"/>
                </a:lnTo>
                <a:lnTo>
                  <a:pt x="2511552" y="1615440"/>
                </a:lnTo>
                <a:lnTo>
                  <a:pt x="2564892" y="1568196"/>
                </a:lnTo>
                <a:lnTo>
                  <a:pt x="2619756" y="1517904"/>
                </a:lnTo>
                <a:lnTo>
                  <a:pt x="2637091" y="1500568"/>
                </a:lnTo>
                <a:lnTo>
                  <a:pt x="2641092" y="1501140"/>
                </a:lnTo>
                <a:lnTo>
                  <a:pt x="2641282" y="1496377"/>
                </a:lnTo>
                <a:lnTo>
                  <a:pt x="2674620" y="1463040"/>
                </a:lnTo>
                <a:lnTo>
                  <a:pt x="2729484" y="1405128"/>
                </a:lnTo>
                <a:lnTo>
                  <a:pt x="2784348" y="1344168"/>
                </a:lnTo>
                <a:lnTo>
                  <a:pt x="2895600" y="1214628"/>
                </a:lnTo>
                <a:lnTo>
                  <a:pt x="2950464" y="1146048"/>
                </a:lnTo>
                <a:lnTo>
                  <a:pt x="3061716" y="1005840"/>
                </a:lnTo>
                <a:lnTo>
                  <a:pt x="3172968" y="864108"/>
                </a:lnTo>
                <a:lnTo>
                  <a:pt x="3284220" y="723900"/>
                </a:lnTo>
                <a:lnTo>
                  <a:pt x="3340608" y="653796"/>
                </a:lnTo>
                <a:lnTo>
                  <a:pt x="3395472" y="586740"/>
                </a:lnTo>
                <a:lnTo>
                  <a:pt x="3451860" y="521208"/>
                </a:lnTo>
                <a:lnTo>
                  <a:pt x="3508248" y="457200"/>
                </a:lnTo>
                <a:lnTo>
                  <a:pt x="3563112" y="396240"/>
                </a:lnTo>
                <a:lnTo>
                  <a:pt x="3617976" y="339852"/>
                </a:lnTo>
                <a:lnTo>
                  <a:pt x="3674364" y="284988"/>
                </a:lnTo>
                <a:lnTo>
                  <a:pt x="3729228" y="234696"/>
                </a:lnTo>
                <a:lnTo>
                  <a:pt x="3784092" y="190500"/>
                </a:lnTo>
                <a:lnTo>
                  <a:pt x="3838956" y="149352"/>
                </a:lnTo>
                <a:lnTo>
                  <a:pt x="3893820" y="114300"/>
                </a:lnTo>
                <a:lnTo>
                  <a:pt x="3947160" y="83820"/>
                </a:lnTo>
                <a:lnTo>
                  <a:pt x="4002024" y="60960"/>
                </a:lnTo>
                <a:lnTo>
                  <a:pt x="4027932" y="50292"/>
                </a:lnTo>
                <a:lnTo>
                  <a:pt x="4053840" y="42672"/>
                </a:lnTo>
                <a:lnTo>
                  <a:pt x="4081272" y="36576"/>
                </a:lnTo>
                <a:lnTo>
                  <a:pt x="4107180" y="32004"/>
                </a:lnTo>
                <a:lnTo>
                  <a:pt x="4133088" y="28956"/>
                </a:lnTo>
                <a:lnTo>
                  <a:pt x="4186428" y="28956"/>
                </a:lnTo>
                <a:lnTo>
                  <a:pt x="4238244" y="36576"/>
                </a:lnTo>
                <a:lnTo>
                  <a:pt x="4291584" y="51816"/>
                </a:lnTo>
                <a:lnTo>
                  <a:pt x="4344924" y="71628"/>
                </a:lnTo>
                <a:lnTo>
                  <a:pt x="4425696" y="114300"/>
                </a:lnTo>
                <a:lnTo>
                  <a:pt x="4479036" y="149352"/>
                </a:lnTo>
                <a:lnTo>
                  <a:pt x="4533900" y="190500"/>
                </a:lnTo>
                <a:lnTo>
                  <a:pt x="4588764" y="236220"/>
                </a:lnTo>
                <a:lnTo>
                  <a:pt x="4643628" y="284988"/>
                </a:lnTo>
                <a:lnTo>
                  <a:pt x="4698492" y="339852"/>
                </a:lnTo>
                <a:lnTo>
                  <a:pt x="4806696" y="457200"/>
                </a:lnTo>
                <a:lnTo>
                  <a:pt x="4861560" y="521208"/>
                </a:lnTo>
                <a:lnTo>
                  <a:pt x="4916424" y="586740"/>
                </a:lnTo>
                <a:lnTo>
                  <a:pt x="4971288" y="653796"/>
                </a:lnTo>
                <a:lnTo>
                  <a:pt x="5026152" y="723900"/>
                </a:lnTo>
                <a:lnTo>
                  <a:pt x="5134356" y="864108"/>
                </a:lnTo>
                <a:lnTo>
                  <a:pt x="5241036" y="1005840"/>
                </a:lnTo>
                <a:lnTo>
                  <a:pt x="5346192" y="1146048"/>
                </a:lnTo>
                <a:lnTo>
                  <a:pt x="5449824" y="1280160"/>
                </a:lnTo>
                <a:lnTo>
                  <a:pt x="5501640" y="1344168"/>
                </a:lnTo>
                <a:lnTo>
                  <a:pt x="5537860" y="1386789"/>
                </a:lnTo>
                <a:lnTo>
                  <a:pt x="5529072" y="1385316"/>
                </a:lnTo>
                <a:lnTo>
                  <a:pt x="5526024" y="1423416"/>
                </a:lnTo>
                <a:lnTo>
                  <a:pt x="5536692" y="1424940"/>
                </a:lnTo>
                <a:lnTo>
                  <a:pt x="5538190" y="1387182"/>
                </a:lnTo>
                <a:lnTo>
                  <a:pt x="5553456" y="1405128"/>
                </a:lnTo>
                <a:lnTo>
                  <a:pt x="5603748" y="1463040"/>
                </a:lnTo>
                <a:lnTo>
                  <a:pt x="5654040" y="1517904"/>
                </a:lnTo>
                <a:lnTo>
                  <a:pt x="5702808" y="1568196"/>
                </a:lnTo>
                <a:lnTo>
                  <a:pt x="5751576" y="1613916"/>
                </a:lnTo>
                <a:lnTo>
                  <a:pt x="5800344" y="1656600"/>
                </a:lnTo>
                <a:lnTo>
                  <a:pt x="5849112" y="1693176"/>
                </a:lnTo>
                <a:lnTo>
                  <a:pt x="5896356" y="1725168"/>
                </a:lnTo>
                <a:lnTo>
                  <a:pt x="5943600" y="1755648"/>
                </a:lnTo>
                <a:lnTo>
                  <a:pt x="5992368" y="1786128"/>
                </a:lnTo>
                <a:lnTo>
                  <a:pt x="6089904" y="1837944"/>
                </a:lnTo>
                <a:lnTo>
                  <a:pt x="6138672" y="1862328"/>
                </a:lnTo>
                <a:lnTo>
                  <a:pt x="6187440" y="1885188"/>
                </a:lnTo>
                <a:lnTo>
                  <a:pt x="6236208" y="1906524"/>
                </a:lnTo>
                <a:lnTo>
                  <a:pt x="6284976" y="1926336"/>
                </a:lnTo>
                <a:lnTo>
                  <a:pt x="6333744" y="1944624"/>
                </a:lnTo>
                <a:lnTo>
                  <a:pt x="6428232" y="1978152"/>
                </a:lnTo>
                <a:lnTo>
                  <a:pt x="6475476" y="1993392"/>
                </a:lnTo>
                <a:lnTo>
                  <a:pt x="6522720" y="2007108"/>
                </a:lnTo>
                <a:lnTo>
                  <a:pt x="6568440" y="2020824"/>
                </a:lnTo>
                <a:lnTo>
                  <a:pt x="6598171" y="2029028"/>
                </a:lnTo>
                <a:lnTo>
                  <a:pt x="6595872" y="2058924"/>
                </a:lnTo>
                <a:lnTo>
                  <a:pt x="6588252" y="2141220"/>
                </a:lnTo>
                <a:lnTo>
                  <a:pt x="6579108" y="2223516"/>
                </a:lnTo>
                <a:lnTo>
                  <a:pt x="6591300" y="2225040"/>
                </a:lnTo>
                <a:lnTo>
                  <a:pt x="6600444" y="2142744"/>
                </a:lnTo>
                <a:lnTo>
                  <a:pt x="6608064" y="2060448"/>
                </a:lnTo>
                <a:lnTo>
                  <a:pt x="6611150" y="2032609"/>
                </a:lnTo>
                <a:lnTo>
                  <a:pt x="6612636" y="2033016"/>
                </a:lnTo>
                <a:lnTo>
                  <a:pt x="6656832" y="2043684"/>
                </a:lnTo>
                <a:lnTo>
                  <a:pt x="6742176" y="2065020"/>
                </a:lnTo>
                <a:lnTo>
                  <a:pt x="6783324" y="2074164"/>
                </a:lnTo>
                <a:lnTo>
                  <a:pt x="6822948" y="2083308"/>
                </a:lnTo>
                <a:lnTo>
                  <a:pt x="6862572" y="2090928"/>
                </a:lnTo>
                <a:lnTo>
                  <a:pt x="6935724" y="2106168"/>
                </a:lnTo>
                <a:lnTo>
                  <a:pt x="6969252" y="2113788"/>
                </a:lnTo>
                <a:lnTo>
                  <a:pt x="7001256" y="2119884"/>
                </a:lnTo>
                <a:lnTo>
                  <a:pt x="7033260" y="2127504"/>
                </a:lnTo>
                <a:lnTo>
                  <a:pt x="7062216" y="2133600"/>
                </a:lnTo>
                <a:lnTo>
                  <a:pt x="7089648" y="2141220"/>
                </a:lnTo>
                <a:lnTo>
                  <a:pt x="7114032" y="2147316"/>
                </a:lnTo>
                <a:lnTo>
                  <a:pt x="7138416" y="2154936"/>
                </a:lnTo>
                <a:lnTo>
                  <a:pt x="7159752" y="2161032"/>
                </a:lnTo>
                <a:lnTo>
                  <a:pt x="7167372" y="2135124"/>
                </a:lnTo>
                <a:close/>
              </a:path>
              <a:path w="7924800" h="2529840">
                <a:moveTo>
                  <a:pt x="7924800" y="2447544"/>
                </a:moveTo>
                <a:lnTo>
                  <a:pt x="0" y="2447544"/>
                </a:lnTo>
                <a:lnTo>
                  <a:pt x="0" y="2458212"/>
                </a:lnTo>
                <a:lnTo>
                  <a:pt x="7924800" y="2458212"/>
                </a:lnTo>
                <a:lnTo>
                  <a:pt x="7924800" y="2447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38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9193" y="1325563"/>
            <a:ext cx="88954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Agus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Irianto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Konsep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Dasar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Aplikasinya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Kencana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2006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Getut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Pramesti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SPSS 15.0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Model Linier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Media Alex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Computindo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Dr. Ir.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Harinaldi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M.Eng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Prinsip-Prinsip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Teknik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Sains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Erlangga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Sudjana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MA.,MSc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”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Metoda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Bandung,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Tarsito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Sudaryono,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M.Pd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Probabilitas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Teori&amp;Aplikasi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]”, Yogyakarta, Andi, 2012.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8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3605" algn="l"/>
                <a:tab pos="5260340" algn="l"/>
              </a:tabLst>
            </a:pPr>
            <a:r>
              <a:rPr dirty="0"/>
              <a:t> 	Terima</a:t>
            </a:r>
            <a:r>
              <a:rPr spc="-50" dirty="0"/>
              <a:t> </a:t>
            </a:r>
            <a:r>
              <a:rPr dirty="0"/>
              <a:t>Kasih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22D93-AFFC-B17A-D602-43E81AA04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Hipotesis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061553" y="1675289"/>
            <a:ext cx="8071484" cy="4652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spcBef>
                <a:spcPts val="9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HIPOTESIS</a:t>
            </a:r>
            <a:r>
              <a:rPr sz="2200" spc="-10" dirty="0">
                <a:latin typeface="Calibri"/>
                <a:cs typeface="Calibri"/>
              </a:rPr>
              <a:t> ADALAH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PERNYATAAN</a:t>
            </a:r>
            <a:r>
              <a:rPr sz="2200" spc="-45" dirty="0">
                <a:latin typeface="Calibri"/>
                <a:cs typeface="Calibri"/>
              </a:rPr>
              <a:t> YANG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MASIH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LEMAH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TINGKAT 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KEBENARANNYA </a:t>
            </a:r>
            <a:r>
              <a:rPr sz="2200" spc="-5" dirty="0">
                <a:latin typeface="Calibri"/>
                <a:cs typeface="Calibri"/>
              </a:rPr>
              <a:t>SEHINGGA MASIH </a:t>
            </a:r>
            <a:r>
              <a:rPr sz="2200" dirty="0">
                <a:latin typeface="Calibri"/>
                <a:cs typeface="Calibri"/>
              </a:rPr>
              <a:t>HARUS </a:t>
            </a:r>
            <a:r>
              <a:rPr sz="2200" spc="-15" dirty="0">
                <a:latin typeface="Calibri"/>
                <a:cs typeface="Calibri"/>
              </a:rPr>
              <a:t>DIUJI </a:t>
            </a:r>
            <a:r>
              <a:rPr sz="2200" spc="-5" dirty="0">
                <a:latin typeface="Calibri"/>
                <a:cs typeface="Calibri"/>
              </a:rPr>
              <a:t>MENGGUNAKAN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TEKNIK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TERTENTU</a:t>
            </a:r>
            <a:endParaRPr sz="2200" dirty="0">
              <a:latin typeface="Calibri"/>
              <a:cs typeface="Calibri"/>
            </a:endParaRPr>
          </a:p>
          <a:p>
            <a:pPr marL="354965" marR="6350" indent="-342900" algn="just">
              <a:spcBef>
                <a:spcPts val="53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HIPOTESIS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DIRUMUSKAN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BERDASARKAN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TEORI,</a:t>
            </a:r>
            <a:r>
              <a:rPr sz="2200" spc="-5" dirty="0">
                <a:latin typeface="Calibri"/>
                <a:cs typeface="Calibri"/>
              </a:rPr>
              <a:t> DUGAAN,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PENGALAMAN PRIBADI/ORANG LAIN, </a:t>
            </a:r>
            <a:r>
              <a:rPr sz="2200" spc="-10" dirty="0">
                <a:latin typeface="Calibri"/>
                <a:cs typeface="Calibri"/>
              </a:rPr>
              <a:t>KESAN </a:t>
            </a:r>
            <a:r>
              <a:rPr sz="2200" spc="-5" dirty="0">
                <a:latin typeface="Calibri"/>
                <a:cs typeface="Calibri"/>
              </a:rPr>
              <a:t>UMUM, </a:t>
            </a:r>
            <a:r>
              <a:rPr sz="2200" spc="-10" dirty="0">
                <a:latin typeface="Calibri"/>
                <a:cs typeface="Calibri"/>
              </a:rPr>
              <a:t>KESIMPULAN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YANG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MASIH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SANGAT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SEMENTARA</a:t>
            </a:r>
            <a:endParaRPr sz="2200" dirty="0">
              <a:latin typeface="Calibri"/>
              <a:cs typeface="Calibri"/>
            </a:endParaRPr>
          </a:p>
          <a:p>
            <a:pPr marL="354965" marR="5080" indent="-342900" algn="just">
              <a:spcBef>
                <a:spcPts val="52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HIPOTESIS</a:t>
            </a:r>
            <a:r>
              <a:rPr sz="2200" spc="-10" dirty="0">
                <a:latin typeface="Calibri"/>
                <a:cs typeface="Calibri"/>
              </a:rPr>
              <a:t> ADALAH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JAWABAN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TEORITIK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95" dirty="0">
                <a:latin typeface="Calibri"/>
                <a:cs typeface="Calibri"/>
              </a:rPr>
              <a:t>ATAU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DEDUKTIF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DAN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BERSIFAT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SEMENTARA</a:t>
            </a:r>
            <a:endParaRPr sz="2200" dirty="0">
              <a:latin typeface="Calibri"/>
              <a:cs typeface="Calibri"/>
            </a:endParaRPr>
          </a:p>
          <a:p>
            <a:pPr marL="354965" marR="5715" indent="-342900" algn="just">
              <a:spcBef>
                <a:spcPts val="53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HIPOTESIS </a:t>
            </a:r>
            <a:r>
              <a:rPr sz="2200" spc="-10" dirty="0">
                <a:latin typeface="Calibri"/>
                <a:cs typeface="Calibri"/>
              </a:rPr>
              <a:t>ADALAH </a:t>
            </a:r>
            <a:r>
              <a:rPr sz="2200" spc="-55" dirty="0">
                <a:latin typeface="Calibri"/>
                <a:cs typeface="Calibri"/>
              </a:rPr>
              <a:t>PERNYATAAN </a:t>
            </a:r>
            <a:r>
              <a:rPr sz="2200" spc="-10" dirty="0">
                <a:latin typeface="Calibri"/>
                <a:cs typeface="Calibri"/>
              </a:rPr>
              <a:t>KEADAAN </a:t>
            </a:r>
            <a:r>
              <a:rPr sz="2200" spc="-5" dirty="0">
                <a:latin typeface="Calibri"/>
                <a:cs typeface="Calibri"/>
              </a:rPr>
              <a:t>POPULASI </a:t>
            </a:r>
            <a:r>
              <a:rPr sz="2200" spc="-40" dirty="0">
                <a:latin typeface="Calibri"/>
                <a:cs typeface="Calibri"/>
              </a:rPr>
              <a:t>YANG </a:t>
            </a:r>
            <a:r>
              <a:rPr sz="2200" dirty="0">
                <a:latin typeface="Calibri"/>
                <a:cs typeface="Calibri"/>
              </a:rPr>
              <a:t>AKAN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DIUJI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KEBENARANNYA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MENGGUNAKAN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DATA/INFORMASI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YANG 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DIKUMPULKAN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MELALUI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SAMPEL</a:t>
            </a:r>
            <a:endParaRPr sz="2200" dirty="0">
              <a:latin typeface="Calibri"/>
              <a:cs typeface="Calibri"/>
            </a:endParaRPr>
          </a:p>
          <a:p>
            <a:pPr marL="354965" marR="5715" indent="-342900" algn="just">
              <a:spcBef>
                <a:spcPts val="52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JIKA </a:t>
            </a:r>
            <a:r>
              <a:rPr sz="2200" spc="-55" dirty="0">
                <a:latin typeface="Calibri"/>
                <a:cs typeface="Calibri"/>
              </a:rPr>
              <a:t>PERNYATAAN </a:t>
            </a:r>
            <a:r>
              <a:rPr sz="2200" spc="-45" dirty="0">
                <a:latin typeface="Calibri"/>
                <a:cs typeface="Calibri"/>
              </a:rPr>
              <a:t>DIBUAT </a:t>
            </a:r>
            <a:r>
              <a:rPr sz="2200" dirty="0">
                <a:latin typeface="Calibri"/>
                <a:cs typeface="Calibri"/>
              </a:rPr>
              <a:t>UNTUK MENJELASKAN NILAI </a:t>
            </a:r>
            <a:r>
              <a:rPr sz="2200" spc="-20" dirty="0">
                <a:latin typeface="Calibri"/>
                <a:cs typeface="Calibri"/>
              </a:rPr>
              <a:t>PARAMETER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POPULASI,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MAKA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DISEBUT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HIPOTESIS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STATISTIK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25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Pengujian Hipotesis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HIPOTESIS </a:t>
            </a:r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 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/ </a:t>
            </a:r>
            <a:r>
              <a:rPr lang="en-US" sz="2400" dirty="0" err="1"/>
              <a:t>anggapan</a:t>
            </a:r>
            <a:r>
              <a:rPr lang="en-US" sz="2400" dirty="0"/>
              <a:t> yang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/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/</a:t>
            </a:r>
            <a:r>
              <a:rPr lang="en-US" sz="2400" dirty="0" err="1"/>
              <a:t>anggapan</a:t>
            </a:r>
            <a:r>
              <a:rPr lang="en-US" sz="2400" dirty="0"/>
              <a:t> yang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ketidakpastian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CONTOH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Besok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turun</a:t>
            </a:r>
            <a:r>
              <a:rPr lang="en-US" sz="2000" dirty="0"/>
              <a:t> </a:t>
            </a:r>
            <a:r>
              <a:rPr lang="en-US" sz="2000" dirty="0" err="1"/>
              <a:t>hujan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/</a:t>
            </a:r>
            <a:r>
              <a:rPr lang="en-US" sz="2000" dirty="0" err="1"/>
              <a:t>salah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Penambahan</a:t>
            </a:r>
            <a:r>
              <a:rPr lang="en-US" sz="2000" dirty="0"/>
              <a:t> </a:t>
            </a:r>
            <a:r>
              <a:rPr lang="en-US" sz="2000" dirty="0" err="1"/>
              <a:t>pupuk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/</a:t>
            </a:r>
            <a:r>
              <a:rPr lang="en-US" sz="2000" dirty="0" err="1"/>
              <a:t>salah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Varietas</a:t>
            </a:r>
            <a:r>
              <a:rPr lang="en-US" sz="2000" dirty="0"/>
              <a:t> A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varietas</a:t>
            </a:r>
            <a:r>
              <a:rPr lang="en-US" sz="2000" dirty="0"/>
              <a:t> B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/</a:t>
            </a:r>
            <a:r>
              <a:rPr lang="en-US" sz="2000" dirty="0" err="1"/>
              <a:t>salah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dll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471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Perumusan Hipotesis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0016" y="1687720"/>
            <a:ext cx="7614284" cy="284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20000"/>
              </a:lnSpc>
              <a:spcBef>
                <a:spcPts val="100"/>
              </a:spcBef>
              <a:buFont typeface="Microsoft Sans Serif"/>
              <a:buChar char="•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RUMUSAN </a:t>
            </a:r>
            <a:r>
              <a:rPr sz="2800" spc="-20" dirty="0">
                <a:latin typeface="Calibri"/>
                <a:cs typeface="Calibri"/>
              </a:rPr>
              <a:t>HIPOTESIS </a:t>
            </a:r>
            <a:r>
              <a:rPr sz="2800" spc="-25" dirty="0">
                <a:latin typeface="Calibri"/>
                <a:cs typeface="Calibri"/>
              </a:rPr>
              <a:t>SEBENARNYA </a:t>
            </a:r>
            <a:r>
              <a:rPr sz="2800" spc="-10" dirty="0">
                <a:latin typeface="Calibri"/>
                <a:cs typeface="Calibri"/>
              </a:rPr>
              <a:t>SUDAH </a:t>
            </a:r>
            <a:r>
              <a:rPr sz="2800" spc="-95" dirty="0">
                <a:latin typeface="Calibri"/>
                <a:cs typeface="Calibri"/>
              </a:rPr>
              <a:t>DAPAT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DIBACA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URAIAN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MASALAH,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TUJUAN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PENELITIAN,</a:t>
            </a:r>
            <a:r>
              <a:rPr sz="2800" dirty="0">
                <a:latin typeface="Calibri"/>
                <a:cs typeface="Calibri"/>
              </a:rPr>
              <a:t> KAJIAN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TEORITIK,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KERANGKA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PIKIR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SEHINGGA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RUMUSANNYA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HARUS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SEJALAN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Microsoft Sans Serif"/>
              <a:buChar char="•"/>
            </a:pPr>
            <a:endParaRPr sz="2150" dirty="0">
              <a:latin typeface="Calibri"/>
              <a:cs typeface="Calibri"/>
            </a:endParaRPr>
          </a:p>
          <a:p>
            <a:pPr marL="355600" indent="-343535">
              <a:buFont typeface="Microsoft Sans Serif"/>
              <a:buChar char="•"/>
              <a:tabLst>
                <a:tab pos="355600" algn="l"/>
                <a:tab pos="356235" algn="l"/>
                <a:tab pos="2063750" algn="l"/>
                <a:tab pos="3697604" algn="l"/>
                <a:tab pos="5104130" algn="l"/>
                <a:tab pos="6772909" algn="l"/>
              </a:tabLst>
            </a:pP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HIP</a:t>
            </a:r>
            <a:r>
              <a:rPr sz="2800" spc="-8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SE</a:t>
            </a:r>
            <a:r>
              <a:rPr sz="2800" spc="-25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PET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JUK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AH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3240" y="4530551"/>
            <a:ext cx="105981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5080" indent="-155575">
              <a:lnSpc>
                <a:spcPct val="12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EKNIK  SE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spc="-22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3035" y="4530550"/>
            <a:ext cx="605917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569720" algn="l"/>
                <a:tab pos="2686685" algn="l"/>
                <a:tab pos="3669665" algn="l"/>
                <a:tab pos="3962400" algn="l"/>
                <a:tab pos="5302250" algn="l"/>
              </a:tabLst>
            </a:pPr>
            <a:r>
              <a:rPr sz="2800" spc="-10" dirty="0">
                <a:latin typeface="Calibri"/>
                <a:cs typeface="Calibri"/>
              </a:rPr>
              <a:t>DALAM	</a:t>
            </a:r>
            <a:r>
              <a:rPr sz="2800" spc="-5" dirty="0">
                <a:latin typeface="Calibri"/>
                <a:cs typeface="Calibri"/>
              </a:rPr>
              <a:t>RANCANGAN		PENELITIAN,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10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MP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LIS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D</a:t>
            </a:r>
            <a:r>
              <a:rPr sz="2800" spc="-220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A  PENYIMPULAN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48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Tipe Hipotesis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214027" y="1709102"/>
            <a:ext cx="7691120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3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HIPOTESIS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KORELATIF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YAITU</a:t>
            </a:r>
            <a:r>
              <a:rPr sz="2800" spc="54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PERNYATAAN 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TENTANG </a:t>
            </a:r>
            <a:r>
              <a:rPr sz="2800" spc="-20" dirty="0">
                <a:latin typeface="Calibri"/>
                <a:cs typeface="Calibri"/>
              </a:rPr>
              <a:t>ADA </a:t>
            </a:r>
            <a:r>
              <a:rPr sz="2800" spc="-125" dirty="0">
                <a:latin typeface="Calibri"/>
                <a:cs typeface="Calibri"/>
              </a:rPr>
              <a:t>ATAU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TIDAK </a:t>
            </a:r>
            <a:r>
              <a:rPr sz="2800" spc="-45" dirty="0">
                <a:latin typeface="Calibri"/>
                <a:cs typeface="Calibri"/>
              </a:rPr>
              <a:t>ADANYA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HUBUNGAN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ANTARA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DUA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VARIABEL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25" dirty="0">
                <a:latin typeface="Calibri"/>
                <a:cs typeface="Calibri"/>
              </a:rPr>
              <a:t>ATAU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LEBIH</a:t>
            </a:r>
            <a:endParaRPr sz="280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30000"/>
              </a:lnSpc>
              <a:spcBef>
                <a:spcPts val="67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HIPOTESIS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KOMPARATIF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YAITU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PERNYATAAN 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TENTANG </a:t>
            </a:r>
            <a:r>
              <a:rPr sz="2800" spc="-20" dirty="0">
                <a:latin typeface="Calibri"/>
                <a:cs typeface="Calibri"/>
              </a:rPr>
              <a:t>ADA </a:t>
            </a:r>
            <a:r>
              <a:rPr sz="2800" spc="-125" dirty="0">
                <a:latin typeface="Calibri"/>
                <a:cs typeface="Calibri"/>
              </a:rPr>
              <a:t>ATAU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TIDAK </a:t>
            </a:r>
            <a:r>
              <a:rPr sz="2800" spc="-45" dirty="0">
                <a:latin typeface="Calibri"/>
                <a:cs typeface="Calibri"/>
              </a:rPr>
              <a:t>ADANYA </a:t>
            </a:r>
            <a:r>
              <a:rPr sz="2800" spc="-5" dirty="0">
                <a:latin typeface="Calibri"/>
                <a:cs typeface="Calibri"/>
              </a:rPr>
              <a:t>PERBEDAAN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ANTARA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DUA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KELOMPOK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25" dirty="0">
                <a:latin typeface="Calibri"/>
                <a:cs typeface="Calibri"/>
              </a:rPr>
              <a:t>ATAU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LEBIH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5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sv-SE" sz="2400" dirty="0"/>
              <a:t>HIPOTESIS  statistik dinyatakan dalam dua bentuk yaitu: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H0 (</a:t>
            </a: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nol</a:t>
            </a:r>
            <a:r>
              <a:rPr lang="en-US" sz="2000" dirty="0"/>
              <a:t>):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/ </a:t>
            </a:r>
            <a:r>
              <a:rPr lang="en-US" sz="2000" dirty="0" err="1"/>
              <a:t>anggapan</a:t>
            </a:r>
            <a:r>
              <a:rPr lang="en-US" sz="2000" dirty="0"/>
              <a:t>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tolak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sv-SE" sz="2000" dirty="0"/>
              <a:t>H1 (hipotesis tandingan): pernyataan lain yang akan diterima jika H0 ditolak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err="1"/>
              <a:t>Pengambilan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memunculkan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Salah </a:t>
            </a:r>
            <a:r>
              <a:rPr lang="en-US" sz="2000" dirty="0" err="1"/>
              <a:t>jenis</a:t>
            </a:r>
            <a:r>
              <a:rPr lang="en-US" sz="2000" dirty="0"/>
              <a:t> I (Error type I) :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dirty="0" err="1"/>
              <a:t>menolak</a:t>
            </a:r>
            <a:r>
              <a:rPr lang="en-US" sz="2000" dirty="0"/>
              <a:t> H0 </a:t>
            </a:r>
            <a:r>
              <a:rPr lang="en-US" sz="2000" dirty="0" err="1"/>
              <a:t>padahal</a:t>
            </a:r>
            <a:r>
              <a:rPr lang="en-US" sz="2000" dirty="0"/>
              <a:t> H0 </a:t>
            </a:r>
            <a:r>
              <a:rPr lang="en-US" sz="2000" dirty="0" err="1"/>
              <a:t>benar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Salah </a:t>
            </a:r>
            <a:r>
              <a:rPr lang="en-US" sz="2000" dirty="0" err="1"/>
              <a:t>jenis</a:t>
            </a:r>
            <a:r>
              <a:rPr lang="en-US" sz="2000" dirty="0"/>
              <a:t> II (Error type II) :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H0 </a:t>
            </a:r>
            <a:r>
              <a:rPr lang="en-US" sz="2000" dirty="0" err="1"/>
              <a:t>padahal</a:t>
            </a:r>
            <a:r>
              <a:rPr lang="en-US" sz="2000" dirty="0"/>
              <a:t> H1 </a:t>
            </a:r>
            <a:r>
              <a:rPr lang="en-US" sz="2000" dirty="0" err="1"/>
              <a:t>benar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err="1"/>
              <a:t>Besarnya</a:t>
            </a:r>
            <a:r>
              <a:rPr lang="en-US" sz="2400" dirty="0"/>
              <a:t> </a:t>
            </a:r>
            <a:r>
              <a:rPr lang="en-US" sz="2400" dirty="0" err="1"/>
              <a:t>peluang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P(salah </a:t>
            </a:r>
            <a:r>
              <a:rPr lang="en-US" sz="2000" dirty="0" err="1"/>
              <a:t>jenis</a:t>
            </a:r>
            <a:r>
              <a:rPr lang="en-US" sz="2000" dirty="0"/>
              <a:t> I) = P(</a:t>
            </a:r>
            <a:r>
              <a:rPr lang="en-US" sz="2000" dirty="0" err="1"/>
              <a:t>tolak</a:t>
            </a:r>
            <a:r>
              <a:rPr lang="en-US" sz="2000" dirty="0"/>
              <a:t> H0/H0 </a:t>
            </a:r>
            <a:r>
              <a:rPr lang="en-US" sz="2000" dirty="0" err="1"/>
              <a:t>benar</a:t>
            </a:r>
            <a:r>
              <a:rPr lang="en-US" sz="2000" dirty="0"/>
              <a:t>) =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P(salah </a:t>
            </a:r>
            <a:r>
              <a:rPr lang="en-US" sz="2000" dirty="0" err="1"/>
              <a:t>jenis</a:t>
            </a:r>
            <a:r>
              <a:rPr lang="en-US" sz="2000" dirty="0"/>
              <a:t> II) = P(</a:t>
            </a:r>
            <a:r>
              <a:rPr lang="en-US" sz="2000" dirty="0" err="1"/>
              <a:t>terima</a:t>
            </a:r>
            <a:r>
              <a:rPr lang="en-US" sz="2000" dirty="0"/>
              <a:t> H0/H1 </a:t>
            </a:r>
            <a:r>
              <a:rPr lang="en-US" sz="2000" dirty="0" err="1"/>
              <a:t>benar</a:t>
            </a:r>
            <a:r>
              <a:rPr lang="en-US" sz="2000" dirty="0"/>
              <a:t>) = </a:t>
            </a:r>
            <a:r>
              <a:rPr lang="en-US" sz="2000" dirty="0">
                <a:sym typeface="Symbol" panose="05050102010706020507" pitchFamily="18" charset="2"/>
              </a:rPr>
              <a:t></a:t>
            </a:r>
          </a:p>
        </p:txBody>
      </p:sp>
    </p:spTree>
    <p:extLst>
      <p:ext uri="{BB962C8B-B14F-4D97-AF65-F5344CB8AC3E}">
        <p14:creationId xmlns:p14="http://schemas.microsoft.com/office/powerpoint/2010/main" val="390546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 Macam Kekeliruan</a:t>
            </a:r>
            <a:endParaRPr lang="en-US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79397"/>
              </p:ext>
            </p:extLst>
          </p:nvPr>
        </p:nvGraphicFramePr>
        <p:xfrm>
          <a:off x="1967483" y="1825625"/>
          <a:ext cx="8229600" cy="396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KESIMPULAN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0730" marR="417195" indent="-3352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Microsoft Sans Serif"/>
                          <a:cs typeface="Microsoft Sans Serif"/>
                        </a:rPr>
                        <a:t>HIP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SIS  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BENAR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940" marR="417195" indent="-364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Microsoft Sans Serif"/>
                          <a:cs typeface="Microsoft Sans Serif"/>
                        </a:rPr>
                        <a:t>HIP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SIS  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SALAH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521">
                <a:tc>
                  <a:txBody>
                    <a:bodyPr/>
                    <a:lstStyle/>
                    <a:p>
                      <a:pPr marL="92075" marR="7512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TERIMA </a:t>
                      </a:r>
                      <a:r>
                        <a:rPr sz="2800" spc="-5" dirty="0">
                          <a:latin typeface="Microsoft Sans Serif"/>
                          <a:cs typeface="Microsoft Sans Serif"/>
                        </a:rPr>
                        <a:t> HIP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SIS</a:t>
                      </a: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96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800" spc="-5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8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800" spc="-5" dirty="0">
                          <a:latin typeface="Microsoft Sans Serif"/>
                          <a:cs typeface="Microsoft Sans Serif"/>
                        </a:rPr>
                        <a:t>RU</a:t>
                      </a:r>
                      <a:r>
                        <a:rPr sz="2800" spc="-1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N  </a:t>
                      </a:r>
                      <a:r>
                        <a:rPr sz="2800" spc="-5" dirty="0">
                          <a:latin typeface="Microsoft Sans Serif"/>
                          <a:cs typeface="Microsoft Sans Serif"/>
                        </a:rPr>
                        <a:t>MACAM</a:t>
                      </a:r>
                      <a:r>
                        <a:rPr sz="2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800" spc="-5" dirty="0">
                          <a:latin typeface="Microsoft Sans Serif"/>
                          <a:cs typeface="Microsoft Sans Serif"/>
                        </a:rPr>
                        <a:t>II</a:t>
                      </a: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800" spc="5" dirty="0">
                          <a:latin typeface="Microsoft Sans Serif"/>
                          <a:cs typeface="Microsoft Sans Serif"/>
                        </a:rPr>
                        <a:t>(β)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(kuasa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uji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525" dirty="0">
                          <a:latin typeface="Microsoft Sans Serif"/>
                          <a:cs typeface="Microsoft Sans Serif"/>
                        </a:rPr>
                        <a:t>–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β)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998">
                <a:tc>
                  <a:txBody>
                    <a:bodyPr/>
                    <a:lstStyle/>
                    <a:p>
                      <a:pPr marL="92075" marR="7512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5" dirty="0">
                          <a:latin typeface="Microsoft Sans Serif"/>
                          <a:cs typeface="Microsoft Sans Serif"/>
                        </a:rPr>
                        <a:t>TOLAK 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800" spc="-5" dirty="0">
                          <a:latin typeface="Microsoft Sans Serif"/>
                          <a:cs typeface="Microsoft Sans Serif"/>
                        </a:rPr>
                        <a:t>HIP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SIS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962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2800" spc="-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800" spc="-5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8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800" spc="-5" dirty="0">
                          <a:latin typeface="Microsoft Sans Serif"/>
                          <a:cs typeface="Microsoft Sans Serif"/>
                        </a:rPr>
                        <a:t>RU</a:t>
                      </a:r>
                      <a:r>
                        <a:rPr sz="2800" spc="-1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N  </a:t>
                      </a:r>
                      <a:r>
                        <a:rPr sz="2800" spc="-5" dirty="0">
                          <a:latin typeface="Microsoft Sans Serif"/>
                          <a:cs typeface="Microsoft Sans Serif"/>
                        </a:rPr>
                        <a:t>MACAM</a:t>
                      </a:r>
                      <a:r>
                        <a:rPr sz="2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800" spc="-5" dirty="0">
                          <a:latin typeface="Microsoft Sans Serif"/>
                          <a:cs typeface="Microsoft Sans Serif"/>
                        </a:rPr>
                        <a:t>I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(taraf</a:t>
                      </a:r>
                      <a:r>
                        <a:rPr sz="2000" spc="1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signifikansi</a:t>
                      </a: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α)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9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68425"/>
            <a:ext cx="10515600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Alegreya Bold" panose="020B0604020202020204"/>
              </a:rPr>
              <a:t>CONTOH</a:t>
            </a:r>
            <a:endParaRPr lang="sv-SE" dirty="0">
              <a:latin typeface="Alegreya Bold" panose="020B0604020202020204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sv-SE" dirty="0">
                <a:latin typeface="Alegreya Bold" panose="020B0604020202020204"/>
              </a:rPr>
              <a:t>Sampel diambil secara acak dari populasi normal(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</a:t>
            </a:r>
            <a:r>
              <a:rPr lang="sv-SE" dirty="0">
                <a:latin typeface="Alegreya Bold" panose="020B0604020202020204"/>
              </a:rPr>
              <a:t>;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</a:t>
            </a:r>
            <a:r>
              <a:rPr lang="sv-SE" dirty="0">
                <a:latin typeface="Alegreya Bold" panose="020B0604020202020204"/>
              </a:rPr>
              <a:t>2 = 9), berukuran 25.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sv-SE" dirty="0">
                <a:latin typeface="Alegreya Bold" panose="020B0604020202020204"/>
              </a:rPr>
              <a:t>	Hipotesis yang akan diuji,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sv-SE" dirty="0">
                <a:latin typeface="Alegreya Bold" panose="020B0604020202020204"/>
              </a:rPr>
              <a:t>	H0 : 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</a:t>
            </a:r>
            <a:r>
              <a:rPr lang="sv-SE" dirty="0">
                <a:latin typeface="Alegreya Bold" panose="020B0604020202020204"/>
              </a:rPr>
              <a:t> = 15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sv-SE" dirty="0">
                <a:latin typeface="Alegreya Bold" panose="020B0604020202020204"/>
              </a:rPr>
              <a:t>	</a:t>
            </a:r>
            <a:r>
              <a:rPr lang="en-US" dirty="0">
                <a:latin typeface="Alegreya Bold" panose="020B0604020202020204"/>
              </a:rPr>
              <a:t>H1 : 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</a:t>
            </a:r>
            <a:r>
              <a:rPr lang="en-US" dirty="0">
                <a:latin typeface="Alegreya Bold" panose="020B0604020202020204"/>
              </a:rPr>
              <a:t> = 10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Alegreya Bold" panose="020B0604020202020204"/>
              </a:rPr>
              <a:t>	</a:t>
            </a:r>
            <a:r>
              <a:rPr lang="en-US" dirty="0" err="1">
                <a:latin typeface="Alegreya Bold" panose="020B0604020202020204"/>
              </a:rPr>
              <a:t>Tolak</a:t>
            </a:r>
            <a:r>
              <a:rPr lang="en-US" dirty="0">
                <a:latin typeface="Alegreya Bold" panose="020B0604020202020204"/>
              </a:rPr>
              <a:t> H0 </a:t>
            </a:r>
            <a:r>
              <a:rPr lang="en-US" dirty="0" err="1">
                <a:latin typeface="Alegreya Bold" panose="020B0604020202020204"/>
              </a:rPr>
              <a:t>jika</a:t>
            </a:r>
            <a:r>
              <a:rPr lang="en-US" dirty="0">
                <a:latin typeface="Alegreya Bold" panose="020B0604020202020204"/>
              </a:rPr>
              <a:t> rata-rata </a:t>
            </a:r>
            <a:r>
              <a:rPr lang="en-US" dirty="0" err="1">
                <a:latin typeface="Alegreya Bold" panose="020B0604020202020204"/>
              </a:rPr>
              <a:t>kurang</a:t>
            </a:r>
            <a:r>
              <a:rPr lang="en-US" dirty="0">
                <a:latin typeface="Alegreya Bold" panose="020B0604020202020204"/>
              </a:rPr>
              <a:t> </a:t>
            </a:r>
            <a:r>
              <a:rPr lang="en-US" dirty="0" err="1">
                <a:latin typeface="Alegreya Bold" panose="020B0604020202020204"/>
              </a:rPr>
              <a:t>dari</a:t>
            </a:r>
            <a:r>
              <a:rPr lang="en-US" dirty="0">
                <a:latin typeface="Alegreya Bold" panose="020B0604020202020204"/>
              </a:rPr>
              <a:t> </a:t>
            </a:r>
            <a:r>
              <a:rPr lang="en-US" dirty="0" err="1">
                <a:latin typeface="Alegreya Bold" panose="020B0604020202020204"/>
              </a:rPr>
              <a:t>atau</a:t>
            </a:r>
            <a:r>
              <a:rPr lang="en-US" dirty="0">
                <a:latin typeface="Alegreya Bold" panose="020B0604020202020204"/>
              </a:rPr>
              <a:t> </a:t>
            </a:r>
            <a:r>
              <a:rPr lang="en-US" dirty="0" err="1">
                <a:latin typeface="Alegreya Bold" panose="020B0604020202020204"/>
              </a:rPr>
              <a:t>sama</a:t>
            </a:r>
            <a:r>
              <a:rPr lang="en-US" dirty="0">
                <a:latin typeface="Alegreya Bold" panose="020B0604020202020204"/>
              </a:rPr>
              <a:t> </a:t>
            </a:r>
            <a:r>
              <a:rPr lang="en-US" dirty="0" err="1">
                <a:latin typeface="Alegreya Bold" panose="020B0604020202020204"/>
              </a:rPr>
              <a:t>dengan</a:t>
            </a:r>
            <a:r>
              <a:rPr lang="en-US" dirty="0">
                <a:latin typeface="Alegreya Bold" panose="020B0604020202020204"/>
              </a:rPr>
              <a:t> 12.5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Alegreya Bold" panose="020B0604020202020204"/>
              </a:rPr>
              <a:t>	</a:t>
            </a:r>
            <a:r>
              <a:rPr lang="sv-SE" dirty="0">
                <a:latin typeface="Alegreya Bold" panose="020B0604020202020204"/>
              </a:rPr>
              <a:t>Berapakah besarnya kesalahan jenis I dan II 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sv-SE" dirty="0">
                <a:latin typeface="Alegreya Bold" panose="020B0604020202020204"/>
              </a:rPr>
              <a:t>	</a:t>
            </a:r>
            <a:r>
              <a:rPr lang="en-US" dirty="0" err="1">
                <a:latin typeface="Alegreya Bold" panose="020B0604020202020204"/>
              </a:rPr>
              <a:t>Jawab</a:t>
            </a:r>
            <a:r>
              <a:rPr lang="en-US" dirty="0">
                <a:latin typeface="Alegreya Bold" panose="020B0604020202020204"/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Alegreya Bold" panose="020B0604020202020204"/>
              </a:rPr>
              <a:t>	</a:t>
            </a:r>
            <a:r>
              <a:rPr lang="pl-PL" dirty="0"/>
              <a:t>P(salah jenis I) = P(</a:t>
            </a:r>
            <a:r>
              <a:rPr lang="en-US" dirty="0" err="1">
                <a:latin typeface="Alegreya Bold" panose="020B0604020202020204"/>
              </a:rPr>
              <a:t>tolak</a:t>
            </a:r>
            <a:r>
              <a:rPr lang="en-US" dirty="0">
                <a:latin typeface="Alegreya Bold" panose="020B0604020202020204"/>
              </a:rPr>
              <a:t> H0</a:t>
            </a:r>
            <a:r>
              <a:rPr lang="pl-PL" dirty="0"/>
              <a:t>/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</a:t>
            </a:r>
            <a:r>
              <a:rPr lang="pl-PL" dirty="0"/>
              <a:t> = 15) = P(z 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</a:t>
            </a:r>
            <a:r>
              <a:rPr lang="pl-PL" dirty="0"/>
              <a:t> (12.5-15)/3/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</a:t>
            </a:r>
            <a:r>
              <a:rPr lang="pl-PL" dirty="0"/>
              <a:t>25))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pl-PL" dirty="0"/>
              <a:t>	                        = P(z  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</a:t>
            </a:r>
            <a:r>
              <a:rPr lang="pl-PL" dirty="0"/>
              <a:t>  - 4.167 ) 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</a:t>
            </a:r>
            <a:r>
              <a:rPr lang="pl-PL" dirty="0"/>
              <a:t>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pl-PL" dirty="0"/>
              <a:t>	P(salah jenis II) = P(</a:t>
            </a:r>
            <a:r>
              <a:rPr lang="en-US" dirty="0" err="1">
                <a:latin typeface="Alegreya Bold" panose="020B0604020202020204"/>
              </a:rPr>
              <a:t>terima</a:t>
            </a:r>
            <a:r>
              <a:rPr lang="en-US" dirty="0">
                <a:latin typeface="Alegreya Bold" panose="020B0604020202020204"/>
              </a:rPr>
              <a:t> H0</a:t>
            </a:r>
            <a:r>
              <a:rPr lang="pl-PL" dirty="0"/>
              <a:t>/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</a:t>
            </a:r>
            <a:r>
              <a:rPr lang="pl-PL" dirty="0"/>
              <a:t> = 10) = P(z 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</a:t>
            </a:r>
            <a:r>
              <a:rPr lang="pl-PL" dirty="0"/>
              <a:t> (12.5-10)/3/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</a:t>
            </a:r>
            <a:r>
              <a:rPr lang="pl-PL" dirty="0"/>
              <a:t>25))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pl-PL" dirty="0"/>
              <a:t>	                          </a:t>
            </a:r>
            <a:r>
              <a:rPr lang="en-US" dirty="0">
                <a:latin typeface="Alegreya Bold" panose="020B0604020202020204"/>
              </a:rPr>
              <a:t>= P(z  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</a:t>
            </a:r>
            <a:r>
              <a:rPr lang="en-US" dirty="0">
                <a:latin typeface="Alegreya Bold" panose="020B0604020202020204"/>
              </a:rPr>
              <a:t> 4.167 ) = 1 - P(z 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</a:t>
            </a:r>
            <a:r>
              <a:rPr lang="en-US" dirty="0">
                <a:latin typeface="Alegreya Bold" panose="020B0604020202020204"/>
              </a:rPr>
              <a:t>  4.167 ) </a:t>
            </a:r>
            <a:r>
              <a:rPr lang="en-US" dirty="0">
                <a:latin typeface="Alegreya Bold" panose="020B0604020202020204"/>
                <a:sym typeface="Symbol" panose="05050102010706020507" pitchFamily="18" charset="2"/>
              </a:rPr>
              <a:t></a:t>
            </a:r>
            <a:r>
              <a:rPr lang="en-US" dirty="0">
                <a:latin typeface="Alegreya Bold" panose="020B0604020202020204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63725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Satu Pihak (Kanan)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9583" y="1690688"/>
            <a:ext cx="16713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H: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θo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&gt;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θo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8464" y="2226044"/>
            <a:ext cx="1318260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(daerah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kritis)</a:t>
            </a:r>
            <a:endParaRPr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500">
              <a:latin typeface="Calibri"/>
              <a:cs typeface="Calibri"/>
            </a:endParaRPr>
          </a:p>
          <a:p>
            <a:pPr marL="12700"/>
            <a:r>
              <a:rPr spc="-10" dirty="0">
                <a:latin typeface="Calibri"/>
                <a:cs typeface="Calibri"/>
              </a:rPr>
              <a:t>penolakan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1288" y="3430079"/>
            <a:ext cx="204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daerah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penerimaan</a:t>
            </a:r>
            <a:r>
              <a:rPr dirty="0">
                <a:latin typeface="Calibri"/>
                <a:cs typeface="Calibri"/>
              </a:rPr>
              <a:t> H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9583" y="3882541"/>
            <a:ext cx="8352155" cy="262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86230" algn="r"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α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50800" marR="3409315">
              <a:lnSpc>
                <a:spcPct val="120000"/>
              </a:lnSpc>
              <a:spcBef>
                <a:spcPts val="1755"/>
              </a:spcBef>
              <a:tabLst>
                <a:tab pos="3813810" algn="l"/>
                <a:tab pos="4115435" algn="l"/>
              </a:tabLst>
            </a:pPr>
            <a:r>
              <a:rPr sz="2800" spc="-10" dirty="0">
                <a:latin typeface="Calibri"/>
                <a:cs typeface="Calibri"/>
              </a:rPr>
              <a:t>Hipotesis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diterima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jika:	</a:t>
            </a:r>
            <a:r>
              <a:rPr sz="2800" spc="-5" dirty="0">
                <a:latin typeface="Calibri"/>
                <a:cs typeface="Calibri"/>
              </a:rPr>
              <a:t>z	≤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</a:t>
            </a:r>
            <a:r>
              <a:rPr sz="2775" baseline="-21021" dirty="0">
                <a:latin typeface="Calibri"/>
                <a:cs typeface="Calibri"/>
              </a:rPr>
              <a:t>1-</a:t>
            </a:r>
            <a:r>
              <a:rPr sz="2775" spc="-52" baseline="-21021" dirty="0">
                <a:latin typeface="Calibri"/>
                <a:cs typeface="Calibri"/>
              </a:rPr>
              <a:t> </a:t>
            </a:r>
            <a:r>
              <a:rPr sz="3600" baseline="-20833" dirty="0">
                <a:latin typeface="Calibri"/>
                <a:cs typeface="Calibri"/>
              </a:rPr>
              <a:t>α </a:t>
            </a:r>
            <a:r>
              <a:rPr sz="3600" spc="-787" baseline="-20833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Hipotesis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Alternatif:</a:t>
            </a:r>
            <a:endParaRPr sz="2800">
              <a:latin typeface="Calibri"/>
              <a:cs typeface="Calibri"/>
            </a:endParaRPr>
          </a:p>
          <a:p>
            <a:pPr marL="393065" marR="43180">
              <a:spcBef>
                <a:spcPts val="30"/>
              </a:spcBef>
            </a:pPr>
            <a:r>
              <a:rPr sz="2400" spc="-15" dirty="0">
                <a:latin typeface="Calibri"/>
                <a:cs typeface="Calibri"/>
              </a:rPr>
              <a:t>METODE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PEMBELAJARAN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LEBIH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UNGGUL</a:t>
            </a:r>
            <a:r>
              <a:rPr sz="2400" spc="-10" dirty="0">
                <a:latin typeface="Calibri"/>
                <a:cs typeface="Calibri"/>
              </a:rPr>
              <a:t> DARI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PADA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METODE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PEMBELAJARAN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1200" y="1889759"/>
            <a:ext cx="7924800" cy="2529840"/>
          </a:xfrm>
          <a:custGeom>
            <a:avLst/>
            <a:gdLst/>
            <a:ahLst/>
            <a:cxnLst/>
            <a:rect l="l" t="t" r="r" b="b"/>
            <a:pathLst>
              <a:path w="7924800" h="2529840">
                <a:moveTo>
                  <a:pt x="5644896" y="2528316"/>
                </a:moveTo>
                <a:lnTo>
                  <a:pt x="5634228" y="2528316"/>
                </a:lnTo>
                <a:lnTo>
                  <a:pt x="5644896" y="2529840"/>
                </a:lnTo>
                <a:lnTo>
                  <a:pt x="5644896" y="2528316"/>
                </a:lnTo>
                <a:close/>
              </a:path>
              <a:path w="7924800" h="2529840">
                <a:moveTo>
                  <a:pt x="5647944" y="2461260"/>
                </a:moveTo>
                <a:lnTo>
                  <a:pt x="5637276" y="2461260"/>
                </a:lnTo>
                <a:lnTo>
                  <a:pt x="5635752" y="2499360"/>
                </a:lnTo>
                <a:lnTo>
                  <a:pt x="5644896" y="2499360"/>
                </a:lnTo>
                <a:lnTo>
                  <a:pt x="5647944" y="2461260"/>
                </a:lnTo>
                <a:close/>
              </a:path>
              <a:path w="7924800" h="2529840">
                <a:moveTo>
                  <a:pt x="5649468" y="2395728"/>
                </a:moveTo>
                <a:lnTo>
                  <a:pt x="5640324" y="2394204"/>
                </a:lnTo>
                <a:lnTo>
                  <a:pt x="5638800" y="2432304"/>
                </a:lnTo>
                <a:lnTo>
                  <a:pt x="5647944" y="2433828"/>
                </a:lnTo>
                <a:lnTo>
                  <a:pt x="5649468" y="2395728"/>
                </a:lnTo>
                <a:close/>
              </a:path>
              <a:path w="7924800" h="2529840">
                <a:moveTo>
                  <a:pt x="5652516" y="2328672"/>
                </a:moveTo>
                <a:lnTo>
                  <a:pt x="5643372" y="2328672"/>
                </a:lnTo>
                <a:lnTo>
                  <a:pt x="5641848" y="2366772"/>
                </a:lnTo>
                <a:lnTo>
                  <a:pt x="5650992" y="2366772"/>
                </a:lnTo>
                <a:lnTo>
                  <a:pt x="5652516" y="2328672"/>
                </a:lnTo>
                <a:close/>
              </a:path>
              <a:path w="7924800" h="2529840">
                <a:moveTo>
                  <a:pt x="5655564" y="2261616"/>
                </a:moveTo>
                <a:lnTo>
                  <a:pt x="5646420" y="2261616"/>
                </a:lnTo>
                <a:lnTo>
                  <a:pt x="5644896" y="2299716"/>
                </a:lnTo>
                <a:lnTo>
                  <a:pt x="5654040" y="2299716"/>
                </a:lnTo>
                <a:lnTo>
                  <a:pt x="5655564" y="2261616"/>
                </a:lnTo>
                <a:close/>
              </a:path>
              <a:path w="7924800" h="2529840">
                <a:moveTo>
                  <a:pt x="5658612" y="2194560"/>
                </a:moveTo>
                <a:lnTo>
                  <a:pt x="5649468" y="2194560"/>
                </a:lnTo>
                <a:lnTo>
                  <a:pt x="5647944" y="2232660"/>
                </a:lnTo>
                <a:lnTo>
                  <a:pt x="5657088" y="2232660"/>
                </a:lnTo>
                <a:lnTo>
                  <a:pt x="5658612" y="2194560"/>
                </a:lnTo>
                <a:close/>
              </a:path>
              <a:path w="7924800" h="2529840">
                <a:moveTo>
                  <a:pt x="5661660" y="2129028"/>
                </a:moveTo>
                <a:lnTo>
                  <a:pt x="5652516" y="2127504"/>
                </a:lnTo>
                <a:lnTo>
                  <a:pt x="5650992" y="2165604"/>
                </a:lnTo>
                <a:lnTo>
                  <a:pt x="5660136" y="2167128"/>
                </a:lnTo>
                <a:lnTo>
                  <a:pt x="5661660" y="2129028"/>
                </a:lnTo>
                <a:close/>
              </a:path>
              <a:path w="7924800" h="2529840">
                <a:moveTo>
                  <a:pt x="5664708" y="2061972"/>
                </a:moveTo>
                <a:lnTo>
                  <a:pt x="5655564" y="2061972"/>
                </a:lnTo>
                <a:lnTo>
                  <a:pt x="5654040" y="2100072"/>
                </a:lnTo>
                <a:lnTo>
                  <a:pt x="5663184" y="2100072"/>
                </a:lnTo>
                <a:lnTo>
                  <a:pt x="5664708" y="2061972"/>
                </a:lnTo>
                <a:close/>
              </a:path>
              <a:path w="7924800" h="2529840">
                <a:moveTo>
                  <a:pt x="5667756" y="1994916"/>
                </a:moveTo>
                <a:lnTo>
                  <a:pt x="5657088" y="1994916"/>
                </a:lnTo>
                <a:lnTo>
                  <a:pt x="5655564" y="2033016"/>
                </a:lnTo>
                <a:lnTo>
                  <a:pt x="5666232" y="2033016"/>
                </a:lnTo>
                <a:lnTo>
                  <a:pt x="5667756" y="1994916"/>
                </a:lnTo>
                <a:close/>
              </a:path>
              <a:path w="7924800" h="2529840">
                <a:moveTo>
                  <a:pt x="5670804" y="1929384"/>
                </a:moveTo>
                <a:lnTo>
                  <a:pt x="5660136" y="1927860"/>
                </a:lnTo>
                <a:lnTo>
                  <a:pt x="5658612" y="1965960"/>
                </a:lnTo>
                <a:lnTo>
                  <a:pt x="5669280" y="1967484"/>
                </a:lnTo>
                <a:lnTo>
                  <a:pt x="5670804" y="1929384"/>
                </a:lnTo>
                <a:close/>
              </a:path>
              <a:path w="7924800" h="2529840">
                <a:moveTo>
                  <a:pt x="5672328" y="1862328"/>
                </a:moveTo>
                <a:lnTo>
                  <a:pt x="5663184" y="1862328"/>
                </a:lnTo>
                <a:lnTo>
                  <a:pt x="5661660" y="1900428"/>
                </a:lnTo>
                <a:lnTo>
                  <a:pt x="5670804" y="1900428"/>
                </a:lnTo>
                <a:lnTo>
                  <a:pt x="5672328" y="1862328"/>
                </a:lnTo>
                <a:close/>
              </a:path>
              <a:path w="7924800" h="2529840">
                <a:moveTo>
                  <a:pt x="5675376" y="1795272"/>
                </a:moveTo>
                <a:lnTo>
                  <a:pt x="5666232" y="1795272"/>
                </a:lnTo>
                <a:lnTo>
                  <a:pt x="5664708" y="1833372"/>
                </a:lnTo>
                <a:lnTo>
                  <a:pt x="5673852" y="1833372"/>
                </a:lnTo>
                <a:lnTo>
                  <a:pt x="5675376" y="1795272"/>
                </a:lnTo>
                <a:close/>
              </a:path>
              <a:path w="7924800" h="2529840">
                <a:moveTo>
                  <a:pt x="5678424" y="1728216"/>
                </a:moveTo>
                <a:lnTo>
                  <a:pt x="5669280" y="1728216"/>
                </a:lnTo>
                <a:lnTo>
                  <a:pt x="5667756" y="1766316"/>
                </a:lnTo>
                <a:lnTo>
                  <a:pt x="5676900" y="1766316"/>
                </a:lnTo>
                <a:lnTo>
                  <a:pt x="5678424" y="1728216"/>
                </a:lnTo>
                <a:close/>
              </a:path>
              <a:path w="7924800" h="2529840">
                <a:moveTo>
                  <a:pt x="5681472" y="1662684"/>
                </a:moveTo>
                <a:lnTo>
                  <a:pt x="5672328" y="1661160"/>
                </a:lnTo>
                <a:lnTo>
                  <a:pt x="5670804" y="1699260"/>
                </a:lnTo>
                <a:lnTo>
                  <a:pt x="5679948" y="1700784"/>
                </a:lnTo>
                <a:lnTo>
                  <a:pt x="5681472" y="1662684"/>
                </a:lnTo>
                <a:close/>
              </a:path>
              <a:path w="7924800" h="2529840">
                <a:moveTo>
                  <a:pt x="5684520" y="1595628"/>
                </a:moveTo>
                <a:lnTo>
                  <a:pt x="5675376" y="1595628"/>
                </a:lnTo>
                <a:lnTo>
                  <a:pt x="5673852" y="1633728"/>
                </a:lnTo>
                <a:lnTo>
                  <a:pt x="5682996" y="1633728"/>
                </a:lnTo>
                <a:lnTo>
                  <a:pt x="5684520" y="1595628"/>
                </a:lnTo>
                <a:close/>
              </a:path>
              <a:path w="7924800" h="2529840">
                <a:moveTo>
                  <a:pt x="5690616" y="1463040"/>
                </a:moveTo>
                <a:lnTo>
                  <a:pt x="5681472" y="1461516"/>
                </a:lnTo>
                <a:lnTo>
                  <a:pt x="5678424" y="1499616"/>
                </a:lnTo>
                <a:lnTo>
                  <a:pt x="5689092" y="1501140"/>
                </a:lnTo>
                <a:lnTo>
                  <a:pt x="5690616" y="1463040"/>
                </a:lnTo>
                <a:close/>
              </a:path>
              <a:path w="7924800" h="2529840">
                <a:moveTo>
                  <a:pt x="7167372" y="2135124"/>
                </a:moveTo>
                <a:lnTo>
                  <a:pt x="7146036" y="2127504"/>
                </a:lnTo>
                <a:lnTo>
                  <a:pt x="7121652" y="2119884"/>
                </a:lnTo>
                <a:lnTo>
                  <a:pt x="7095744" y="2113788"/>
                </a:lnTo>
                <a:lnTo>
                  <a:pt x="7068312" y="2106168"/>
                </a:lnTo>
                <a:lnTo>
                  <a:pt x="7039356" y="2100072"/>
                </a:lnTo>
                <a:lnTo>
                  <a:pt x="6975348" y="2084832"/>
                </a:lnTo>
                <a:lnTo>
                  <a:pt x="6940296" y="2078736"/>
                </a:lnTo>
                <a:lnTo>
                  <a:pt x="6905244" y="2071116"/>
                </a:lnTo>
                <a:lnTo>
                  <a:pt x="6868668" y="2063496"/>
                </a:lnTo>
                <a:lnTo>
                  <a:pt x="6829044" y="2054352"/>
                </a:lnTo>
                <a:lnTo>
                  <a:pt x="6789420" y="2046732"/>
                </a:lnTo>
                <a:lnTo>
                  <a:pt x="6748272" y="2036064"/>
                </a:lnTo>
                <a:lnTo>
                  <a:pt x="6707124" y="2026920"/>
                </a:lnTo>
                <a:lnTo>
                  <a:pt x="6664452" y="2016252"/>
                </a:lnTo>
                <a:lnTo>
                  <a:pt x="6620256" y="2005584"/>
                </a:lnTo>
                <a:lnTo>
                  <a:pt x="6576060" y="1993392"/>
                </a:lnTo>
                <a:lnTo>
                  <a:pt x="6484620" y="1965960"/>
                </a:lnTo>
                <a:lnTo>
                  <a:pt x="6390132" y="1935480"/>
                </a:lnTo>
                <a:lnTo>
                  <a:pt x="6342888" y="1918716"/>
                </a:lnTo>
                <a:lnTo>
                  <a:pt x="6295644" y="1900428"/>
                </a:lnTo>
                <a:lnTo>
                  <a:pt x="6248400" y="1880616"/>
                </a:lnTo>
                <a:lnTo>
                  <a:pt x="6199619" y="1859280"/>
                </a:lnTo>
                <a:lnTo>
                  <a:pt x="6150864" y="1836420"/>
                </a:lnTo>
                <a:lnTo>
                  <a:pt x="6103620" y="1813560"/>
                </a:lnTo>
                <a:lnTo>
                  <a:pt x="6058865" y="1789785"/>
                </a:lnTo>
                <a:lnTo>
                  <a:pt x="6050280" y="1740408"/>
                </a:lnTo>
                <a:lnTo>
                  <a:pt x="6042660" y="1673364"/>
                </a:lnTo>
                <a:lnTo>
                  <a:pt x="6039612" y="1641348"/>
                </a:lnTo>
                <a:lnTo>
                  <a:pt x="6036564" y="1610868"/>
                </a:lnTo>
                <a:lnTo>
                  <a:pt x="6036564" y="1554480"/>
                </a:lnTo>
                <a:lnTo>
                  <a:pt x="6041136" y="1502664"/>
                </a:lnTo>
                <a:lnTo>
                  <a:pt x="6051804" y="1453896"/>
                </a:lnTo>
                <a:lnTo>
                  <a:pt x="6070092" y="1409700"/>
                </a:lnTo>
                <a:lnTo>
                  <a:pt x="6091428" y="1368552"/>
                </a:lnTo>
                <a:lnTo>
                  <a:pt x="6114288" y="1331976"/>
                </a:lnTo>
                <a:lnTo>
                  <a:pt x="6124956" y="1315212"/>
                </a:lnTo>
                <a:lnTo>
                  <a:pt x="6135395" y="1300416"/>
                </a:lnTo>
                <a:lnTo>
                  <a:pt x="6161519" y="1318260"/>
                </a:lnTo>
                <a:lnTo>
                  <a:pt x="6165913" y="1283208"/>
                </a:lnTo>
                <a:lnTo>
                  <a:pt x="6172200" y="1232916"/>
                </a:lnTo>
                <a:lnTo>
                  <a:pt x="6099048" y="1275588"/>
                </a:lnTo>
                <a:lnTo>
                  <a:pt x="6125426" y="1293609"/>
                </a:lnTo>
                <a:lnTo>
                  <a:pt x="6115799" y="1307592"/>
                </a:lnTo>
                <a:lnTo>
                  <a:pt x="6091428" y="1342644"/>
                </a:lnTo>
                <a:lnTo>
                  <a:pt x="6068568" y="1382268"/>
                </a:lnTo>
                <a:lnTo>
                  <a:pt x="6048756" y="1426464"/>
                </a:lnTo>
                <a:lnTo>
                  <a:pt x="6033516" y="1475232"/>
                </a:lnTo>
                <a:lnTo>
                  <a:pt x="6024372" y="1527048"/>
                </a:lnTo>
                <a:lnTo>
                  <a:pt x="6022848" y="1554480"/>
                </a:lnTo>
                <a:lnTo>
                  <a:pt x="6022848" y="1581912"/>
                </a:lnTo>
                <a:lnTo>
                  <a:pt x="6025896" y="1642872"/>
                </a:lnTo>
                <a:lnTo>
                  <a:pt x="6028944" y="1674888"/>
                </a:lnTo>
                <a:lnTo>
                  <a:pt x="6038088" y="1741932"/>
                </a:lnTo>
                <a:lnTo>
                  <a:pt x="6045047" y="1781962"/>
                </a:lnTo>
                <a:lnTo>
                  <a:pt x="5960364" y="1732788"/>
                </a:lnTo>
                <a:lnTo>
                  <a:pt x="5913120" y="1702308"/>
                </a:lnTo>
                <a:lnTo>
                  <a:pt x="5865876" y="1670304"/>
                </a:lnTo>
                <a:lnTo>
                  <a:pt x="5818632" y="1633728"/>
                </a:lnTo>
                <a:lnTo>
                  <a:pt x="5771388" y="1594104"/>
                </a:lnTo>
                <a:lnTo>
                  <a:pt x="5724144" y="1548384"/>
                </a:lnTo>
                <a:lnTo>
                  <a:pt x="5675376" y="1498092"/>
                </a:lnTo>
                <a:lnTo>
                  <a:pt x="5625084" y="1443228"/>
                </a:lnTo>
                <a:lnTo>
                  <a:pt x="5574792" y="1386840"/>
                </a:lnTo>
                <a:lnTo>
                  <a:pt x="5524500" y="1325880"/>
                </a:lnTo>
                <a:lnTo>
                  <a:pt x="5472684" y="1261872"/>
                </a:lnTo>
                <a:lnTo>
                  <a:pt x="5420868" y="1196340"/>
                </a:lnTo>
                <a:lnTo>
                  <a:pt x="5263896" y="989076"/>
                </a:lnTo>
                <a:lnTo>
                  <a:pt x="5047488" y="705612"/>
                </a:lnTo>
                <a:lnTo>
                  <a:pt x="4994148" y="637032"/>
                </a:lnTo>
                <a:lnTo>
                  <a:pt x="4939284" y="568452"/>
                </a:lnTo>
                <a:lnTo>
                  <a:pt x="4884420" y="502920"/>
                </a:lnTo>
                <a:lnTo>
                  <a:pt x="4828032" y="438912"/>
                </a:lnTo>
                <a:lnTo>
                  <a:pt x="4773168" y="377952"/>
                </a:lnTo>
                <a:lnTo>
                  <a:pt x="4718304" y="318516"/>
                </a:lnTo>
                <a:lnTo>
                  <a:pt x="4607052" y="213360"/>
                </a:lnTo>
                <a:lnTo>
                  <a:pt x="4550664" y="167640"/>
                </a:lnTo>
                <a:lnTo>
                  <a:pt x="4494276" y="126492"/>
                </a:lnTo>
                <a:lnTo>
                  <a:pt x="4439412" y="89916"/>
                </a:lnTo>
                <a:lnTo>
                  <a:pt x="4383024" y="57912"/>
                </a:lnTo>
                <a:lnTo>
                  <a:pt x="4326636" y="33528"/>
                </a:lnTo>
                <a:lnTo>
                  <a:pt x="4271772" y="15240"/>
                </a:lnTo>
                <a:lnTo>
                  <a:pt x="4215384" y="4572"/>
                </a:lnTo>
                <a:lnTo>
                  <a:pt x="4158996" y="0"/>
                </a:lnTo>
                <a:lnTo>
                  <a:pt x="4130040" y="1524"/>
                </a:lnTo>
                <a:lnTo>
                  <a:pt x="4102608" y="4572"/>
                </a:lnTo>
                <a:lnTo>
                  <a:pt x="4073652" y="9144"/>
                </a:lnTo>
                <a:lnTo>
                  <a:pt x="4046220" y="15240"/>
                </a:lnTo>
                <a:lnTo>
                  <a:pt x="4018788" y="24384"/>
                </a:lnTo>
                <a:lnTo>
                  <a:pt x="3989832" y="33528"/>
                </a:lnTo>
                <a:lnTo>
                  <a:pt x="3933444" y="59436"/>
                </a:lnTo>
                <a:lnTo>
                  <a:pt x="3878580" y="89916"/>
                </a:lnTo>
                <a:lnTo>
                  <a:pt x="3822192" y="126492"/>
                </a:lnTo>
                <a:lnTo>
                  <a:pt x="3765804" y="167640"/>
                </a:lnTo>
                <a:lnTo>
                  <a:pt x="3709416" y="214884"/>
                </a:lnTo>
                <a:lnTo>
                  <a:pt x="3654552" y="265176"/>
                </a:lnTo>
                <a:lnTo>
                  <a:pt x="3598164" y="320040"/>
                </a:lnTo>
                <a:lnTo>
                  <a:pt x="3541776" y="377952"/>
                </a:lnTo>
                <a:lnTo>
                  <a:pt x="3485388" y="438912"/>
                </a:lnTo>
                <a:lnTo>
                  <a:pt x="3374136" y="568452"/>
                </a:lnTo>
                <a:lnTo>
                  <a:pt x="3261360" y="705612"/>
                </a:lnTo>
                <a:lnTo>
                  <a:pt x="3038856" y="989076"/>
                </a:lnTo>
                <a:lnTo>
                  <a:pt x="2872740" y="1196340"/>
                </a:lnTo>
                <a:lnTo>
                  <a:pt x="2817876" y="1261872"/>
                </a:lnTo>
                <a:lnTo>
                  <a:pt x="2763012" y="1324356"/>
                </a:lnTo>
                <a:lnTo>
                  <a:pt x="2708148" y="1385316"/>
                </a:lnTo>
                <a:lnTo>
                  <a:pt x="2654808" y="1443228"/>
                </a:lnTo>
                <a:lnTo>
                  <a:pt x="2599944" y="1496568"/>
                </a:lnTo>
                <a:lnTo>
                  <a:pt x="2546604" y="1546860"/>
                </a:lnTo>
                <a:lnTo>
                  <a:pt x="2493264" y="1592580"/>
                </a:lnTo>
                <a:lnTo>
                  <a:pt x="2441448" y="1633728"/>
                </a:lnTo>
                <a:lnTo>
                  <a:pt x="2388108" y="1668780"/>
                </a:lnTo>
                <a:lnTo>
                  <a:pt x="2334768" y="1700784"/>
                </a:lnTo>
                <a:lnTo>
                  <a:pt x="2282952" y="1732788"/>
                </a:lnTo>
                <a:lnTo>
                  <a:pt x="2231136" y="1761744"/>
                </a:lnTo>
                <a:lnTo>
                  <a:pt x="2177796" y="1789176"/>
                </a:lnTo>
                <a:lnTo>
                  <a:pt x="2074164" y="1837944"/>
                </a:lnTo>
                <a:lnTo>
                  <a:pt x="1972056" y="1883664"/>
                </a:lnTo>
                <a:lnTo>
                  <a:pt x="1868424" y="1921764"/>
                </a:lnTo>
                <a:lnTo>
                  <a:pt x="1766316" y="1956816"/>
                </a:lnTo>
                <a:lnTo>
                  <a:pt x="1665732" y="1987296"/>
                </a:lnTo>
                <a:lnTo>
                  <a:pt x="1563624" y="2013204"/>
                </a:lnTo>
                <a:lnTo>
                  <a:pt x="1463040" y="2036064"/>
                </a:lnTo>
                <a:lnTo>
                  <a:pt x="1362456" y="2055876"/>
                </a:lnTo>
                <a:lnTo>
                  <a:pt x="1261872" y="2072640"/>
                </a:lnTo>
                <a:lnTo>
                  <a:pt x="1161288" y="2087880"/>
                </a:lnTo>
                <a:lnTo>
                  <a:pt x="961644" y="2112264"/>
                </a:lnTo>
                <a:lnTo>
                  <a:pt x="760476" y="2133600"/>
                </a:lnTo>
                <a:lnTo>
                  <a:pt x="763524" y="2162556"/>
                </a:lnTo>
                <a:lnTo>
                  <a:pt x="964692" y="2141220"/>
                </a:lnTo>
                <a:lnTo>
                  <a:pt x="1065276" y="2129028"/>
                </a:lnTo>
                <a:lnTo>
                  <a:pt x="1164336" y="2115312"/>
                </a:lnTo>
                <a:lnTo>
                  <a:pt x="1266444" y="2101596"/>
                </a:lnTo>
                <a:lnTo>
                  <a:pt x="1367028" y="2083308"/>
                </a:lnTo>
                <a:lnTo>
                  <a:pt x="1467612" y="2063496"/>
                </a:lnTo>
                <a:lnTo>
                  <a:pt x="1569720" y="2040636"/>
                </a:lnTo>
                <a:lnTo>
                  <a:pt x="1671828" y="2014728"/>
                </a:lnTo>
                <a:lnTo>
                  <a:pt x="1775460" y="1984248"/>
                </a:lnTo>
                <a:lnTo>
                  <a:pt x="1877568" y="1949196"/>
                </a:lnTo>
                <a:lnTo>
                  <a:pt x="1981200" y="1909572"/>
                </a:lnTo>
                <a:lnTo>
                  <a:pt x="2086356" y="1865376"/>
                </a:lnTo>
                <a:lnTo>
                  <a:pt x="2138172" y="1839468"/>
                </a:lnTo>
                <a:lnTo>
                  <a:pt x="2191512" y="1813560"/>
                </a:lnTo>
                <a:lnTo>
                  <a:pt x="2243328" y="1786128"/>
                </a:lnTo>
                <a:lnTo>
                  <a:pt x="2296668" y="1757172"/>
                </a:lnTo>
                <a:lnTo>
                  <a:pt x="2350008" y="1726692"/>
                </a:lnTo>
                <a:lnTo>
                  <a:pt x="2403348" y="1693176"/>
                </a:lnTo>
                <a:lnTo>
                  <a:pt x="2456688" y="1656600"/>
                </a:lnTo>
                <a:lnTo>
                  <a:pt x="2511552" y="1615440"/>
                </a:lnTo>
                <a:lnTo>
                  <a:pt x="2564892" y="1568196"/>
                </a:lnTo>
                <a:lnTo>
                  <a:pt x="2619756" y="1517904"/>
                </a:lnTo>
                <a:lnTo>
                  <a:pt x="2674620" y="1463040"/>
                </a:lnTo>
                <a:lnTo>
                  <a:pt x="2729484" y="1405128"/>
                </a:lnTo>
                <a:lnTo>
                  <a:pt x="2784348" y="1344168"/>
                </a:lnTo>
                <a:lnTo>
                  <a:pt x="2895600" y="1214628"/>
                </a:lnTo>
                <a:lnTo>
                  <a:pt x="2950464" y="1146048"/>
                </a:lnTo>
                <a:lnTo>
                  <a:pt x="3061716" y="1005840"/>
                </a:lnTo>
                <a:lnTo>
                  <a:pt x="3172968" y="864108"/>
                </a:lnTo>
                <a:lnTo>
                  <a:pt x="3284220" y="723900"/>
                </a:lnTo>
                <a:lnTo>
                  <a:pt x="3340608" y="653796"/>
                </a:lnTo>
                <a:lnTo>
                  <a:pt x="3395472" y="586740"/>
                </a:lnTo>
                <a:lnTo>
                  <a:pt x="3451860" y="521208"/>
                </a:lnTo>
                <a:lnTo>
                  <a:pt x="3508248" y="457200"/>
                </a:lnTo>
                <a:lnTo>
                  <a:pt x="3563112" y="396240"/>
                </a:lnTo>
                <a:lnTo>
                  <a:pt x="3617976" y="339852"/>
                </a:lnTo>
                <a:lnTo>
                  <a:pt x="3674364" y="284988"/>
                </a:lnTo>
                <a:lnTo>
                  <a:pt x="3729228" y="234696"/>
                </a:lnTo>
                <a:lnTo>
                  <a:pt x="3784092" y="190500"/>
                </a:lnTo>
                <a:lnTo>
                  <a:pt x="3838956" y="149352"/>
                </a:lnTo>
                <a:lnTo>
                  <a:pt x="3893820" y="114300"/>
                </a:lnTo>
                <a:lnTo>
                  <a:pt x="3947160" y="83820"/>
                </a:lnTo>
                <a:lnTo>
                  <a:pt x="4002024" y="60960"/>
                </a:lnTo>
                <a:lnTo>
                  <a:pt x="4027932" y="50292"/>
                </a:lnTo>
                <a:lnTo>
                  <a:pt x="4053840" y="42672"/>
                </a:lnTo>
                <a:lnTo>
                  <a:pt x="4081272" y="36576"/>
                </a:lnTo>
                <a:lnTo>
                  <a:pt x="4107180" y="32004"/>
                </a:lnTo>
                <a:lnTo>
                  <a:pt x="4133088" y="28956"/>
                </a:lnTo>
                <a:lnTo>
                  <a:pt x="4186428" y="28956"/>
                </a:lnTo>
                <a:lnTo>
                  <a:pt x="4238244" y="36576"/>
                </a:lnTo>
                <a:lnTo>
                  <a:pt x="4291584" y="51816"/>
                </a:lnTo>
                <a:lnTo>
                  <a:pt x="4344924" y="71628"/>
                </a:lnTo>
                <a:lnTo>
                  <a:pt x="4425696" y="114300"/>
                </a:lnTo>
                <a:lnTo>
                  <a:pt x="4479036" y="149352"/>
                </a:lnTo>
                <a:lnTo>
                  <a:pt x="4533900" y="190500"/>
                </a:lnTo>
                <a:lnTo>
                  <a:pt x="4588764" y="236220"/>
                </a:lnTo>
                <a:lnTo>
                  <a:pt x="4643628" y="284988"/>
                </a:lnTo>
                <a:lnTo>
                  <a:pt x="4698492" y="339852"/>
                </a:lnTo>
                <a:lnTo>
                  <a:pt x="4806696" y="457200"/>
                </a:lnTo>
                <a:lnTo>
                  <a:pt x="4861560" y="521208"/>
                </a:lnTo>
                <a:lnTo>
                  <a:pt x="4916424" y="586740"/>
                </a:lnTo>
                <a:lnTo>
                  <a:pt x="4971288" y="653796"/>
                </a:lnTo>
                <a:lnTo>
                  <a:pt x="5026152" y="723900"/>
                </a:lnTo>
                <a:lnTo>
                  <a:pt x="5134356" y="864108"/>
                </a:lnTo>
                <a:lnTo>
                  <a:pt x="5241036" y="1005840"/>
                </a:lnTo>
                <a:lnTo>
                  <a:pt x="5346192" y="1146048"/>
                </a:lnTo>
                <a:lnTo>
                  <a:pt x="5449824" y="1280160"/>
                </a:lnTo>
                <a:lnTo>
                  <a:pt x="5501640" y="1344168"/>
                </a:lnTo>
                <a:lnTo>
                  <a:pt x="5553456" y="1405128"/>
                </a:lnTo>
                <a:lnTo>
                  <a:pt x="5603748" y="1463040"/>
                </a:lnTo>
                <a:lnTo>
                  <a:pt x="5654040" y="1517904"/>
                </a:lnTo>
                <a:lnTo>
                  <a:pt x="5677865" y="1542478"/>
                </a:lnTo>
                <a:lnTo>
                  <a:pt x="5676900" y="1566672"/>
                </a:lnTo>
                <a:lnTo>
                  <a:pt x="5686044" y="1566672"/>
                </a:lnTo>
                <a:lnTo>
                  <a:pt x="5686641" y="1551533"/>
                </a:lnTo>
                <a:lnTo>
                  <a:pt x="5702808" y="1568196"/>
                </a:lnTo>
                <a:lnTo>
                  <a:pt x="5751576" y="1613916"/>
                </a:lnTo>
                <a:lnTo>
                  <a:pt x="5800344" y="1656600"/>
                </a:lnTo>
                <a:lnTo>
                  <a:pt x="5849112" y="1693176"/>
                </a:lnTo>
                <a:lnTo>
                  <a:pt x="5896356" y="1725168"/>
                </a:lnTo>
                <a:lnTo>
                  <a:pt x="5943600" y="1755648"/>
                </a:lnTo>
                <a:lnTo>
                  <a:pt x="5992368" y="1786128"/>
                </a:lnTo>
                <a:lnTo>
                  <a:pt x="6051156" y="1817370"/>
                </a:lnTo>
                <a:lnTo>
                  <a:pt x="6056376" y="1848612"/>
                </a:lnTo>
                <a:lnTo>
                  <a:pt x="6071616" y="1921764"/>
                </a:lnTo>
                <a:lnTo>
                  <a:pt x="6086856" y="1997964"/>
                </a:lnTo>
                <a:lnTo>
                  <a:pt x="6103620" y="2072640"/>
                </a:lnTo>
                <a:lnTo>
                  <a:pt x="6115799" y="2071116"/>
                </a:lnTo>
                <a:lnTo>
                  <a:pt x="6099048" y="1994916"/>
                </a:lnTo>
                <a:lnTo>
                  <a:pt x="6068568" y="1845564"/>
                </a:lnTo>
                <a:lnTo>
                  <a:pt x="6064936" y="1824685"/>
                </a:lnTo>
                <a:lnTo>
                  <a:pt x="6089904" y="1837944"/>
                </a:lnTo>
                <a:lnTo>
                  <a:pt x="6138672" y="1862328"/>
                </a:lnTo>
                <a:lnTo>
                  <a:pt x="6187440" y="1885188"/>
                </a:lnTo>
                <a:lnTo>
                  <a:pt x="6236208" y="1906524"/>
                </a:lnTo>
                <a:lnTo>
                  <a:pt x="6284976" y="1926336"/>
                </a:lnTo>
                <a:lnTo>
                  <a:pt x="6333744" y="1944624"/>
                </a:lnTo>
                <a:lnTo>
                  <a:pt x="6428232" y="1978152"/>
                </a:lnTo>
                <a:lnTo>
                  <a:pt x="6475476" y="1993392"/>
                </a:lnTo>
                <a:lnTo>
                  <a:pt x="6522720" y="2007108"/>
                </a:lnTo>
                <a:lnTo>
                  <a:pt x="6568440" y="2020824"/>
                </a:lnTo>
                <a:lnTo>
                  <a:pt x="6612636" y="2033016"/>
                </a:lnTo>
                <a:lnTo>
                  <a:pt x="6656832" y="2043684"/>
                </a:lnTo>
                <a:lnTo>
                  <a:pt x="6742176" y="2065020"/>
                </a:lnTo>
                <a:lnTo>
                  <a:pt x="6783324" y="2074164"/>
                </a:lnTo>
                <a:lnTo>
                  <a:pt x="6822948" y="2083308"/>
                </a:lnTo>
                <a:lnTo>
                  <a:pt x="6862572" y="2090928"/>
                </a:lnTo>
                <a:lnTo>
                  <a:pt x="6935724" y="2106168"/>
                </a:lnTo>
                <a:lnTo>
                  <a:pt x="6969252" y="2113788"/>
                </a:lnTo>
                <a:lnTo>
                  <a:pt x="7001256" y="2119884"/>
                </a:lnTo>
                <a:lnTo>
                  <a:pt x="7033260" y="2127504"/>
                </a:lnTo>
                <a:lnTo>
                  <a:pt x="7062216" y="2133600"/>
                </a:lnTo>
                <a:lnTo>
                  <a:pt x="7089648" y="2141220"/>
                </a:lnTo>
                <a:lnTo>
                  <a:pt x="7114032" y="2147316"/>
                </a:lnTo>
                <a:lnTo>
                  <a:pt x="7138416" y="2154936"/>
                </a:lnTo>
                <a:lnTo>
                  <a:pt x="7159752" y="2161032"/>
                </a:lnTo>
                <a:lnTo>
                  <a:pt x="7167372" y="2135124"/>
                </a:lnTo>
                <a:close/>
              </a:path>
              <a:path w="7924800" h="2529840">
                <a:moveTo>
                  <a:pt x="7924800" y="2447544"/>
                </a:moveTo>
                <a:lnTo>
                  <a:pt x="0" y="2447544"/>
                </a:lnTo>
                <a:lnTo>
                  <a:pt x="0" y="2458212"/>
                </a:lnTo>
                <a:lnTo>
                  <a:pt x="7924800" y="2458212"/>
                </a:lnTo>
                <a:lnTo>
                  <a:pt x="7924800" y="2447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82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22F95F0130E43B492B79E849C852B" ma:contentTypeVersion="10" ma:contentTypeDescription="Create a new document." ma:contentTypeScope="" ma:versionID="e6b988109215983943c8aefad9d13741">
  <xsd:schema xmlns:xsd="http://www.w3.org/2001/XMLSchema" xmlns:xs="http://www.w3.org/2001/XMLSchema" xmlns:p="http://schemas.microsoft.com/office/2006/metadata/properties" xmlns:ns2="740581d6-c858-4555-b1ae-9696b835810e" targetNamespace="http://schemas.microsoft.com/office/2006/metadata/properties" ma:root="true" ma:fieldsID="cd9367b869022611fb8e8249c3848990" ns2:_="">
    <xsd:import namespace="740581d6-c858-4555-b1ae-9696b8358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9061E9-722D-4B07-BD2D-BCF8EE635F9C}">
  <ds:schemaRefs>
    <ds:schemaRef ds:uri="http://www.w3.org/XML/1998/namespace"/>
    <ds:schemaRef ds:uri="740581d6-c858-4555-b1ae-9696b835810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8DAB0A-9F18-4C55-83C2-D9AA3B4C6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429539-82E6-4AA0-A76E-4C15D27A3B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830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Alegreya Bold</vt:lpstr>
      <vt:lpstr>Arial</vt:lpstr>
      <vt:lpstr>Calibri</vt:lpstr>
      <vt:lpstr>Calibri Light</vt:lpstr>
      <vt:lpstr>Microsoft Sans Serif</vt:lpstr>
      <vt:lpstr>Montserrat</vt:lpstr>
      <vt:lpstr>Times New Roman</vt:lpstr>
      <vt:lpstr>Office Theme</vt:lpstr>
      <vt:lpstr>Statistika dan Probabilitas Program Studi Informatika  Sesi 13 – Pengujian Hipotesis</vt:lpstr>
      <vt:lpstr>Hipotesis</vt:lpstr>
      <vt:lpstr>Pengujian Hipotesis</vt:lpstr>
      <vt:lpstr>Perumusan Hipotesis</vt:lpstr>
      <vt:lpstr>Tipe Hipotesis</vt:lpstr>
      <vt:lpstr>PowerPoint Presentation</vt:lpstr>
      <vt:lpstr>Dua Macam Kekeliruan</vt:lpstr>
      <vt:lpstr>PowerPoint Presentation</vt:lpstr>
      <vt:lpstr>Uji Satu Pihak (Kanan)</vt:lpstr>
      <vt:lpstr>Uji Satu Pihak (Kiri)</vt:lpstr>
      <vt:lpstr>Uji Dua Pihak</vt:lpstr>
      <vt:lpstr>Daftar Pustaka</vt:lpstr>
      <vt:lpstr>  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dan Probabilitas</dc:title>
  <dc:creator>syahidabdullah@lecturer.unsia.ac.id</dc:creator>
  <cp:lastModifiedBy>Syahid Abdullah</cp:lastModifiedBy>
  <cp:revision>29</cp:revision>
  <dcterms:created xsi:type="dcterms:W3CDTF">2021-09-06T16:17:13Z</dcterms:created>
  <dcterms:modified xsi:type="dcterms:W3CDTF">2022-06-21T13:27:17Z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