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256" r:id="rId5"/>
    <p:sldId id="388" r:id="rId6"/>
    <p:sldId id="367" r:id="rId7"/>
    <p:sldId id="36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365" r:id="rId33"/>
    <p:sldId id="366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413" r:id="rId53"/>
    <p:sldId id="414" r:id="rId54"/>
    <p:sldId id="415" r:id="rId55"/>
    <p:sldId id="416" r:id="rId56"/>
    <p:sldId id="363" r:id="rId57"/>
    <p:sldId id="35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1" autoAdjust="0"/>
    <p:restoredTop sz="94660"/>
  </p:normalViewPr>
  <p:slideViewPr>
    <p:cSldViewPr snapToGrid="0">
      <p:cViewPr>
        <p:scale>
          <a:sx n="80" d="100"/>
          <a:sy n="80" d="100"/>
        </p:scale>
        <p:origin x="10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45F-8649-4604-9AF0-945FE46E416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19A4-3F1D-48DD-8131-45A50145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7/22/2023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15 – </a:t>
            </a: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Non </a:t>
            </a: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Parametrik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8" y="2965703"/>
            <a:ext cx="1915795" cy="599440"/>
            <a:chOff x="452627" y="2965703"/>
            <a:chExt cx="1915795" cy="599440"/>
          </a:xfrm>
        </p:grpSpPr>
        <p:sp>
          <p:nvSpPr>
            <p:cNvPr id="3" name="object 3"/>
            <p:cNvSpPr/>
            <p:nvPr/>
          </p:nvSpPr>
          <p:spPr>
            <a:xfrm>
              <a:off x="457199" y="29702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627" y="29657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7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7" y="598932"/>
                  </a:lnTo>
                  <a:lnTo>
                    <a:pt x="1915667" y="594360"/>
                  </a:lnTo>
                  <a:lnTo>
                    <a:pt x="10667" y="594360"/>
                  </a:lnTo>
                  <a:lnTo>
                    <a:pt x="4571" y="589788"/>
                  </a:lnTo>
                  <a:lnTo>
                    <a:pt x="10667" y="589788"/>
                  </a:lnTo>
                  <a:lnTo>
                    <a:pt x="10667" y="10667"/>
                  </a:lnTo>
                  <a:lnTo>
                    <a:pt x="4571" y="10667"/>
                  </a:lnTo>
                  <a:lnTo>
                    <a:pt x="10667" y="4572"/>
                  </a:lnTo>
                  <a:lnTo>
                    <a:pt x="1915667" y="4572"/>
                  </a:lnTo>
                  <a:lnTo>
                    <a:pt x="1915667" y="0"/>
                  </a:lnTo>
                  <a:close/>
                </a:path>
                <a:path w="1915795" h="599439">
                  <a:moveTo>
                    <a:pt x="10667" y="589788"/>
                  </a:moveTo>
                  <a:lnTo>
                    <a:pt x="4571" y="589788"/>
                  </a:lnTo>
                  <a:lnTo>
                    <a:pt x="10667" y="594360"/>
                  </a:lnTo>
                  <a:lnTo>
                    <a:pt x="10667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7" y="589788"/>
                  </a:lnTo>
                  <a:lnTo>
                    <a:pt x="10667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7" y="589788"/>
                  </a:lnTo>
                  <a:lnTo>
                    <a:pt x="1915667" y="10667"/>
                  </a:lnTo>
                  <a:lnTo>
                    <a:pt x="1909572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7" y="594360"/>
                  </a:lnTo>
                  <a:lnTo>
                    <a:pt x="1915667" y="589788"/>
                  </a:lnTo>
                  <a:close/>
                </a:path>
                <a:path w="1915795" h="599439">
                  <a:moveTo>
                    <a:pt x="10667" y="4572"/>
                  </a:moveTo>
                  <a:lnTo>
                    <a:pt x="4571" y="10667"/>
                  </a:lnTo>
                  <a:lnTo>
                    <a:pt x="10667" y="10667"/>
                  </a:lnTo>
                  <a:lnTo>
                    <a:pt x="10667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7" y="4572"/>
                  </a:lnTo>
                  <a:lnTo>
                    <a:pt x="10667" y="10667"/>
                  </a:lnTo>
                  <a:lnTo>
                    <a:pt x="1905000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4572"/>
                  </a:moveTo>
                  <a:lnTo>
                    <a:pt x="1905000" y="4572"/>
                  </a:lnTo>
                  <a:lnTo>
                    <a:pt x="1909572" y="10667"/>
                  </a:lnTo>
                  <a:lnTo>
                    <a:pt x="1915667" y="10667"/>
                  </a:lnTo>
                  <a:lnTo>
                    <a:pt x="19156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81200" y="2970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1732" y="2589275"/>
            <a:ext cx="925194" cy="701040"/>
          </a:xfrm>
          <a:custGeom>
            <a:avLst/>
            <a:gdLst/>
            <a:ahLst/>
            <a:cxnLst/>
            <a:rect l="l" t="t" r="r" b="b"/>
            <a:pathLst>
              <a:path w="925195" h="701039">
                <a:moveTo>
                  <a:pt x="823319" y="53819"/>
                </a:moveTo>
                <a:lnTo>
                  <a:pt x="0" y="670560"/>
                </a:lnTo>
                <a:lnTo>
                  <a:pt x="22860" y="701039"/>
                </a:lnTo>
                <a:lnTo>
                  <a:pt x="846179" y="84299"/>
                </a:lnTo>
                <a:lnTo>
                  <a:pt x="823319" y="53819"/>
                </a:lnTo>
                <a:close/>
              </a:path>
              <a:path w="925195" h="701039">
                <a:moveTo>
                  <a:pt x="904016" y="42672"/>
                </a:moveTo>
                <a:lnTo>
                  <a:pt x="838200" y="42672"/>
                </a:lnTo>
                <a:lnTo>
                  <a:pt x="861059" y="73151"/>
                </a:lnTo>
                <a:lnTo>
                  <a:pt x="846179" y="84299"/>
                </a:lnTo>
                <a:lnTo>
                  <a:pt x="868680" y="114300"/>
                </a:lnTo>
                <a:lnTo>
                  <a:pt x="904016" y="42672"/>
                </a:lnTo>
                <a:close/>
              </a:path>
              <a:path w="925195" h="701039">
                <a:moveTo>
                  <a:pt x="838200" y="42672"/>
                </a:moveTo>
                <a:lnTo>
                  <a:pt x="823319" y="53819"/>
                </a:lnTo>
                <a:lnTo>
                  <a:pt x="846179" y="84299"/>
                </a:lnTo>
                <a:lnTo>
                  <a:pt x="861059" y="73151"/>
                </a:lnTo>
                <a:lnTo>
                  <a:pt x="838200" y="42672"/>
                </a:lnTo>
                <a:close/>
              </a:path>
              <a:path w="925195" h="701039">
                <a:moveTo>
                  <a:pt x="925068" y="0"/>
                </a:moveTo>
                <a:lnTo>
                  <a:pt x="800100" y="22860"/>
                </a:lnTo>
                <a:lnTo>
                  <a:pt x="823319" y="53819"/>
                </a:lnTo>
                <a:lnTo>
                  <a:pt x="838200" y="42672"/>
                </a:lnTo>
                <a:lnTo>
                  <a:pt x="904016" y="42672"/>
                </a:lnTo>
                <a:lnTo>
                  <a:pt x="925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80768" y="2079921"/>
            <a:ext cx="176720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INT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60" dirty="0">
                <a:solidFill>
                  <a:srgbClr val="000000"/>
                </a:solidFill>
              </a:rPr>
              <a:t>R</a:t>
            </a:r>
            <a:r>
              <a:rPr sz="2800" spc="-215" dirty="0">
                <a:solidFill>
                  <a:srgbClr val="000000"/>
                </a:solidFill>
              </a:rPr>
              <a:t>V</a:t>
            </a:r>
            <a:r>
              <a:rPr sz="2800" spc="-10" dirty="0">
                <a:solidFill>
                  <a:srgbClr val="000000"/>
                </a:solidFill>
              </a:rPr>
              <a:t>AL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624074" y="1853094"/>
            <a:ext cx="2326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TIDAK 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(SUHU,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PERSEPSI)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1800" y="2228087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0497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529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2529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0497" y="76200"/>
                </a:lnTo>
                <a:lnTo>
                  <a:pt x="609600" y="56387"/>
                </a:lnTo>
                <a:lnTo>
                  <a:pt x="5725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1732" y="3412235"/>
            <a:ext cx="848994" cy="624840"/>
          </a:xfrm>
          <a:custGeom>
            <a:avLst/>
            <a:gdLst/>
            <a:ahLst/>
            <a:cxnLst/>
            <a:rect l="l" t="t" r="r" b="b"/>
            <a:pathLst>
              <a:path w="848995" h="624839">
                <a:moveTo>
                  <a:pt x="746373" y="573871"/>
                </a:moveTo>
                <a:lnTo>
                  <a:pt x="723900" y="605027"/>
                </a:lnTo>
                <a:lnTo>
                  <a:pt x="848868" y="624839"/>
                </a:lnTo>
                <a:lnTo>
                  <a:pt x="828520" y="585215"/>
                </a:lnTo>
                <a:lnTo>
                  <a:pt x="762000" y="585215"/>
                </a:lnTo>
                <a:lnTo>
                  <a:pt x="746373" y="573871"/>
                </a:lnTo>
                <a:close/>
              </a:path>
              <a:path w="848995" h="624839">
                <a:moveTo>
                  <a:pt x="768160" y="543666"/>
                </a:moveTo>
                <a:lnTo>
                  <a:pt x="746373" y="573871"/>
                </a:lnTo>
                <a:lnTo>
                  <a:pt x="762000" y="585215"/>
                </a:lnTo>
                <a:lnTo>
                  <a:pt x="783336" y="554735"/>
                </a:lnTo>
                <a:lnTo>
                  <a:pt x="768160" y="543666"/>
                </a:lnTo>
                <a:close/>
              </a:path>
              <a:path w="848995" h="624839">
                <a:moveTo>
                  <a:pt x="790956" y="512063"/>
                </a:moveTo>
                <a:lnTo>
                  <a:pt x="768160" y="543666"/>
                </a:lnTo>
                <a:lnTo>
                  <a:pt x="783336" y="554735"/>
                </a:lnTo>
                <a:lnTo>
                  <a:pt x="762000" y="585215"/>
                </a:lnTo>
                <a:lnTo>
                  <a:pt x="828520" y="585215"/>
                </a:lnTo>
                <a:lnTo>
                  <a:pt x="790956" y="512063"/>
                </a:lnTo>
                <a:close/>
              </a:path>
              <a:path w="848995" h="624839">
                <a:moveTo>
                  <a:pt x="22860" y="0"/>
                </a:moveTo>
                <a:lnTo>
                  <a:pt x="0" y="32003"/>
                </a:lnTo>
                <a:lnTo>
                  <a:pt x="746373" y="573871"/>
                </a:lnTo>
                <a:lnTo>
                  <a:pt x="768160" y="54366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7113" y="3832300"/>
            <a:ext cx="114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RA</a:t>
            </a:r>
            <a:r>
              <a:rPr sz="2800" b="1" spc="-20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0171" y="3529793"/>
            <a:ext cx="20421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ER</a:t>
            </a:r>
            <a:r>
              <a:rPr sz="2000" b="1" spc="-140" dirty="0">
                <a:latin typeface="Arial"/>
                <a:cs typeface="Arial"/>
              </a:rPr>
              <a:t>A</a:t>
            </a:r>
            <a:r>
              <a:rPr sz="2000" b="1" spc="-22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TINGGI)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1800" y="3980687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0497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529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2529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0497" y="76200"/>
                </a:lnTo>
                <a:lnTo>
                  <a:pt x="609600" y="56387"/>
                </a:lnTo>
                <a:lnTo>
                  <a:pt x="5725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34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56" y="2745955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4" name="object 4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05884" y="2513075"/>
            <a:ext cx="623570" cy="1752600"/>
          </a:xfrm>
          <a:custGeom>
            <a:avLst/>
            <a:gdLst/>
            <a:ahLst/>
            <a:cxnLst/>
            <a:rect l="l" t="t" r="r" b="b"/>
            <a:pathLst>
              <a:path w="623570" h="1752600">
                <a:moveTo>
                  <a:pt x="470916" y="1752600"/>
                </a:moveTo>
                <a:lnTo>
                  <a:pt x="456234" y="1693164"/>
                </a:lnTo>
                <a:lnTo>
                  <a:pt x="440436" y="1629156"/>
                </a:lnTo>
                <a:lnTo>
                  <a:pt x="411238" y="1654251"/>
                </a:lnTo>
                <a:lnTo>
                  <a:pt x="28956" y="1207008"/>
                </a:lnTo>
                <a:lnTo>
                  <a:pt x="0" y="1232916"/>
                </a:lnTo>
                <a:lnTo>
                  <a:pt x="382511" y="1678952"/>
                </a:lnTo>
                <a:lnTo>
                  <a:pt x="353568" y="1703832"/>
                </a:lnTo>
                <a:lnTo>
                  <a:pt x="470916" y="1752600"/>
                </a:lnTo>
                <a:close/>
              </a:path>
              <a:path w="623570" h="1752600">
                <a:moveTo>
                  <a:pt x="623316" y="0"/>
                </a:moveTo>
                <a:lnTo>
                  <a:pt x="499872" y="32004"/>
                </a:lnTo>
                <a:lnTo>
                  <a:pt x="524954" y="61201"/>
                </a:lnTo>
                <a:lnTo>
                  <a:pt x="77724" y="443484"/>
                </a:lnTo>
                <a:lnTo>
                  <a:pt x="103632" y="472440"/>
                </a:lnTo>
                <a:lnTo>
                  <a:pt x="549656" y="89928"/>
                </a:lnTo>
                <a:lnTo>
                  <a:pt x="574548" y="118872"/>
                </a:lnTo>
                <a:lnTo>
                  <a:pt x="603300" y="48768"/>
                </a:lnTo>
                <a:lnTo>
                  <a:pt x="623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100829" y="4184903"/>
            <a:ext cx="1915795" cy="599440"/>
            <a:chOff x="3576828" y="4184903"/>
            <a:chExt cx="1915795" cy="599440"/>
          </a:xfrm>
        </p:grpSpPr>
        <p:sp>
          <p:nvSpPr>
            <p:cNvPr id="13" name="object 13"/>
            <p:cNvSpPr/>
            <p:nvPr/>
          </p:nvSpPr>
          <p:spPr>
            <a:xfrm>
              <a:off x="3581400" y="41894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6828" y="41849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8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8" y="598932"/>
                  </a:lnTo>
                  <a:lnTo>
                    <a:pt x="1915668" y="594360"/>
                  </a:lnTo>
                  <a:lnTo>
                    <a:pt x="10668" y="594360"/>
                  </a:lnTo>
                  <a:lnTo>
                    <a:pt x="4572" y="589788"/>
                  </a:lnTo>
                  <a:lnTo>
                    <a:pt x="10668" y="589788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  <a:path w="1915795" h="599439">
                  <a:moveTo>
                    <a:pt x="10668" y="589788"/>
                  </a:moveTo>
                  <a:lnTo>
                    <a:pt x="4572" y="589788"/>
                  </a:lnTo>
                  <a:lnTo>
                    <a:pt x="10668" y="594360"/>
                  </a:lnTo>
                  <a:lnTo>
                    <a:pt x="10668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8" y="589788"/>
                  </a:lnTo>
                  <a:lnTo>
                    <a:pt x="10668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8" y="589788"/>
                  </a:lnTo>
                  <a:lnTo>
                    <a:pt x="1915668" y="10668"/>
                  </a:lnTo>
                  <a:lnTo>
                    <a:pt x="1909572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8" y="594360"/>
                  </a:lnTo>
                  <a:lnTo>
                    <a:pt x="1915668" y="589788"/>
                  </a:lnTo>
                  <a:close/>
                </a:path>
                <a:path w="1915795" h="599439">
                  <a:moveTo>
                    <a:pt x="10668" y="4572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8" y="4572"/>
                  </a:lnTo>
                  <a:lnTo>
                    <a:pt x="10668" y="10668"/>
                  </a:lnTo>
                  <a:lnTo>
                    <a:pt x="1905000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4572"/>
                  </a:moveTo>
                  <a:lnTo>
                    <a:pt x="1905000" y="4572"/>
                  </a:lnTo>
                  <a:lnTo>
                    <a:pt x="1909572" y="10668"/>
                  </a:lnTo>
                  <a:lnTo>
                    <a:pt x="1915668" y="10668"/>
                  </a:lnTo>
                  <a:lnTo>
                    <a:pt x="19156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5400" y="41894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5140" y="3759263"/>
            <a:ext cx="2094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TIDAK ABSOLUT 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(SUHU,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PERSEPSI)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77456" y="4037076"/>
            <a:ext cx="619125" cy="398145"/>
          </a:xfrm>
          <a:custGeom>
            <a:avLst/>
            <a:gdLst/>
            <a:ahLst/>
            <a:cxnLst/>
            <a:rect l="l" t="t" r="r" b="b"/>
            <a:pathLst>
              <a:path w="619125" h="398145">
                <a:moveTo>
                  <a:pt x="512802" y="45073"/>
                </a:moveTo>
                <a:lnTo>
                  <a:pt x="0" y="365759"/>
                </a:lnTo>
                <a:lnTo>
                  <a:pt x="19812" y="397763"/>
                </a:lnTo>
                <a:lnTo>
                  <a:pt x="532751" y="76991"/>
                </a:lnTo>
                <a:lnTo>
                  <a:pt x="512802" y="45073"/>
                </a:lnTo>
                <a:close/>
              </a:path>
              <a:path w="619125" h="398145">
                <a:moveTo>
                  <a:pt x="597810" y="35051"/>
                </a:moveTo>
                <a:lnTo>
                  <a:pt x="528828" y="35051"/>
                </a:lnTo>
                <a:lnTo>
                  <a:pt x="548640" y="67056"/>
                </a:lnTo>
                <a:lnTo>
                  <a:pt x="532751" y="76991"/>
                </a:lnTo>
                <a:lnTo>
                  <a:pt x="553212" y="109727"/>
                </a:lnTo>
                <a:lnTo>
                  <a:pt x="597810" y="35051"/>
                </a:lnTo>
                <a:close/>
              </a:path>
              <a:path w="619125" h="398145">
                <a:moveTo>
                  <a:pt x="528828" y="35051"/>
                </a:moveTo>
                <a:lnTo>
                  <a:pt x="512802" y="45073"/>
                </a:lnTo>
                <a:lnTo>
                  <a:pt x="532751" y="76991"/>
                </a:lnTo>
                <a:lnTo>
                  <a:pt x="548640" y="67056"/>
                </a:lnTo>
                <a:lnTo>
                  <a:pt x="528828" y="35051"/>
                </a:lnTo>
                <a:close/>
              </a:path>
              <a:path w="619125" h="398145">
                <a:moveTo>
                  <a:pt x="618744" y="0"/>
                </a:moveTo>
                <a:lnTo>
                  <a:pt x="492252" y="12191"/>
                </a:lnTo>
                <a:lnTo>
                  <a:pt x="512802" y="45073"/>
                </a:lnTo>
                <a:lnTo>
                  <a:pt x="528828" y="35051"/>
                </a:lnTo>
                <a:lnTo>
                  <a:pt x="597810" y="35051"/>
                </a:lnTo>
                <a:lnTo>
                  <a:pt x="618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74408" y="45582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75691" y="403072"/>
                </a:moveTo>
                <a:lnTo>
                  <a:pt x="348995" y="429768"/>
                </a:lnTo>
                <a:lnTo>
                  <a:pt x="469391" y="469392"/>
                </a:lnTo>
                <a:lnTo>
                  <a:pt x="451837" y="416052"/>
                </a:lnTo>
                <a:lnTo>
                  <a:pt x="388619" y="416052"/>
                </a:lnTo>
                <a:lnTo>
                  <a:pt x="375691" y="403072"/>
                </a:lnTo>
                <a:close/>
              </a:path>
              <a:path w="469900" h="469900">
                <a:moveTo>
                  <a:pt x="403072" y="375691"/>
                </a:moveTo>
                <a:lnTo>
                  <a:pt x="375691" y="403072"/>
                </a:lnTo>
                <a:lnTo>
                  <a:pt x="388619" y="416052"/>
                </a:lnTo>
                <a:lnTo>
                  <a:pt x="416051" y="388620"/>
                </a:lnTo>
                <a:lnTo>
                  <a:pt x="403072" y="375691"/>
                </a:lnTo>
                <a:close/>
              </a:path>
              <a:path w="469900" h="469900">
                <a:moveTo>
                  <a:pt x="429767" y="348996"/>
                </a:moveTo>
                <a:lnTo>
                  <a:pt x="403072" y="375691"/>
                </a:lnTo>
                <a:lnTo>
                  <a:pt x="416051" y="388620"/>
                </a:lnTo>
                <a:lnTo>
                  <a:pt x="388619" y="416052"/>
                </a:lnTo>
                <a:lnTo>
                  <a:pt x="451837" y="416052"/>
                </a:lnTo>
                <a:lnTo>
                  <a:pt x="429767" y="348996"/>
                </a:lnTo>
                <a:close/>
              </a:path>
              <a:path w="469900" h="469900">
                <a:moveTo>
                  <a:pt x="25907" y="0"/>
                </a:moveTo>
                <a:lnTo>
                  <a:pt x="0" y="25908"/>
                </a:lnTo>
                <a:lnTo>
                  <a:pt x="375691" y="403072"/>
                </a:lnTo>
                <a:lnTo>
                  <a:pt x="403072" y="375691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05071" y="4672788"/>
            <a:ext cx="20421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ER</a:t>
            </a:r>
            <a:r>
              <a:rPr sz="2000" b="1" spc="-140" dirty="0">
                <a:latin typeface="Arial"/>
                <a:cs typeface="Arial"/>
              </a:rPr>
              <a:t>A</a:t>
            </a:r>
            <a:r>
              <a:rPr sz="2000" b="1" spc="-22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TINGGI)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40330" y="2691575"/>
            <a:ext cx="2781300" cy="1638300"/>
            <a:chOff x="721106" y="4402131"/>
            <a:chExt cx="2781300" cy="1638300"/>
          </a:xfrm>
        </p:grpSpPr>
        <p:grpSp>
          <p:nvGrpSpPr>
            <p:cNvPr id="21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23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66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982" y="1814576"/>
            <a:ext cx="1476755" cy="8661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58680" y="209048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8826" y="2817875"/>
            <a:ext cx="86995" cy="1600200"/>
          </a:xfrm>
          <a:custGeom>
            <a:avLst/>
            <a:gdLst/>
            <a:ahLst/>
            <a:cxnLst/>
            <a:rect l="l" t="t" r="r" b="b"/>
            <a:pathLst>
              <a:path w="86995" h="1600200">
                <a:moveTo>
                  <a:pt x="28956" y="1514856"/>
                </a:moveTo>
                <a:lnTo>
                  <a:pt x="0" y="1514856"/>
                </a:lnTo>
                <a:lnTo>
                  <a:pt x="42672" y="1600200"/>
                </a:lnTo>
                <a:lnTo>
                  <a:pt x="78975" y="1530095"/>
                </a:lnTo>
                <a:lnTo>
                  <a:pt x="28956" y="1530095"/>
                </a:lnTo>
                <a:lnTo>
                  <a:pt x="28956" y="1514856"/>
                </a:lnTo>
                <a:close/>
              </a:path>
              <a:path w="86995" h="1600200">
                <a:moveTo>
                  <a:pt x="57912" y="0"/>
                </a:moveTo>
                <a:lnTo>
                  <a:pt x="28956" y="0"/>
                </a:lnTo>
                <a:lnTo>
                  <a:pt x="28956" y="1530095"/>
                </a:lnTo>
                <a:lnTo>
                  <a:pt x="57912" y="1530095"/>
                </a:lnTo>
                <a:lnTo>
                  <a:pt x="57912" y="0"/>
                </a:lnTo>
                <a:close/>
              </a:path>
              <a:path w="86995" h="1600200">
                <a:moveTo>
                  <a:pt x="86868" y="1514856"/>
                </a:moveTo>
                <a:lnTo>
                  <a:pt x="57912" y="1514856"/>
                </a:lnTo>
                <a:lnTo>
                  <a:pt x="57912" y="1530095"/>
                </a:lnTo>
                <a:lnTo>
                  <a:pt x="78975" y="1530095"/>
                </a:lnTo>
                <a:lnTo>
                  <a:pt x="86868" y="1514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843926" y="4642104"/>
            <a:ext cx="2296795" cy="1229995"/>
            <a:chOff x="3729228" y="4642103"/>
            <a:chExt cx="2296795" cy="1229995"/>
          </a:xfrm>
        </p:grpSpPr>
        <p:sp>
          <p:nvSpPr>
            <p:cNvPr id="7" name="object 7"/>
            <p:cNvSpPr/>
            <p:nvPr/>
          </p:nvSpPr>
          <p:spPr>
            <a:xfrm>
              <a:off x="3733800" y="4651885"/>
              <a:ext cx="2286000" cy="1214120"/>
            </a:xfrm>
            <a:custGeom>
              <a:avLst/>
              <a:gdLst/>
              <a:ahLst/>
              <a:cxnLst/>
              <a:rect l="l" t="t" r="r" b="b"/>
              <a:pathLst>
                <a:path w="2286000" h="1214120">
                  <a:moveTo>
                    <a:pt x="6110" y="150178"/>
                  </a:moveTo>
                  <a:lnTo>
                    <a:pt x="5393" y="152184"/>
                  </a:lnTo>
                  <a:lnTo>
                    <a:pt x="5209" y="153782"/>
                  </a:lnTo>
                  <a:lnTo>
                    <a:pt x="6110" y="150178"/>
                  </a:lnTo>
                  <a:close/>
                </a:path>
                <a:path w="2286000" h="1214120">
                  <a:moveTo>
                    <a:pt x="23202" y="105357"/>
                  </a:moveTo>
                  <a:lnTo>
                    <a:pt x="20758" y="109201"/>
                  </a:lnTo>
                  <a:lnTo>
                    <a:pt x="19449" y="112863"/>
                  </a:lnTo>
                  <a:lnTo>
                    <a:pt x="23202" y="105357"/>
                  </a:lnTo>
                  <a:close/>
                </a:path>
                <a:path w="2286000" h="1214120">
                  <a:moveTo>
                    <a:pt x="46279" y="69870"/>
                  </a:moveTo>
                  <a:lnTo>
                    <a:pt x="44866" y="71283"/>
                  </a:lnTo>
                  <a:lnTo>
                    <a:pt x="43889" y="72820"/>
                  </a:lnTo>
                  <a:lnTo>
                    <a:pt x="45720" y="70990"/>
                  </a:lnTo>
                  <a:lnTo>
                    <a:pt x="46279" y="69870"/>
                  </a:lnTo>
                  <a:close/>
                </a:path>
                <a:path w="2286000" h="1214120">
                  <a:moveTo>
                    <a:pt x="78030" y="38679"/>
                  </a:moveTo>
                  <a:lnTo>
                    <a:pt x="76493" y="39657"/>
                  </a:lnTo>
                  <a:lnTo>
                    <a:pt x="75080" y="41070"/>
                  </a:lnTo>
                  <a:lnTo>
                    <a:pt x="76200" y="40510"/>
                  </a:lnTo>
                  <a:lnTo>
                    <a:pt x="78030" y="38679"/>
                  </a:lnTo>
                  <a:close/>
                </a:path>
                <a:path w="2286000" h="1214120">
                  <a:moveTo>
                    <a:pt x="118073" y="14239"/>
                  </a:moveTo>
                  <a:lnTo>
                    <a:pt x="114411" y="15548"/>
                  </a:lnTo>
                  <a:lnTo>
                    <a:pt x="110566" y="17992"/>
                  </a:lnTo>
                  <a:lnTo>
                    <a:pt x="118073" y="14239"/>
                  </a:lnTo>
                  <a:close/>
                </a:path>
                <a:path w="2286000" h="1214120">
                  <a:moveTo>
                    <a:pt x="158992" y="0"/>
                  </a:moveTo>
                  <a:lnTo>
                    <a:pt x="157394" y="184"/>
                  </a:lnTo>
                  <a:lnTo>
                    <a:pt x="155388" y="901"/>
                  </a:lnTo>
                  <a:lnTo>
                    <a:pt x="158992" y="0"/>
                  </a:lnTo>
                  <a:close/>
                </a:path>
                <a:path w="2286000" h="1214120">
                  <a:moveTo>
                    <a:pt x="190853" y="1212474"/>
                  </a:moveTo>
                  <a:lnTo>
                    <a:pt x="204215" y="1213990"/>
                  </a:lnTo>
                  <a:lnTo>
                    <a:pt x="2083308" y="1213990"/>
                  </a:lnTo>
                  <a:lnTo>
                    <a:pt x="2083476" y="1213971"/>
                  </a:lnTo>
                  <a:lnTo>
                    <a:pt x="190853" y="1212474"/>
                  </a:lnTo>
                  <a:close/>
                </a:path>
                <a:path w="2286000" h="1214120">
                  <a:moveTo>
                    <a:pt x="154464" y="1207648"/>
                  </a:moveTo>
                  <a:lnTo>
                    <a:pt x="157394" y="1208680"/>
                  </a:lnTo>
                  <a:lnTo>
                    <a:pt x="159589" y="1208929"/>
                  </a:lnTo>
                  <a:lnTo>
                    <a:pt x="154464" y="1207648"/>
                  </a:lnTo>
                  <a:close/>
                </a:path>
                <a:path w="2286000" h="1214120">
                  <a:moveTo>
                    <a:pt x="109826" y="1190655"/>
                  </a:moveTo>
                  <a:lnTo>
                    <a:pt x="114411" y="1193533"/>
                  </a:lnTo>
                  <a:lnTo>
                    <a:pt x="119994" y="1195501"/>
                  </a:lnTo>
                  <a:lnTo>
                    <a:pt x="111251" y="1191130"/>
                  </a:lnTo>
                  <a:lnTo>
                    <a:pt x="109826" y="1190655"/>
                  </a:lnTo>
                  <a:close/>
                </a:path>
                <a:path w="2286000" h="1214120">
                  <a:moveTo>
                    <a:pt x="73825" y="1167083"/>
                  </a:moveTo>
                  <a:lnTo>
                    <a:pt x="76493" y="1169723"/>
                  </a:lnTo>
                  <a:lnTo>
                    <a:pt x="83706" y="1174252"/>
                  </a:lnTo>
                  <a:lnTo>
                    <a:pt x="82296" y="1172842"/>
                  </a:lnTo>
                  <a:lnTo>
                    <a:pt x="79248" y="1171318"/>
                  </a:lnTo>
                  <a:lnTo>
                    <a:pt x="76200" y="1168270"/>
                  </a:lnTo>
                  <a:lnTo>
                    <a:pt x="73825" y="1167083"/>
                  </a:lnTo>
                  <a:close/>
                </a:path>
                <a:path w="2286000" h="1214120">
                  <a:moveTo>
                    <a:pt x="44196" y="1136266"/>
                  </a:moveTo>
                  <a:lnTo>
                    <a:pt x="43485" y="1136266"/>
                  </a:lnTo>
                  <a:lnTo>
                    <a:pt x="44866" y="1138421"/>
                  </a:lnTo>
                  <a:lnTo>
                    <a:pt x="47244" y="1140773"/>
                  </a:lnTo>
                  <a:lnTo>
                    <a:pt x="47244" y="1139314"/>
                  </a:lnTo>
                  <a:lnTo>
                    <a:pt x="44196" y="1136266"/>
                  </a:lnTo>
                  <a:close/>
                </a:path>
                <a:path w="2286000" h="1214120">
                  <a:moveTo>
                    <a:pt x="39624" y="1130170"/>
                  </a:moveTo>
                  <a:lnTo>
                    <a:pt x="42672" y="1134996"/>
                  </a:lnTo>
                  <a:lnTo>
                    <a:pt x="42672" y="1133218"/>
                  </a:lnTo>
                  <a:lnTo>
                    <a:pt x="39624" y="1130170"/>
                  </a:lnTo>
                  <a:close/>
                </a:path>
                <a:path w="2286000" h="1214120">
                  <a:moveTo>
                    <a:pt x="36780" y="1125802"/>
                  </a:moveTo>
                  <a:lnTo>
                    <a:pt x="38100" y="1127861"/>
                  </a:lnTo>
                  <a:lnTo>
                    <a:pt x="38100" y="1127122"/>
                  </a:lnTo>
                  <a:lnTo>
                    <a:pt x="36780" y="1125802"/>
                  </a:lnTo>
                  <a:close/>
                </a:path>
                <a:path w="2286000" h="1214120">
                  <a:moveTo>
                    <a:pt x="34061" y="1121559"/>
                  </a:moveTo>
                  <a:lnTo>
                    <a:pt x="35051" y="1123105"/>
                  </a:lnTo>
                  <a:lnTo>
                    <a:pt x="35051" y="1122550"/>
                  </a:lnTo>
                  <a:lnTo>
                    <a:pt x="34061" y="1121559"/>
                  </a:lnTo>
                  <a:close/>
                </a:path>
                <a:path w="2286000" h="1214120">
                  <a:moveTo>
                    <a:pt x="32003" y="1117978"/>
                  </a:moveTo>
                  <a:lnTo>
                    <a:pt x="31766" y="1117978"/>
                  </a:lnTo>
                  <a:lnTo>
                    <a:pt x="32003" y="1118349"/>
                  </a:lnTo>
                  <a:lnTo>
                    <a:pt x="32003" y="1117978"/>
                  </a:lnTo>
                  <a:close/>
                </a:path>
                <a:path w="2286000" h="1214120">
                  <a:moveTo>
                    <a:pt x="28955" y="1113406"/>
                  </a:moveTo>
                  <a:lnTo>
                    <a:pt x="30479" y="1115971"/>
                  </a:lnTo>
                  <a:lnTo>
                    <a:pt x="30479" y="1114930"/>
                  </a:lnTo>
                  <a:lnTo>
                    <a:pt x="28955" y="1113406"/>
                  </a:lnTo>
                  <a:close/>
                </a:path>
                <a:path w="2286000" h="1214120">
                  <a:moveTo>
                    <a:pt x="27432" y="1110358"/>
                  </a:moveTo>
                  <a:lnTo>
                    <a:pt x="26883" y="1110358"/>
                  </a:lnTo>
                  <a:lnTo>
                    <a:pt x="27432" y="1111214"/>
                  </a:lnTo>
                  <a:lnTo>
                    <a:pt x="27432" y="1110358"/>
                  </a:lnTo>
                  <a:close/>
                </a:path>
                <a:path w="2286000" h="1214120">
                  <a:moveTo>
                    <a:pt x="25908" y="1107310"/>
                  </a:moveTo>
                  <a:lnTo>
                    <a:pt x="24929" y="1107310"/>
                  </a:lnTo>
                  <a:lnTo>
                    <a:pt x="25908" y="1108836"/>
                  </a:lnTo>
                  <a:lnTo>
                    <a:pt x="25908" y="1107310"/>
                  </a:lnTo>
                  <a:close/>
                </a:path>
                <a:path w="2286000" h="1214120">
                  <a:moveTo>
                    <a:pt x="24384" y="1104262"/>
                  </a:moveTo>
                  <a:lnTo>
                    <a:pt x="22976" y="1104262"/>
                  </a:lnTo>
                  <a:lnTo>
                    <a:pt x="24384" y="1106458"/>
                  </a:lnTo>
                  <a:lnTo>
                    <a:pt x="24384" y="1104262"/>
                  </a:lnTo>
                  <a:close/>
                </a:path>
                <a:path w="2286000" h="1214120">
                  <a:moveTo>
                    <a:pt x="21336" y="1098166"/>
                  </a:moveTo>
                  <a:lnTo>
                    <a:pt x="19811" y="1098166"/>
                  </a:lnTo>
                  <a:lnTo>
                    <a:pt x="20758" y="1100800"/>
                  </a:lnTo>
                  <a:lnTo>
                    <a:pt x="22860" y="1104080"/>
                  </a:lnTo>
                  <a:lnTo>
                    <a:pt x="22860" y="1101214"/>
                  </a:lnTo>
                  <a:lnTo>
                    <a:pt x="21336" y="1101214"/>
                  </a:lnTo>
                  <a:lnTo>
                    <a:pt x="21336" y="1098166"/>
                  </a:lnTo>
                  <a:close/>
                </a:path>
                <a:path w="2286000" h="1214120">
                  <a:moveTo>
                    <a:pt x="19812" y="1095118"/>
                  </a:moveTo>
                  <a:lnTo>
                    <a:pt x="18716" y="1095118"/>
                  </a:lnTo>
                  <a:lnTo>
                    <a:pt x="19811" y="1098166"/>
                  </a:lnTo>
                  <a:lnTo>
                    <a:pt x="19812" y="1095118"/>
                  </a:lnTo>
                  <a:close/>
                </a:path>
                <a:path w="2286000" h="1214120">
                  <a:moveTo>
                    <a:pt x="18287" y="1092070"/>
                  </a:moveTo>
                  <a:lnTo>
                    <a:pt x="17621" y="1092070"/>
                  </a:lnTo>
                  <a:lnTo>
                    <a:pt x="18287" y="1093924"/>
                  </a:lnTo>
                  <a:lnTo>
                    <a:pt x="18287" y="1092070"/>
                  </a:lnTo>
                  <a:close/>
                </a:path>
                <a:path w="2286000" h="1214120">
                  <a:moveTo>
                    <a:pt x="16763" y="1089022"/>
                  </a:moveTo>
                  <a:lnTo>
                    <a:pt x="16526" y="1089022"/>
                  </a:lnTo>
                  <a:lnTo>
                    <a:pt x="16763" y="1089682"/>
                  </a:lnTo>
                  <a:lnTo>
                    <a:pt x="16763" y="1089022"/>
                  </a:lnTo>
                  <a:close/>
                </a:path>
                <a:path w="2286000" h="1214120">
                  <a:moveTo>
                    <a:pt x="15239" y="1084450"/>
                  </a:moveTo>
                  <a:lnTo>
                    <a:pt x="14883" y="1084450"/>
                  </a:lnTo>
                  <a:lnTo>
                    <a:pt x="15239" y="1085441"/>
                  </a:lnTo>
                  <a:lnTo>
                    <a:pt x="15239" y="1084450"/>
                  </a:lnTo>
                  <a:close/>
                </a:path>
                <a:path w="2286000" h="1214120">
                  <a:moveTo>
                    <a:pt x="13715" y="1079878"/>
                  </a:moveTo>
                  <a:lnTo>
                    <a:pt x="13241" y="1079878"/>
                  </a:lnTo>
                  <a:lnTo>
                    <a:pt x="13715" y="1081199"/>
                  </a:lnTo>
                  <a:lnTo>
                    <a:pt x="13715" y="1079878"/>
                  </a:lnTo>
                  <a:close/>
                </a:path>
                <a:path w="2286000" h="1214120">
                  <a:moveTo>
                    <a:pt x="12191" y="1076830"/>
                  </a:moveTo>
                  <a:lnTo>
                    <a:pt x="12191" y="1076957"/>
                  </a:lnTo>
                  <a:lnTo>
                    <a:pt x="12191" y="1076830"/>
                  </a:lnTo>
                  <a:close/>
                </a:path>
                <a:path w="2286000" h="1214120">
                  <a:moveTo>
                    <a:pt x="10667" y="1072258"/>
                  </a:moveTo>
                  <a:lnTo>
                    <a:pt x="10503" y="1072258"/>
                  </a:lnTo>
                  <a:lnTo>
                    <a:pt x="10667" y="1072715"/>
                  </a:lnTo>
                  <a:lnTo>
                    <a:pt x="10667" y="1072258"/>
                  </a:lnTo>
                  <a:close/>
                </a:path>
                <a:path w="2286000" h="1214120">
                  <a:moveTo>
                    <a:pt x="9144" y="1066162"/>
                  </a:moveTo>
                  <a:lnTo>
                    <a:pt x="8313" y="1066162"/>
                  </a:lnTo>
                  <a:lnTo>
                    <a:pt x="9144" y="1068473"/>
                  </a:lnTo>
                  <a:lnTo>
                    <a:pt x="9144" y="1066162"/>
                  </a:lnTo>
                  <a:close/>
                </a:path>
                <a:path w="2286000" h="1214120">
                  <a:moveTo>
                    <a:pt x="7620" y="1060066"/>
                  </a:moveTo>
                  <a:lnTo>
                    <a:pt x="6123" y="1060066"/>
                  </a:lnTo>
                  <a:lnTo>
                    <a:pt x="7620" y="1064231"/>
                  </a:lnTo>
                  <a:lnTo>
                    <a:pt x="7620" y="1060066"/>
                  </a:lnTo>
                  <a:close/>
                </a:path>
                <a:path w="2286000" h="1214120">
                  <a:moveTo>
                    <a:pt x="6096" y="1053970"/>
                  </a:moveTo>
                  <a:lnTo>
                    <a:pt x="4924" y="1053970"/>
                  </a:lnTo>
                  <a:lnTo>
                    <a:pt x="5393" y="1058035"/>
                  </a:lnTo>
                  <a:lnTo>
                    <a:pt x="6096" y="1059989"/>
                  </a:lnTo>
                  <a:lnTo>
                    <a:pt x="6096" y="1053970"/>
                  </a:lnTo>
                  <a:close/>
                </a:path>
                <a:path w="2286000" h="1214120">
                  <a:moveTo>
                    <a:pt x="4572" y="1046350"/>
                  </a:moveTo>
                  <a:lnTo>
                    <a:pt x="4045" y="1046350"/>
                  </a:lnTo>
                  <a:lnTo>
                    <a:pt x="4572" y="1050913"/>
                  </a:lnTo>
                  <a:lnTo>
                    <a:pt x="4572" y="1046350"/>
                  </a:lnTo>
                  <a:close/>
                </a:path>
                <a:path w="2286000" h="1214120">
                  <a:moveTo>
                    <a:pt x="3048" y="1035682"/>
                  </a:moveTo>
                  <a:lnTo>
                    <a:pt x="2814" y="1035682"/>
                  </a:lnTo>
                  <a:lnTo>
                    <a:pt x="3048" y="1037708"/>
                  </a:lnTo>
                  <a:lnTo>
                    <a:pt x="3048" y="1035682"/>
                  </a:lnTo>
                  <a:close/>
                </a:path>
                <a:path w="2286000" h="1214120">
                  <a:moveTo>
                    <a:pt x="1524" y="1011298"/>
                  </a:moveTo>
                  <a:lnTo>
                    <a:pt x="0" y="1011298"/>
                  </a:lnTo>
                  <a:lnTo>
                    <a:pt x="1524" y="1024503"/>
                  </a:lnTo>
                  <a:lnTo>
                    <a:pt x="1524" y="1011298"/>
                  </a:lnTo>
                  <a:close/>
                </a:path>
                <a:path w="2286000" h="1214120">
                  <a:moveTo>
                    <a:pt x="2128601" y="17"/>
                  </a:moveTo>
                  <a:lnTo>
                    <a:pt x="2131824" y="823"/>
                  </a:lnTo>
                  <a:lnTo>
                    <a:pt x="2130045" y="184"/>
                  </a:lnTo>
                  <a:lnTo>
                    <a:pt x="2128601" y="17"/>
                  </a:lnTo>
                  <a:close/>
                </a:path>
                <a:path w="2286000" h="1214120">
                  <a:moveTo>
                    <a:pt x="2170174" y="14601"/>
                  </a:moveTo>
                  <a:lnTo>
                    <a:pt x="2175444" y="17236"/>
                  </a:lnTo>
                  <a:lnTo>
                    <a:pt x="2172810" y="15548"/>
                  </a:lnTo>
                  <a:lnTo>
                    <a:pt x="2170174" y="14601"/>
                  </a:lnTo>
                  <a:close/>
                </a:path>
                <a:path w="2286000" h="1214120">
                  <a:moveTo>
                    <a:pt x="2240279" y="69815"/>
                  </a:moveTo>
                  <a:lnTo>
                    <a:pt x="2240279" y="70990"/>
                  </a:lnTo>
                  <a:lnTo>
                    <a:pt x="2241442" y="70990"/>
                  </a:lnTo>
                  <a:lnTo>
                    <a:pt x="2240279" y="69815"/>
                  </a:lnTo>
                  <a:close/>
                </a:path>
                <a:path w="2286000" h="1214120">
                  <a:moveTo>
                    <a:pt x="2244852" y="76250"/>
                  </a:moveTo>
                  <a:lnTo>
                    <a:pt x="2244852" y="77086"/>
                  </a:lnTo>
                  <a:lnTo>
                    <a:pt x="2245376" y="77086"/>
                  </a:lnTo>
                  <a:lnTo>
                    <a:pt x="2244852" y="76250"/>
                  </a:lnTo>
                  <a:close/>
                </a:path>
                <a:path w="2286000" h="1214120">
                  <a:moveTo>
                    <a:pt x="2263140" y="105373"/>
                  </a:moveTo>
                  <a:lnTo>
                    <a:pt x="2263140" y="106042"/>
                  </a:lnTo>
                  <a:lnTo>
                    <a:pt x="2263559" y="106042"/>
                  </a:lnTo>
                  <a:lnTo>
                    <a:pt x="2263140" y="105373"/>
                  </a:lnTo>
                  <a:close/>
                </a:path>
                <a:path w="2286000" h="1214120">
                  <a:moveTo>
                    <a:pt x="2264664" y="107800"/>
                  </a:moveTo>
                  <a:lnTo>
                    <a:pt x="2264664" y="109090"/>
                  </a:lnTo>
                  <a:lnTo>
                    <a:pt x="2265473" y="109090"/>
                  </a:lnTo>
                  <a:lnTo>
                    <a:pt x="2264664" y="107800"/>
                  </a:lnTo>
                  <a:close/>
                </a:path>
                <a:path w="2286000" h="1214120">
                  <a:moveTo>
                    <a:pt x="2266188" y="111029"/>
                  </a:moveTo>
                  <a:lnTo>
                    <a:pt x="2266188" y="112138"/>
                  </a:lnTo>
                  <a:lnTo>
                    <a:pt x="2266578" y="112138"/>
                  </a:lnTo>
                  <a:lnTo>
                    <a:pt x="2266188" y="111029"/>
                  </a:lnTo>
                  <a:close/>
                </a:path>
                <a:path w="2286000" h="1214120">
                  <a:moveTo>
                    <a:pt x="2279904" y="149952"/>
                  </a:moveTo>
                  <a:lnTo>
                    <a:pt x="2279904" y="150238"/>
                  </a:lnTo>
                  <a:lnTo>
                    <a:pt x="2279904" y="149952"/>
                  </a:lnTo>
                  <a:close/>
                </a:path>
                <a:path w="2286000" h="1214120">
                  <a:moveTo>
                    <a:pt x="2285957" y="198631"/>
                  </a:moveTo>
                  <a:lnTo>
                    <a:pt x="2284495" y="1024539"/>
                  </a:lnTo>
                  <a:lnTo>
                    <a:pt x="2286000" y="1011298"/>
                  </a:lnTo>
                  <a:lnTo>
                    <a:pt x="2285957" y="198631"/>
                  </a:lnTo>
                  <a:close/>
                </a:path>
                <a:path w="2286000" h="1214120">
                  <a:moveTo>
                    <a:pt x="2280922" y="1055991"/>
                  </a:moveTo>
                  <a:lnTo>
                    <a:pt x="2279742" y="1060711"/>
                  </a:lnTo>
                  <a:lnTo>
                    <a:pt x="2280690" y="1058035"/>
                  </a:lnTo>
                  <a:lnTo>
                    <a:pt x="2280922" y="1055991"/>
                  </a:lnTo>
                  <a:close/>
                </a:path>
                <a:path w="2286000" h="1214120">
                  <a:moveTo>
                    <a:pt x="2267178" y="1096184"/>
                  </a:moveTo>
                  <a:lnTo>
                    <a:pt x="2264664" y="1101214"/>
                  </a:lnTo>
                  <a:lnTo>
                    <a:pt x="2263976" y="1103277"/>
                  </a:lnTo>
                  <a:lnTo>
                    <a:pt x="2265543" y="1100800"/>
                  </a:lnTo>
                  <a:lnTo>
                    <a:pt x="2267178" y="1096184"/>
                  </a:lnTo>
                  <a:close/>
                </a:path>
                <a:path w="2286000" h="1214120">
                  <a:moveTo>
                    <a:pt x="2245325" y="1132744"/>
                  </a:moveTo>
                  <a:lnTo>
                    <a:pt x="2244852" y="1133218"/>
                  </a:lnTo>
                  <a:lnTo>
                    <a:pt x="2244197" y="1134527"/>
                  </a:lnTo>
                  <a:lnTo>
                    <a:pt x="2245325" y="1132744"/>
                  </a:lnTo>
                  <a:close/>
                </a:path>
                <a:path w="2286000" h="1214120">
                  <a:moveTo>
                    <a:pt x="2242698" y="1136895"/>
                  </a:moveTo>
                  <a:lnTo>
                    <a:pt x="2240279" y="1139314"/>
                  </a:lnTo>
                  <a:lnTo>
                    <a:pt x="2239720" y="1140433"/>
                  </a:lnTo>
                  <a:lnTo>
                    <a:pt x="2241732" y="1138421"/>
                  </a:lnTo>
                  <a:lnTo>
                    <a:pt x="2242698" y="1136895"/>
                  </a:lnTo>
                  <a:close/>
                </a:path>
                <a:path w="2286000" h="1214120">
                  <a:moveTo>
                    <a:pt x="2212443" y="1167710"/>
                  </a:moveTo>
                  <a:lnTo>
                    <a:pt x="2211324" y="1168270"/>
                  </a:lnTo>
                  <a:lnTo>
                    <a:pt x="2208905" y="1170688"/>
                  </a:lnTo>
                  <a:lnTo>
                    <a:pt x="2210430" y="1169723"/>
                  </a:lnTo>
                  <a:lnTo>
                    <a:pt x="2212443" y="1167710"/>
                  </a:lnTo>
                  <a:close/>
                </a:path>
                <a:path w="2286000" h="1214120">
                  <a:moveTo>
                    <a:pt x="2206536" y="1172187"/>
                  </a:moveTo>
                  <a:lnTo>
                    <a:pt x="2205228" y="1172842"/>
                  </a:lnTo>
                  <a:lnTo>
                    <a:pt x="2204754" y="1173316"/>
                  </a:lnTo>
                  <a:lnTo>
                    <a:pt x="2206536" y="1172187"/>
                  </a:lnTo>
                  <a:close/>
                </a:path>
                <a:path w="2286000" h="1214120">
                  <a:moveTo>
                    <a:pt x="2175287" y="1191966"/>
                  </a:moveTo>
                  <a:lnTo>
                    <a:pt x="2173224" y="1192654"/>
                  </a:lnTo>
                  <a:lnTo>
                    <a:pt x="2168194" y="1195168"/>
                  </a:lnTo>
                  <a:lnTo>
                    <a:pt x="2172810" y="1193533"/>
                  </a:lnTo>
                  <a:lnTo>
                    <a:pt x="2175287" y="1191966"/>
                  </a:lnTo>
                  <a:close/>
                </a:path>
                <a:path w="2286000" h="1214120">
                  <a:moveTo>
                    <a:pt x="2132721" y="1207732"/>
                  </a:moveTo>
                  <a:lnTo>
                    <a:pt x="2128001" y="1208912"/>
                  </a:lnTo>
                  <a:lnTo>
                    <a:pt x="2130045" y="1208680"/>
                  </a:lnTo>
                  <a:lnTo>
                    <a:pt x="2132721" y="1207732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9228" y="4642611"/>
              <a:ext cx="2296795" cy="1229360"/>
            </a:xfrm>
            <a:custGeom>
              <a:avLst/>
              <a:gdLst/>
              <a:ahLst/>
              <a:cxnLst/>
              <a:rect l="l" t="t" r="r" b="b"/>
              <a:pathLst>
                <a:path w="2296795" h="1229360">
                  <a:moveTo>
                    <a:pt x="2087880" y="0"/>
                  </a:moveTo>
                  <a:lnTo>
                    <a:pt x="208787" y="0"/>
                  </a:lnTo>
                  <a:lnTo>
                    <a:pt x="187451" y="1269"/>
                  </a:lnTo>
                  <a:lnTo>
                    <a:pt x="146304" y="8889"/>
                  </a:lnTo>
                  <a:lnTo>
                    <a:pt x="109727" y="25400"/>
                  </a:lnTo>
                  <a:lnTo>
                    <a:pt x="76200" y="46989"/>
                  </a:lnTo>
                  <a:lnTo>
                    <a:pt x="47244" y="76200"/>
                  </a:lnTo>
                  <a:lnTo>
                    <a:pt x="25908" y="110489"/>
                  </a:lnTo>
                  <a:lnTo>
                    <a:pt x="9144" y="146050"/>
                  </a:lnTo>
                  <a:lnTo>
                    <a:pt x="1524" y="187959"/>
                  </a:lnTo>
                  <a:lnTo>
                    <a:pt x="0" y="208279"/>
                  </a:lnTo>
                  <a:lnTo>
                    <a:pt x="0" y="1021079"/>
                  </a:lnTo>
                  <a:lnTo>
                    <a:pt x="4572" y="1064259"/>
                  </a:lnTo>
                  <a:lnTo>
                    <a:pt x="16763" y="1102359"/>
                  </a:lnTo>
                  <a:lnTo>
                    <a:pt x="47244" y="1153159"/>
                  </a:lnTo>
                  <a:lnTo>
                    <a:pt x="92963" y="1193799"/>
                  </a:lnTo>
                  <a:lnTo>
                    <a:pt x="128016" y="1212849"/>
                  </a:lnTo>
                  <a:lnTo>
                    <a:pt x="166116" y="1225549"/>
                  </a:lnTo>
                  <a:lnTo>
                    <a:pt x="208787" y="1229359"/>
                  </a:lnTo>
                  <a:lnTo>
                    <a:pt x="2087880" y="1229359"/>
                  </a:lnTo>
                  <a:lnTo>
                    <a:pt x="2109216" y="1228089"/>
                  </a:lnTo>
                  <a:lnTo>
                    <a:pt x="2130552" y="1225549"/>
                  </a:lnTo>
                  <a:lnTo>
                    <a:pt x="2135504" y="1224279"/>
                  </a:lnTo>
                  <a:lnTo>
                    <a:pt x="2112264" y="1224279"/>
                  </a:lnTo>
                  <a:lnTo>
                    <a:pt x="184404" y="1223009"/>
                  </a:lnTo>
                  <a:lnTo>
                    <a:pt x="166116" y="1219199"/>
                  </a:lnTo>
                  <a:lnTo>
                    <a:pt x="147827" y="1214119"/>
                  </a:lnTo>
                  <a:lnTo>
                    <a:pt x="144780" y="1212849"/>
                  </a:lnTo>
                  <a:lnTo>
                    <a:pt x="131063" y="1209039"/>
                  </a:lnTo>
                  <a:lnTo>
                    <a:pt x="115824" y="1201419"/>
                  </a:lnTo>
                  <a:lnTo>
                    <a:pt x="111251" y="1198879"/>
                  </a:lnTo>
                  <a:lnTo>
                    <a:pt x="109727" y="1197609"/>
                  </a:lnTo>
                  <a:lnTo>
                    <a:pt x="103632" y="1195069"/>
                  </a:lnTo>
                  <a:lnTo>
                    <a:pt x="97536" y="1189989"/>
                  </a:lnTo>
                  <a:lnTo>
                    <a:pt x="94487" y="1188719"/>
                  </a:lnTo>
                  <a:lnTo>
                    <a:pt x="92963" y="1187449"/>
                  </a:lnTo>
                  <a:lnTo>
                    <a:pt x="89916" y="1186179"/>
                  </a:lnTo>
                  <a:lnTo>
                    <a:pt x="86868" y="1182369"/>
                  </a:lnTo>
                  <a:lnTo>
                    <a:pt x="83820" y="1181099"/>
                  </a:lnTo>
                  <a:lnTo>
                    <a:pt x="77724" y="1176019"/>
                  </a:lnTo>
                  <a:lnTo>
                    <a:pt x="53339" y="1151889"/>
                  </a:lnTo>
                  <a:lnTo>
                    <a:pt x="51816" y="1151889"/>
                  </a:lnTo>
                  <a:lnTo>
                    <a:pt x="51816" y="1149349"/>
                  </a:lnTo>
                  <a:lnTo>
                    <a:pt x="48768" y="1146809"/>
                  </a:lnTo>
                  <a:lnTo>
                    <a:pt x="47244" y="1146809"/>
                  </a:lnTo>
                  <a:lnTo>
                    <a:pt x="47244" y="1142999"/>
                  </a:lnTo>
                  <a:lnTo>
                    <a:pt x="44196" y="1140459"/>
                  </a:lnTo>
                  <a:lnTo>
                    <a:pt x="42672" y="1140459"/>
                  </a:lnTo>
                  <a:lnTo>
                    <a:pt x="42672" y="1136649"/>
                  </a:lnTo>
                  <a:lnTo>
                    <a:pt x="41148" y="1135379"/>
                  </a:lnTo>
                  <a:lnTo>
                    <a:pt x="39624" y="1135379"/>
                  </a:lnTo>
                  <a:lnTo>
                    <a:pt x="39624" y="1132839"/>
                  </a:lnTo>
                  <a:lnTo>
                    <a:pt x="38100" y="1131569"/>
                  </a:lnTo>
                  <a:lnTo>
                    <a:pt x="36575" y="1131569"/>
                  </a:lnTo>
                  <a:lnTo>
                    <a:pt x="36575" y="1127759"/>
                  </a:lnTo>
                  <a:lnTo>
                    <a:pt x="35051" y="1127759"/>
                  </a:lnTo>
                  <a:lnTo>
                    <a:pt x="35051" y="1125219"/>
                  </a:lnTo>
                  <a:lnTo>
                    <a:pt x="33527" y="1122679"/>
                  </a:lnTo>
                  <a:lnTo>
                    <a:pt x="32004" y="1122679"/>
                  </a:lnTo>
                  <a:lnTo>
                    <a:pt x="32004" y="1120139"/>
                  </a:lnTo>
                  <a:lnTo>
                    <a:pt x="30480" y="1120139"/>
                  </a:lnTo>
                  <a:lnTo>
                    <a:pt x="30480" y="1117599"/>
                  </a:lnTo>
                  <a:lnTo>
                    <a:pt x="28956" y="1117599"/>
                  </a:lnTo>
                  <a:lnTo>
                    <a:pt x="28956" y="1113789"/>
                  </a:lnTo>
                  <a:lnTo>
                    <a:pt x="27432" y="1113789"/>
                  </a:lnTo>
                  <a:lnTo>
                    <a:pt x="27432" y="1111249"/>
                  </a:lnTo>
                  <a:lnTo>
                    <a:pt x="25908" y="1111249"/>
                  </a:lnTo>
                  <a:lnTo>
                    <a:pt x="25908" y="1108709"/>
                  </a:lnTo>
                  <a:lnTo>
                    <a:pt x="24384" y="1108709"/>
                  </a:lnTo>
                  <a:lnTo>
                    <a:pt x="24384" y="1104899"/>
                  </a:lnTo>
                  <a:lnTo>
                    <a:pt x="22860" y="1104899"/>
                  </a:lnTo>
                  <a:lnTo>
                    <a:pt x="22860" y="1102359"/>
                  </a:lnTo>
                  <a:lnTo>
                    <a:pt x="21336" y="1102359"/>
                  </a:lnTo>
                  <a:lnTo>
                    <a:pt x="21336" y="1098549"/>
                  </a:lnTo>
                  <a:lnTo>
                    <a:pt x="19812" y="1098549"/>
                  </a:lnTo>
                  <a:lnTo>
                    <a:pt x="19812" y="1094739"/>
                  </a:lnTo>
                  <a:lnTo>
                    <a:pt x="18287" y="1094739"/>
                  </a:lnTo>
                  <a:lnTo>
                    <a:pt x="18287" y="1089659"/>
                  </a:lnTo>
                  <a:lnTo>
                    <a:pt x="16763" y="1089659"/>
                  </a:lnTo>
                  <a:lnTo>
                    <a:pt x="16763" y="1087119"/>
                  </a:lnTo>
                  <a:lnTo>
                    <a:pt x="15239" y="1087119"/>
                  </a:lnTo>
                  <a:lnTo>
                    <a:pt x="15239" y="1082039"/>
                  </a:lnTo>
                  <a:lnTo>
                    <a:pt x="13716" y="1082039"/>
                  </a:lnTo>
                  <a:lnTo>
                    <a:pt x="13716" y="1075689"/>
                  </a:lnTo>
                  <a:lnTo>
                    <a:pt x="12192" y="1075689"/>
                  </a:lnTo>
                  <a:lnTo>
                    <a:pt x="12192" y="1070609"/>
                  </a:lnTo>
                  <a:lnTo>
                    <a:pt x="10668" y="1070609"/>
                  </a:lnTo>
                  <a:lnTo>
                    <a:pt x="10668" y="1064259"/>
                  </a:lnTo>
                  <a:lnTo>
                    <a:pt x="9144" y="1064259"/>
                  </a:lnTo>
                  <a:lnTo>
                    <a:pt x="9144" y="1056639"/>
                  </a:lnTo>
                  <a:lnTo>
                    <a:pt x="7620" y="1056639"/>
                  </a:lnTo>
                  <a:lnTo>
                    <a:pt x="7620" y="1045209"/>
                  </a:lnTo>
                  <a:lnTo>
                    <a:pt x="6096" y="1045209"/>
                  </a:lnTo>
                  <a:lnTo>
                    <a:pt x="6096" y="1021079"/>
                  </a:lnTo>
                  <a:lnTo>
                    <a:pt x="4572" y="1021079"/>
                  </a:lnTo>
                  <a:lnTo>
                    <a:pt x="4572" y="208279"/>
                  </a:lnTo>
                  <a:lnTo>
                    <a:pt x="6096" y="184150"/>
                  </a:lnTo>
                  <a:lnTo>
                    <a:pt x="9144" y="166369"/>
                  </a:lnTo>
                  <a:lnTo>
                    <a:pt x="13716" y="148589"/>
                  </a:lnTo>
                  <a:lnTo>
                    <a:pt x="15239" y="144779"/>
                  </a:lnTo>
                  <a:lnTo>
                    <a:pt x="19812" y="130809"/>
                  </a:lnTo>
                  <a:lnTo>
                    <a:pt x="32004" y="106679"/>
                  </a:lnTo>
                  <a:lnTo>
                    <a:pt x="33527" y="105409"/>
                  </a:lnTo>
                  <a:lnTo>
                    <a:pt x="36575" y="99059"/>
                  </a:lnTo>
                  <a:lnTo>
                    <a:pt x="38100" y="97789"/>
                  </a:lnTo>
                  <a:lnTo>
                    <a:pt x="39624" y="93979"/>
                  </a:lnTo>
                  <a:lnTo>
                    <a:pt x="41148" y="92709"/>
                  </a:lnTo>
                  <a:lnTo>
                    <a:pt x="42672" y="90169"/>
                  </a:lnTo>
                  <a:lnTo>
                    <a:pt x="45720" y="86359"/>
                  </a:lnTo>
                  <a:lnTo>
                    <a:pt x="47244" y="83819"/>
                  </a:lnTo>
                  <a:lnTo>
                    <a:pt x="50292" y="81279"/>
                  </a:lnTo>
                  <a:lnTo>
                    <a:pt x="51816" y="77469"/>
                  </a:lnTo>
                  <a:lnTo>
                    <a:pt x="77724" y="52069"/>
                  </a:lnTo>
                  <a:lnTo>
                    <a:pt x="80772" y="50800"/>
                  </a:lnTo>
                  <a:lnTo>
                    <a:pt x="83820" y="46989"/>
                  </a:lnTo>
                  <a:lnTo>
                    <a:pt x="86868" y="45719"/>
                  </a:lnTo>
                  <a:lnTo>
                    <a:pt x="94487" y="39369"/>
                  </a:lnTo>
                  <a:lnTo>
                    <a:pt x="97536" y="38100"/>
                  </a:lnTo>
                  <a:lnTo>
                    <a:pt x="99060" y="36829"/>
                  </a:lnTo>
                  <a:lnTo>
                    <a:pt x="105156" y="34289"/>
                  </a:lnTo>
                  <a:lnTo>
                    <a:pt x="106680" y="31750"/>
                  </a:lnTo>
                  <a:lnTo>
                    <a:pt x="131063" y="20319"/>
                  </a:lnTo>
                  <a:lnTo>
                    <a:pt x="144780" y="15239"/>
                  </a:lnTo>
                  <a:lnTo>
                    <a:pt x="147827" y="13969"/>
                  </a:lnTo>
                  <a:lnTo>
                    <a:pt x="166116" y="8889"/>
                  </a:lnTo>
                  <a:lnTo>
                    <a:pt x="184404" y="6350"/>
                  </a:lnTo>
                  <a:lnTo>
                    <a:pt x="208787" y="5079"/>
                  </a:lnTo>
                  <a:lnTo>
                    <a:pt x="2130551" y="5079"/>
                  </a:lnTo>
                  <a:lnTo>
                    <a:pt x="2109216" y="1269"/>
                  </a:lnTo>
                  <a:lnTo>
                    <a:pt x="2087880" y="0"/>
                  </a:lnTo>
                  <a:close/>
                </a:path>
                <a:path w="2296795" h="1229360">
                  <a:moveTo>
                    <a:pt x="2130552" y="5079"/>
                  </a:moveTo>
                  <a:lnTo>
                    <a:pt x="2087880" y="5079"/>
                  </a:lnTo>
                  <a:lnTo>
                    <a:pt x="2112264" y="6350"/>
                  </a:lnTo>
                  <a:lnTo>
                    <a:pt x="2122932" y="7619"/>
                  </a:lnTo>
                  <a:lnTo>
                    <a:pt x="2165604" y="20319"/>
                  </a:lnTo>
                  <a:lnTo>
                    <a:pt x="2191512" y="34289"/>
                  </a:lnTo>
                  <a:lnTo>
                    <a:pt x="2197608" y="36829"/>
                  </a:lnTo>
                  <a:lnTo>
                    <a:pt x="2199132" y="38100"/>
                  </a:lnTo>
                  <a:lnTo>
                    <a:pt x="2202180" y="39369"/>
                  </a:lnTo>
                  <a:lnTo>
                    <a:pt x="2209800" y="45719"/>
                  </a:lnTo>
                  <a:lnTo>
                    <a:pt x="2212848" y="46989"/>
                  </a:lnTo>
                  <a:lnTo>
                    <a:pt x="2215896" y="50800"/>
                  </a:lnTo>
                  <a:lnTo>
                    <a:pt x="2218944" y="52069"/>
                  </a:lnTo>
                  <a:lnTo>
                    <a:pt x="2244852" y="77469"/>
                  </a:lnTo>
                  <a:lnTo>
                    <a:pt x="2244852" y="81279"/>
                  </a:lnTo>
                  <a:lnTo>
                    <a:pt x="2246376" y="81279"/>
                  </a:lnTo>
                  <a:lnTo>
                    <a:pt x="2249424" y="83819"/>
                  </a:lnTo>
                  <a:lnTo>
                    <a:pt x="2249424" y="86359"/>
                  </a:lnTo>
                  <a:lnTo>
                    <a:pt x="2250948" y="86359"/>
                  </a:lnTo>
                  <a:lnTo>
                    <a:pt x="2253996" y="90169"/>
                  </a:lnTo>
                  <a:lnTo>
                    <a:pt x="2253996" y="92709"/>
                  </a:lnTo>
                  <a:lnTo>
                    <a:pt x="2255520" y="92709"/>
                  </a:lnTo>
                  <a:lnTo>
                    <a:pt x="2257044" y="93979"/>
                  </a:lnTo>
                  <a:lnTo>
                    <a:pt x="2257044" y="97789"/>
                  </a:lnTo>
                  <a:lnTo>
                    <a:pt x="2258568" y="97789"/>
                  </a:lnTo>
                  <a:lnTo>
                    <a:pt x="2260092" y="99059"/>
                  </a:lnTo>
                  <a:lnTo>
                    <a:pt x="2260092" y="101600"/>
                  </a:lnTo>
                  <a:lnTo>
                    <a:pt x="2261616" y="101600"/>
                  </a:lnTo>
                  <a:lnTo>
                    <a:pt x="2263140" y="104139"/>
                  </a:lnTo>
                  <a:lnTo>
                    <a:pt x="2263140" y="106679"/>
                  </a:lnTo>
                  <a:lnTo>
                    <a:pt x="2264664" y="106679"/>
                  </a:lnTo>
                  <a:lnTo>
                    <a:pt x="2264664" y="110489"/>
                  </a:lnTo>
                  <a:lnTo>
                    <a:pt x="2266188" y="110489"/>
                  </a:lnTo>
                  <a:lnTo>
                    <a:pt x="2267712" y="111759"/>
                  </a:lnTo>
                  <a:lnTo>
                    <a:pt x="2267712" y="115569"/>
                  </a:lnTo>
                  <a:lnTo>
                    <a:pt x="2269236" y="115569"/>
                  </a:lnTo>
                  <a:lnTo>
                    <a:pt x="2269236" y="119379"/>
                  </a:lnTo>
                  <a:lnTo>
                    <a:pt x="2270760" y="119379"/>
                  </a:lnTo>
                  <a:lnTo>
                    <a:pt x="2270760" y="121919"/>
                  </a:lnTo>
                  <a:lnTo>
                    <a:pt x="2272284" y="121919"/>
                  </a:lnTo>
                  <a:lnTo>
                    <a:pt x="2272284" y="124459"/>
                  </a:lnTo>
                  <a:lnTo>
                    <a:pt x="2273808" y="124459"/>
                  </a:lnTo>
                  <a:lnTo>
                    <a:pt x="2273808" y="128269"/>
                  </a:lnTo>
                  <a:lnTo>
                    <a:pt x="2275332" y="128269"/>
                  </a:lnTo>
                  <a:lnTo>
                    <a:pt x="2275332" y="130809"/>
                  </a:lnTo>
                  <a:lnTo>
                    <a:pt x="2276856" y="130809"/>
                  </a:lnTo>
                  <a:lnTo>
                    <a:pt x="2276856" y="135889"/>
                  </a:lnTo>
                  <a:lnTo>
                    <a:pt x="2278380" y="135889"/>
                  </a:lnTo>
                  <a:lnTo>
                    <a:pt x="2278380" y="139700"/>
                  </a:lnTo>
                  <a:lnTo>
                    <a:pt x="2279904" y="139700"/>
                  </a:lnTo>
                  <a:lnTo>
                    <a:pt x="2279904" y="144779"/>
                  </a:lnTo>
                  <a:lnTo>
                    <a:pt x="2281428" y="144779"/>
                  </a:lnTo>
                  <a:lnTo>
                    <a:pt x="2281428" y="148589"/>
                  </a:lnTo>
                  <a:lnTo>
                    <a:pt x="2282952" y="148589"/>
                  </a:lnTo>
                  <a:lnTo>
                    <a:pt x="2282952" y="153669"/>
                  </a:lnTo>
                  <a:lnTo>
                    <a:pt x="2284476" y="153669"/>
                  </a:lnTo>
                  <a:lnTo>
                    <a:pt x="2284476" y="160019"/>
                  </a:lnTo>
                  <a:lnTo>
                    <a:pt x="2286000" y="160019"/>
                  </a:lnTo>
                  <a:lnTo>
                    <a:pt x="2286000" y="166369"/>
                  </a:lnTo>
                  <a:lnTo>
                    <a:pt x="2287524" y="166369"/>
                  </a:lnTo>
                  <a:lnTo>
                    <a:pt x="2287524" y="175259"/>
                  </a:lnTo>
                  <a:lnTo>
                    <a:pt x="2289048" y="175259"/>
                  </a:lnTo>
                  <a:lnTo>
                    <a:pt x="2289048" y="184150"/>
                  </a:lnTo>
                  <a:lnTo>
                    <a:pt x="2290572" y="184150"/>
                  </a:lnTo>
                  <a:lnTo>
                    <a:pt x="2289048" y="1045209"/>
                  </a:lnTo>
                  <a:lnTo>
                    <a:pt x="2279904" y="1087119"/>
                  </a:lnTo>
                  <a:lnTo>
                    <a:pt x="2278380" y="1089659"/>
                  </a:lnTo>
                  <a:lnTo>
                    <a:pt x="2275332" y="1098549"/>
                  </a:lnTo>
                  <a:lnTo>
                    <a:pt x="2269236" y="1111249"/>
                  </a:lnTo>
                  <a:lnTo>
                    <a:pt x="2266188" y="1118869"/>
                  </a:lnTo>
                  <a:lnTo>
                    <a:pt x="2264664" y="1120139"/>
                  </a:lnTo>
                  <a:lnTo>
                    <a:pt x="2261616" y="1126489"/>
                  </a:lnTo>
                  <a:lnTo>
                    <a:pt x="2260092" y="1127759"/>
                  </a:lnTo>
                  <a:lnTo>
                    <a:pt x="2257044" y="1134109"/>
                  </a:lnTo>
                  <a:lnTo>
                    <a:pt x="2253996" y="1136649"/>
                  </a:lnTo>
                  <a:lnTo>
                    <a:pt x="2252472" y="1140459"/>
                  </a:lnTo>
                  <a:lnTo>
                    <a:pt x="2249424" y="1142999"/>
                  </a:lnTo>
                  <a:lnTo>
                    <a:pt x="2247900" y="1146809"/>
                  </a:lnTo>
                  <a:lnTo>
                    <a:pt x="2244852" y="1149349"/>
                  </a:lnTo>
                  <a:lnTo>
                    <a:pt x="2243328" y="1151889"/>
                  </a:lnTo>
                  <a:lnTo>
                    <a:pt x="2218944" y="1176019"/>
                  </a:lnTo>
                  <a:lnTo>
                    <a:pt x="2212848" y="1181099"/>
                  </a:lnTo>
                  <a:lnTo>
                    <a:pt x="2209800" y="1182369"/>
                  </a:lnTo>
                  <a:lnTo>
                    <a:pt x="2206752" y="1186179"/>
                  </a:lnTo>
                  <a:lnTo>
                    <a:pt x="2203704" y="1187449"/>
                  </a:lnTo>
                  <a:lnTo>
                    <a:pt x="2200656" y="1189989"/>
                  </a:lnTo>
                  <a:lnTo>
                    <a:pt x="2194560" y="1193799"/>
                  </a:lnTo>
                  <a:lnTo>
                    <a:pt x="2193036" y="1195069"/>
                  </a:lnTo>
                  <a:lnTo>
                    <a:pt x="2186940" y="1197609"/>
                  </a:lnTo>
                  <a:lnTo>
                    <a:pt x="2182368" y="1201419"/>
                  </a:lnTo>
                  <a:lnTo>
                    <a:pt x="2177796" y="1202689"/>
                  </a:lnTo>
                  <a:lnTo>
                    <a:pt x="2165604" y="1209039"/>
                  </a:lnTo>
                  <a:lnTo>
                    <a:pt x="2156460" y="1211579"/>
                  </a:lnTo>
                  <a:lnTo>
                    <a:pt x="2153412" y="1212849"/>
                  </a:lnTo>
                  <a:lnTo>
                    <a:pt x="2130552" y="1219199"/>
                  </a:lnTo>
                  <a:lnTo>
                    <a:pt x="2122932" y="1220469"/>
                  </a:lnTo>
                  <a:lnTo>
                    <a:pt x="2112264" y="1223009"/>
                  </a:lnTo>
                  <a:lnTo>
                    <a:pt x="2112264" y="1224279"/>
                  </a:lnTo>
                  <a:lnTo>
                    <a:pt x="2135504" y="1224279"/>
                  </a:lnTo>
                  <a:lnTo>
                    <a:pt x="2186940" y="1203959"/>
                  </a:lnTo>
                  <a:lnTo>
                    <a:pt x="2235708" y="1169669"/>
                  </a:lnTo>
                  <a:lnTo>
                    <a:pt x="2260092" y="1136649"/>
                  </a:lnTo>
                  <a:lnTo>
                    <a:pt x="2279904" y="1102359"/>
                  </a:lnTo>
                  <a:lnTo>
                    <a:pt x="2292096" y="1064259"/>
                  </a:lnTo>
                  <a:lnTo>
                    <a:pt x="2296668" y="1021079"/>
                  </a:lnTo>
                  <a:lnTo>
                    <a:pt x="2296668" y="208279"/>
                  </a:lnTo>
                  <a:lnTo>
                    <a:pt x="2292096" y="166369"/>
                  </a:lnTo>
                  <a:lnTo>
                    <a:pt x="2279904" y="128269"/>
                  </a:lnTo>
                  <a:lnTo>
                    <a:pt x="2260092" y="92709"/>
                  </a:lnTo>
                  <a:lnTo>
                    <a:pt x="2235708" y="60959"/>
                  </a:lnTo>
                  <a:lnTo>
                    <a:pt x="2186940" y="25400"/>
                  </a:lnTo>
                  <a:lnTo>
                    <a:pt x="2150364" y="8889"/>
                  </a:lnTo>
                  <a:lnTo>
                    <a:pt x="2130552" y="5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800" y="4646675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083308" y="0"/>
                  </a:moveTo>
                  <a:lnTo>
                    <a:pt x="204215" y="0"/>
                  </a:lnTo>
                  <a:lnTo>
                    <a:pt x="157394" y="5393"/>
                  </a:lnTo>
                  <a:lnTo>
                    <a:pt x="114411" y="20758"/>
                  </a:lnTo>
                  <a:lnTo>
                    <a:pt x="76493" y="44866"/>
                  </a:lnTo>
                  <a:lnTo>
                    <a:pt x="44866" y="76493"/>
                  </a:lnTo>
                  <a:lnTo>
                    <a:pt x="20758" y="114411"/>
                  </a:lnTo>
                  <a:lnTo>
                    <a:pt x="5393" y="157394"/>
                  </a:lnTo>
                  <a:lnTo>
                    <a:pt x="0" y="204215"/>
                  </a:lnTo>
                  <a:lnTo>
                    <a:pt x="0" y="1016507"/>
                  </a:lnTo>
                  <a:lnTo>
                    <a:pt x="5393" y="1063245"/>
                  </a:lnTo>
                  <a:lnTo>
                    <a:pt x="20758" y="1106010"/>
                  </a:lnTo>
                  <a:lnTo>
                    <a:pt x="44866" y="1143630"/>
                  </a:lnTo>
                  <a:lnTo>
                    <a:pt x="76493" y="1174932"/>
                  </a:lnTo>
                  <a:lnTo>
                    <a:pt x="114411" y="1198743"/>
                  </a:lnTo>
                  <a:lnTo>
                    <a:pt x="157394" y="1213890"/>
                  </a:lnTo>
                  <a:lnTo>
                    <a:pt x="204215" y="1219199"/>
                  </a:lnTo>
                  <a:lnTo>
                    <a:pt x="2083308" y="1219199"/>
                  </a:lnTo>
                  <a:lnTo>
                    <a:pt x="2130045" y="1213890"/>
                  </a:lnTo>
                  <a:lnTo>
                    <a:pt x="2172810" y="1198743"/>
                  </a:lnTo>
                  <a:lnTo>
                    <a:pt x="2210430" y="1174932"/>
                  </a:lnTo>
                  <a:lnTo>
                    <a:pt x="2241732" y="1143630"/>
                  </a:lnTo>
                  <a:lnTo>
                    <a:pt x="2265543" y="1106010"/>
                  </a:lnTo>
                  <a:lnTo>
                    <a:pt x="2280690" y="1063245"/>
                  </a:lnTo>
                  <a:lnTo>
                    <a:pt x="2286000" y="1016507"/>
                  </a:lnTo>
                  <a:lnTo>
                    <a:pt x="2286000" y="204215"/>
                  </a:lnTo>
                  <a:lnTo>
                    <a:pt x="2280690" y="157394"/>
                  </a:lnTo>
                  <a:lnTo>
                    <a:pt x="2265543" y="114411"/>
                  </a:lnTo>
                  <a:lnTo>
                    <a:pt x="2241732" y="76493"/>
                  </a:lnTo>
                  <a:lnTo>
                    <a:pt x="2210430" y="44866"/>
                  </a:lnTo>
                  <a:lnTo>
                    <a:pt x="2172810" y="20758"/>
                  </a:lnTo>
                  <a:lnTo>
                    <a:pt x="2130045" y="5393"/>
                  </a:lnTo>
                  <a:lnTo>
                    <a:pt x="2083308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9228" y="4642103"/>
              <a:ext cx="2296795" cy="1229995"/>
            </a:xfrm>
            <a:custGeom>
              <a:avLst/>
              <a:gdLst/>
              <a:ahLst/>
              <a:cxnLst/>
              <a:rect l="l" t="t" r="r" b="b"/>
              <a:pathLst>
                <a:path w="2296795" h="1229995">
                  <a:moveTo>
                    <a:pt x="2087880" y="0"/>
                  </a:moveTo>
                  <a:lnTo>
                    <a:pt x="208787" y="0"/>
                  </a:lnTo>
                  <a:lnTo>
                    <a:pt x="187451" y="1524"/>
                  </a:lnTo>
                  <a:lnTo>
                    <a:pt x="146304" y="9143"/>
                  </a:lnTo>
                  <a:lnTo>
                    <a:pt x="109727" y="25907"/>
                  </a:lnTo>
                  <a:lnTo>
                    <a:pt x="76200" y="47243"/>
                  </a:lnTo>
                  <a:lnTo>
                    <a:pt x="47244" y="76200"/>
                  </a:lnTo>
                  <a:lnTo>
                    <a:pt x="25908" y="109728"/>
                  </a:lnTo>
                  <a:lnTo>
                    <a:pt x="9144" y="146304"/>
                  </a:lnTo>
                  <a:lnTo>
                    <a:pt x="1524" y="187451"/>
                  </a:lnTo>
                  <a:lnTo>
                    <a:pt x="0" y="208787"/>
                  </a:lnTo>
                  <a:lnTo>
                    <a:pt x="0" y="1021080"/>
                  </a:lnTo>
                  <a:lnTo>
                    <a:pt x="4572" y="1063752"/>
                  </a:lnTo>
                  <a:lnTo>
                    <a:pt x="16763" y="1101852"/>
                  </a:lnTo>
                  <a:lnTo>
                    <a:pt x="47244" y="1153668"/>
                  </a:lnTo>
                  <a:lnTo>
                    <a:pt x="76200" y="1181100"/>
                  </a:lnTo>
                  <a:lnTo>
                    <a:pt x="109727" y="1203960"/>
                  </a:lnTo>
                  <a:lnTo>
                    <a:pt x="146304" y="1219200"/>
                  </a:lnTo>
                  <a:lnTo>
                    <a:pt x="187451" y="1228344"/>
                  </a:lnTo>
                  <a:lnTo>
                    <a:pt x="208787" y="1229868"/>
                  </a:lnTo>
                  <a:lnTo>
                    <a:pt x="2087880" y="1229868"/>
                  </a:lnTo>
                  <a:lnTo>
                    <a:pt x="2109216" y="1228344"/>
                  </a:lnTo>
                  <a:lnTo>
                    <a:pt x="2130552" y="1225296"/>
                  </a:lnTo>
                  <a:lnTo>
                    <a:pt x="2150364" y="1219200"/>
                  </a:lnTo>
                  <a:lnTo>
                    <a:pt x="188975" y="1219200"/>
                  </a:lnTo>
                  <a:lnTo>
                    <a:pt x="167639" y="1216152"/>
                  </a:lnTo>
                  <a:lnTo>
                    <a:pt x="169163" y="1216152"/>
                  </a:lnTo>
                  <a:lnTo>
                    <a:pt x="154304" y="1211580"/>
                  </a:lnTo>
                  <a:lnTo>
                    <a:pt x="149351" y="1211580"/>
                  </a:lnTo>
                  <a:lnTo>
                    <a:pt x="131063" y="1203960"/>
                  </a:lnTo>
                  <a:lnTo>
                    <a:pt x="97536" y="1185672"/>
                  </a:lnTo>
                  <a:lnTo>
                    <a:pt x="54863" y="1147572"/>
                  </a:lnTo>
                  <a:lnTo>
                    <a:pt x="33527" y="1115568"/>
                  </a:lnTo>
                  <a:lnTo>
                    <a:pt x="18287" y="1080516"/>
                  </a:lnTo>
                  <a:lnTo>
                    <a:pt x="14067" y="1062228"/>
                  </a:lnTo>
                  <a:lnTo>
                    <a:pt x="13716" y="1062228"/>
                  </a:lnTo>
                  <a:lnTo>
                    <a:pt x="10885" y="1042416"/>
                  </a:lnTo>
                  <a:lnTo>
                    <a:pt x="10668" y="1042416"/>
                  </a:lnTo>
                  <a:lnTo>
                    <a:pt x="10668" y="187451"/>
                  </a:lnTo>
                  <a:lnTo>
                    <a:pt x="10885" y="187451"/>
                  </a:lnTo>
                  <a:lnTo>
                    <a:pt x="13716" y="167639"/>
                  </a:lnTo>
                  <a:lnTo>
                    <a:pt x="14067" y="167639"/>
                  </a:lnTo>
                  <a:lnTo>
                    <a:pt x="25908" y="131063"/>
                  </a:lnTo>
                  <a:lnTo>
                    <a:pt x="44196" y="97536"/>
                  </a:lnTo>
                  <a:lnTo>
                    <a:pt x="82296" y="54863"/>
                  </a:lnTo>
                  <a:lnTo>
                    <a:pt x="114300" y="33528"/>
                  </a:lnTo>
                  <a:lnTo>
                    <a:pt x="149351" y="18287"/>
                  </a:lnTo>
                  <a:lnTo>
                    <a:pt x="169163" y="13716"/>
                  </a:lnTo>
                  <a:lnTo>
                    <a:pt x="167639" y="13716"/>
                  </a:lnTo>
                  <a:lnTo>
                    <a:pt x="188975" y="10668"/>
                  </a:lnTo>
                  <a:lnTo>
                    <a:pt x="2154021" y="10668"/>
                  </a:lnTo>
                  <a:lnTo>
                    <a:pt x="2150364" y="9143"/>
                  </a:lnTo>
                  <a:lnTo>
                    <a:pt x="2130552" y="4572"/>
                  </a:lnTo>
                  <a:lnTo>
                    <a:pt x="2109216" y="1524"/>
                  </a:lnTo>
                  <a:lnTo>
                    <a:pt x="2087880" y="0"/>
                  </a:lnTo>
                  <a:close/>
                </a:path>
                <a:path w="2296795" h="1229995">
                  <a:moveTo>
                    <a:pt x="2147316" y="1210056"/>
                  </a:moveTo>
                  <a:lnTo>
                    <a:pt x="2127504" y="1216152"/>
                  </a:lnTo>
                  <a:lnTo>
                    <a:pt x="2129028" y="1216152"/>
                  </a:lnTo>
                  <a:lnTo>
                    <a:pt x="2107692" y="1219200"/>
                  </a:lnTo>
                  <a:lnTo>
                    <a:pt x="2150364" y="1219200"/>
                  </a:lnTo>
                  <a:lnTo>
                    <a:pt x="2168652" y="1213104"/>
                  </a:lnTo>
                  <a:lnTo>
                    <a:pt x="2171700" y="1211580"/>
                  </a:lnTo>
                  <a:lnTo>
                    <a:pt x="2147316" y="1211580"/>
                  </a:lnTo>
                  <a:lnTo>
                    <a:pt x="2147316" y="1210056"/>
                  </a:lnTo>
                  <a:close/>
                </a:path>
                <a:path w="2296795" h="1229995">
                  <a:moveTo>
                    <a:pt x="149351" y="1210056"/>
                  </a:moveTo>
                  <a:lnTo>
                    <a:pt x="149351" y="1211580"/>
                  </a:lnTo>
                  <a:lnTo>
                    <a:pt x="154304" y="1211580"/>
                  </a:lnTo>
                  <a:lnTo>
                    <a:pt x="149351" y="1210056"/>
                  </a:lnTo>
                  <a:close/>
                </a:path>
                <a:path w="2296795" h="1229995">
                  <a:moveTo>
                    <a:pt x="2282952" y="1060704"/>
                  </a:moveTo>
                  <a:lnTo>
                    <a:pt x="2276856" y="1080516"/>
                  </a:lnTo>
                  <a:lnTo>
                    <a:pt x="2278380" y="1080516"/>
                  </a:lnTo>
                  <a:lnTo>
                    <a:pt x="2270760" y="1098804"/>
                  </a:lnTo>
                  <a:lnTo>
                    <a:pt x="2252472" y="1132332"/>
                  </a:lnTo>
                  <a:lnTo>
                    <a:pt x="2214372" y="1175004"/>
                  </a:lnTo>
                  <a:lnTo>
                    <a:pt x="2182368" y="1196340"/>
                  </a:lnTo>
                  <a:lnTo>
                    <a:pt x="2147316" y="1211580"/>
                  </a:lnTo>
                  <a:lnTo>
                    <a:pt x="2171700" y="1211580"/>
                  </a:lnTo>
                  <a:lnTo>
                    <a:pt x="2220468" y="1181100"/>
                  </a:lnTo>
                  <a:lnTo>
                    <a:pt x="2247900" y="1153668"/>
                  </a:lnTo>
                  <a:lnTo>
                    <a:pt x="2270760" y="1120140"/>
                  </a:lnTo>
                  <a:lnTo>
                    <a:pt x="2286000" y="1083564"/>
                  </a:lnTo>
                  <a:lnTo>
                    <a:pt x="2292313" y="1062228"/>
                  </a:lnTo>
                  <a:lnTo>
                    <a:pt x="2282952" y="1062228"/>
                  </a:lnTo>
                  <a:lnTo>
                    <a:pt x="2282952" y="1060704"/>
                  </a:lnTo>
                  <a:close/>
                </a:path>
                <a:path w="2296795" h="1229995">
                  <a:moveTo>
                    <a:pt x="13716" y="1060704"/>
                  </a:moveTo>
                  <a:lnTo>
                    <a:pt x="13716" y="1062228"/>
                  </a:lnTo>
                  <a:lnTo>
                    <a:pt x="14067" y="1062228"/>
                  </a:lnTo>
                  <a:lnTo>
                    <a:pt x="13716" y="1060704"/>
                  </a:lnTo>
                  <a:close/>
                </a:path>
                <a:path w="2296795" h="1229995">
                  <a:moveTo>
                    <a:pt x="2286000" y="1040892"/>
                  </a:moveTo>
                  <a:lnTo>
                    <a:pt x="2282952" y="1062228"/>
                  </a:lnTo>
                  <a:lnTo>
                    <a:pt x="2292313" y="1062228"/>
                  </a:lnTo>
                  <a:lnTo>
                    <a:pt x="2295144" y="1042416"/>
                  </a:lnTo>
                  <a:lnTo>
                    <a:pt x="2286000" y="1042416"/>
                  </a:lnTo>
                  <a:lnTo>
                    <a:pt x="2286000" y="1040892"/>
                  </a:lnTo>
                  <a:close/>
                </a:path>
                <a:path w="2296795" h="1229995">
                  <a:moveTo>
                    <a:pt x="10668" y="1040892"/>
                  </a:moveTo>
                  <a:lnTo>
                    <a:pt x="10668" y="1042416"/>
                  </a:lnTo>
                  <a:lnTo>
                    <a:pt x="10885" y="1042416"/>
                  </a:lnTo>
                  <a:lnTo>
                    <a:pt x="10668" y="1040892"/>
                  </a:lnTo>
                  <a:close/>
                </a:path>
                <a:path w="2296795" h="1229995">
                  <a:moveTo>
                    <a:pt x="2295144" y="187451"/>
                  </a:moveTo>
                  <a:lnTo>
                    <a:pt x="2286000" y="187451"/>
                  </a:lnTo>
                  <a:lnTo>
                    <a:pt x="2286000" y="1042416"/>
                  </a:lnTo>
                  <a:lnTo>
                    <a:pt x="2295144" y="1042416"/>
                  </a:lnTo>
                  <a:lnTo>
                    <a:pt x="2296668" y="1021080"/>
                  </a:lnTo>
                  <a:lnTo>
                    <a:pt x="2296668" y="208787"/>
                  </a:lnTo>
                  <a:lnTo>
                    <a:pt x="2295144" y="187451"/>
                  </a:lnTo>
                  <a:close/>
                </a:path>
                <a:path w="2296795" h="1229995">
                  <a:moveTo>
                    <a:pt x="10885" y="187451"/>
                  </a:moveTo>
                  <a:lnTo>
                    <a:pt x="10668" y="187451"/>
                  </a:lnTo>
                  <a:lnTo>
                    <a:pt x="10668" y="188975"/>
                  </a:lnTo>
                  <a:lnTo>
                    <a:pt x="10885" y="187451"/>
                  </a:lnTo>
                  <a:close/>
                </a:path>
                <a:path w="2296795" h="1229995">
                  <a:moveTo>
                    <a:pt x="2292313" y="167639"/>
                  </a:moveTo>
                  <a:lnTo>
                    <a:pt x="2282952" y="167639"/>
                  </a:lnTo>
                  <a:lnTo>
                    <a:pt x="2286000" y="188975"/>
                  </a:lnTo>
                  <a:lnTo>
                    <a:pt x="2286000" y="187451"/>
                  </a:lnTo>
                  <a:lnTo>
                    <a:pt x="2295144" y="187451"/>
                  </a:lnTo>
                  <a:lnTo>
                    <a:pt x="2292313" y="167639"/>
                  </a:lnTo>
                  <a:close/>
                </a:path>
                <a:path w="2296795" h="1229995">
                  <a:moveTo>
                    <a:pt x="14067" y="167639"/>
                  </a:moveTo>
                  <a:lnTo>
                    <a:pt x="13716" y="167639"/>
                  </a:lnTo>
                  <a:lnTo>
                    <a:pt x="13716" y="169163"/>
                  </a:lnTo>
                  <a:lnTo>
                    <a:pt x="14067" y="167639"/>
                  </a:lnTo>
                  <a:close/>
                </a:path>
                <a:path w="2296795" h="1229995">
                  <a:moveTo>
                    <a:pt x="2154021" y="10668"/>
                  </a:moveTo>
                  <a:lnTo>
                    <a:pt x="2107692" y="10668"/>
                  </a:lnTo>
                  <a:lnTo>
                    <a:pt x="2129028" y="13716"/>
                  </a:lnTo>
                  <a:lnTo>
                    <a:pt x="2127504" y="13716"/>
                  </a:lnTo>
                  <a:lnTo>
                    <a:pt x="2165604" y="25907"/>
                  </a:lnTo>
                  <a:lnTo>
                    <a:pt x="2199132" y="44195"/>
                  </a:lnTo>
                  <a:lnTo>
                    <a:pt x="2241804" y="82295"/>
                  </a:lnTo>
                  <a:lnTo>
                    <a:pt x="2263140" y="114300"/>
                  </a:lnTo>
                  <a:lnTo>
                    <a:pt x="2278380" y="149351"/>
                  </a:lnTo>
                  <a:lnTo>
                    <a:pt x="2276856" y="149351"/>
                  </a:lnTo>
                  <a:lnTo>
                    <a:pt x="2282952" y="169163"/>
                  </a:lnTo>
                  <a:lnTo>
                    <a:pt x="2282952" y="167639"/>
                  </a:lnTo>
                  <a:lnTo>
                    <a:pt x="2292313" y="167639"/>
                  </a:lnTo>
                  <a:lnTo>
                    <a:pt x="2292096" y="166116"/>
                  </a:lnTo>
                  <a:lnTo>
                    <a:pt x="2279904" y="128016"/>
                  </a:lnTo>
                  <a:lnTo>
                    <a:pt x="2260092" y="92963"/>
                  </a:lnTo>
                  <a:lnTo>
                    <a:pt x="2235708" y="60960"/>
                  </a:lnTo>
                  <a:lnTo>
                    <a:pt x="2186940" y="25907"/>
                  </a:lnTo>
                  <a:lnTo>
                    <a:pt x="2168652" y="16763"/>
                  </a:lnTo>
                  <a:lnTo>
                    <a:pt x="2154021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25049" y="5083565"/>
            <a:ext cx="1332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78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9490" y="2506907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6342" y="2782661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76234" y="3886635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54147" y="4023357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8546" y="3613394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3766" y="3427771"/>
            <a:ext cx="534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dirty="0">
                <a:latin typeface="Arial MT"/>
                <a:cs typeface="Arial MT"/>
              </a:rPr>
              <a:t>?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6335" y="3434006"/>
            <a:ext cx="3929379" cy="654050"/>
          </a:xfrm>
          <a:custGeom>
            <a:avLst/>
            <a:gdLst/>
            <a:ahLst/>
            <a:cxnLst/>
            <a:rect l="l" t="t" r="r" b="b"/>
            <a:pathLst>
              <a:path w="3929379" h="654050">
                <a:moveTo>
                  <a:pt x="86868" y="371856"/>
                </a:moveTo>
                <a:lnTo>
                  <a:pt x="57912" y="371856"/>
                </a:lnTo>
                <a:lnTo>
                  <a:pt x="57912" y="0"/>
                </a:lnTo>
                <a:lnTo>
                  <a:pt x="28956" y="0"/>
                </a:lnTo>
                <a:lnTo>
                  <a:pt x="28956" y="371856"/>
                </a:lnTo>
                <a:lnTo>
                  <a:pt x="0" y="371856"/>
                </a:lnTo>
                <a:lnTo>
                  <a:pt x="42672" y="457200"/>
                </a:lnTo>
                <a:lnTo>
                  <a:pt x="78968" y="387096"/>
                </a:lnTo>
                <a:lnTo>
                  <a:pt x="86868" y="371856"/>
                </a:lnTo>
                <a:close/>
              </a:path>
              <a:path w="3929379" h="654050">
                <a:moveTo>
                  <a:pt x="3928872" y="609600"/>
                </a:moveTo>
                <a:lnTo>
                  <a:pt x="3901440" y="595884"/>
                </a:lnTo>
                <a:lnTo>
                  <a:pt x="3843528" y="566928"/>
                </a:lnTo>
                <a:lnTo>
                  <a:pt x="3843528" y="595884"/>
                </a:lnTo>
                <a:lnTo>
                  <a:pt x="880872" y="595884"/>
                </a:lnTo>
                <a:lnTo>
                  <a:pt x="880872" y="624840"/>
                </a:lnTo>
                <a:lnTo>
                  <a:pt x="3843528" y="624840"/>
                </a:lnTo>
                <a:lnTo>
                  <a:pt x="3843528" y="653796"/>
                </a:lnTo>
                <a:lnTo>
                  <a:pt x="3899433" y="624840"/>
                </a:lnTo>
                <a:lnTo>
                  <a:pt x="39288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188741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9261" y="2402404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46113" y="2678158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6005" y="3782132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3918" y="3918854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317" y="3508891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106" y="3329503"/>
            <a:ext cx="3929379" cy="654050"/>
          </a:xfrm>
          <a:custGeom>
            <a:avLst/>
            <a:gdLst/>
            <a:ahLst/>
            <a:cxnLst/>
            <a:rect l="l" t="t" r="r" b="b"/>
            <a:pathLst>
              <a:path w="3929379" h="654050">
                <a:moveTo>
                  <a:pt x="86868" y="371856"/>
                </a:moveTo>
                <a:lnTo>
                  <a:pt x="57912" y="371856"/>
                </a:lnTo>
                <a:lnTo>
                  <a:pt x="57912" y="0"/>
                </a:lnTo>
                <a:lnTo>
                  <a:pt x="28956" y="0"/>
                </a:lnTo>
                <a:lnTo>
                  <a:pt x="28956" y="371856"/>
                </a:lnTo>
                <a:lnTo>
                  <a:pt x="0" y="371856"/>
                </a:lnTo>
                <a:lnTo>
                  <a:pt x="42672" y="457200"/>
                </a:lnTo>
                <a:lnTo>
                  <a:pt x="78968" y="387096"/>
                </a:lnTo>
                <a:lnTo>
                  <a:pt x="86868" y="371856"/>
                </a:lnTo>
                <a:close/>
              </a:path>
              <a:path w="3929379" h="654050">
                <a:moveTo>
                  <a:pt x="3928872" y="609600"/>
                </a:moveTo>
                <a:lnTo>
                  <a:pt x="3901440" y="595884"/>
                </a:lnTo>
                <a:lnTo>
                  <a:pt x="3843528" y="566928"/>
                </a:lnTo>
                <a:lnTo>
                  <a:pt x="3843528" y="595884"/>
                </a:lnTo>
                <a:lnTo>
                  <a:pt x="880872" y="595884"/>
                </a:lnTo>
                <a:lnTo>
                  <a:pt x="880872" y="624840"/>
                </a:lnTo>
                <a:lnTo>
                  <a:pt x="3843528" y="624840"/>
                </a:lnTo>
                <a:lnTo>
                  <a:pt x="3843528" y="653796"/>
                </a:lnTo>
                <a:lnTo>
                  <a:pt x="3899433" y="624840"/>
                </a:lnTo>
                <a:lnTo>
                  <a:pt x="39288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236606" y="3020132"/>
            <a:ext cx="2753995" cy="1763395"/>
            <a:chOff x="5939028" y="1670303"/>
            <a:chExt cx="2753995" cy="17633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8" y="1670838"/>
              <a:ext cx="2753868" cy="17627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43600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9028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35827" y="3575776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09636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35" y="2115022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19987" y="2390776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9879" y="3494750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7792" y="3631472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2191" y="3221509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9980" y="3042121"/>
            <a:ext cx="3929379" cy="654050"/>
          </a:xfrm>
          <a:custGeom>
            <a:avLst/>
            <a:gdLst/>
            <a:ahLst/>
            <a:cxnLst/>
            <a:rect l="l" t="t" r="r" b="b"/>
            <a:pathLst>
              <a:path w="3929379" h="654050">
                <a:moveTo>
                  <a:pt x="86868" y="371856"/>
                </a:moveTo>
                <a:lnTo>
                  <a:pt x="57912" y="371856"/>
                </a:lnTo>
                <a:lnTo>
                  <a:pt x="57912" y="0"/>
                </a:lnTo>
                <a:lnTo>
                  <a:pt x="28956" y="0"/>
                </a:lnTo>
                <a:lnTo>
                  <a:pt x="28956" y="371856"/>
                </a:lnTo>
                <a:lnTo>
                  <a:pt x="0" y="371856"/>
                </a:lnTo>
                <a:lnTo>
                  <a:pt x="42672" y="457200"/>
                </a:lnTo>
                <a:lnTo>
                  <a:pt x="78968" y="387096"/>
                </a:lnTo>
                <a:lnTo>
                  <a:pt x="86868" y="371856"/>
                </a:lnTo>
                <a:close/>
              </a:path>
              <a:path w="3929379" h="654050">
                <a:moveTo>
                  <a:pt x="3928872" y="609600"/>
                </a:moveTo>
                <a:lnTo>
                  <a:pt x="3901440" y="595884"/>
                </a:lnTo>
                <a:lnTo>
                  <a:pt x="3843528" y="566928"/>
                </a:lnTo>
                <a:lnTo>
                  <a:pt x="3843528" y="595884"/>
                </a:lnTo>
                <a:lnTo>
                  <a:pt x="880872" y="595884"/>
                </a:lnTo>
                <a:lnTo>
                  <a:pt x="880872" y="624840"/>
                </a:lnTo>
                <a:lnTo>
                  <a:pt x="3843528" y="624840"/>
                </a:lnTo>
                <a:lnTo>
                  <a:pt x="3843528" y="653796"/>
                </a:lnTo>
                <a:lnTo>
                  <a:pt x="3899433" y="624840"/>
                </a:lnTo>
                <a:lnTo>
                  <a:pt x="39288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210480" y="2732750"/>
            <a:ext cx="2753995" cy="1763395"/>
            <a:chOff x="5939028" y="1670303"/>
            <a:chExt cx="2753995" cy="17633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8" y="1670838"/>
              <a:ext cx="2753868" cy="17627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43600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9028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09701" y="3288394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2843" y="4361398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9979" y="4108921"/>
            <a:ext cx="86995" cy="1066800"/>
          </a:xfrm>
          <a:custGeom>
            <a:avLst/>
            <a:gdLst/>
            <a:ahLst/>
            <a:cxnLst/>
            <a:rect l="l" t="t" r="r" b="b"/>
            <a:pathLst>
              <a:path w="86994" h="1066800">
                <a:moveTo>
                  <a:pt x="28956" y="981456"/>
                </a:moveTo>
                <a:lnTo>
                  <a:pt x="0" y="981456"/>
                </a:lnTo>
                <a:lnTo>
                  <a:pt x="42672" y="1066800"/>
                </a:lnTo>
                <a:lnTo>
                  <a:pt x="78975" y="996695"/>
                </a:lnTo>
                <a:lnTo>
                  <a:pt x="28956" y="996695"/>
                </a:lnTo>
                <a:lnTo>
                  <a:pt x="28956" y="981456"/>
                </a:lnTo>
                <a:close/>
              </a:path>
              <a:path w="86994" h="1066800">
                <a:moveTo>
                  <a:pt x="57912" y="0"/>
                </a:moveTo>
                <a:lnTo>
                  <a:pt x="28956" y="0"/>
                </a:lnTo>
                <a:lnTo>
                  <a:pt x="28956" y="996695"/>
                </a:lnTo>
                <a:lnTo>
                  <a:pt x="57912" y="996695"/>
                </a:lnTo>
                <a:lnTo>
                  <a:pt x="57912" y="0"/>
                </a:lnTo>
                <a:close/>
              </a:path>
              <a:path w="86994" h="1066800">
                <a:moveTo>
                  <a:pt x="86867" y="981456"/>
                </a:moveTo>
                <a:lnTo>
                  <a:pt x="57912" y="981456"/>
                </a:lnTo>
                <a:lnTo>
                  <a:pt x="57912" y="996695"/>
                </a:lnTo>
                <a:lnTo>
                  <a:pt x="78975" y="996695"/>
                </a:lnTo>
                <a:lnTo>
                  <a:pt x="86867" y="981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33417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6015" y="2080187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02867" y="2355941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2759" y="3459915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70672" y="3596637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5071" y="3186674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5558" y="3007286"/>
            <a:ext cx="5186680" cy="2520950"/>
            <a:chOff x="681227" y="1979675"/>
            <a:chExt cx="5186680" cy="2520950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2133600"/>
            </a:xfrm>
            <a:custGeom>
              <a:avLst/>
              <a:gdLst/>
              <a:ahLst/>
              <a:cxnLst/>
              <a:rect l="l" t="t" r="r" b="b"/>
              <a:pathLst>
                <a:path w="3929379" h="2133600">
                  <a:moveTo>
                    <a:pt x="86855" y="2048268"/>
                  </a:moveTo>
                  <a:lnTo>
                    <a:pt x="57912" y="2048268"/>
                  </a:lnTo>
                  <a:lnTo>
                    <a:pt x="57912" y="1066800"/>
                  </a:lnTo>
                  <a:lnTo>
                    <a:pt x="28956" y="1066800"/>
                  </a:lnTo>
                  <a:lnTo>
                    <a:pt x="28956" y="2048268"/>
                  </a:lnTo>
                  <a:lnTo>
                    <a:pt x="0" y="2048268"/>
                  </a:lnTo>
                  <a:lnTo>
                    <a:pt x="42672" y="2133600"/>
                  </a:lnTo>
                  <a:lnTo>
                    <a:pt x="78968" y="2063496"/>
                  </a:lnTo>
                  <a:lnTo>
                    <a:pt x="86855" y="2048268"/>
                  </a:lnTo>
                  <a:close/>
                </a:path>
                <a:path w="3929379" h="213360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213360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27" y="3803903"/>
              <a:ext cx="2525395" cy="696595"/>
            </a:xfrm>
            <a:custGeom>
              <a:avLst/>
              <a:gdLst/>
              <a:ahLst/>
              <a:cxnLst/>
              <a:rect l="l" t="t" r="r" b="b"/>
              <a:pathLst>
                <a:path w="2525395" h="696595">
                  <a:moveTo>
                    <a:pt x="2406396" y="0"/>
                  </a:moveTo>
                  <a:lnTo>
                    <a:pt x="118872" y="0"/>
                  </a:lnTo>
                  <a:lnTo>
                    <a:pt x="106679" y="1524"/>
                  </a:lnTo>
                  <a:lnTo>
                    <a:pt x="62484" y="15239"/>
                  </a:lnTo>
                  <a:lnTo>
                    <a:pt x="27431" y="44195"/>
                  </a:lnTo>
                  <a:lnTo>
                    <a:pt x="6095" y="83819"/>
                  </a:lnTo>
                  <a:lnTo>
                    <a:pt x="0" y="118872"/>
                  </a:lnTo>
                  <a:lnTo>
                    <a:pt x="0" y="577595"/>
                  </a:lnTo>
                  <a:lnTo>
                    <a:pt x="1523" y="588263"/>
                  </a:lnTo>
                  <a:lnTo>
                    <a:pt x="3048" y="600456"/>
                  </a:lnTo>
                  <a:lnTo>
                    <a:pt x="27431" y="652272"/>
                  </a:lnTo>
                  <a:lnTo>
                    <a:pt x="62484" y="681228"/>
                  </a:lnTo>
                  <a:lnTo>
                    <a:pt x="106679" y="694944"/>
                  </a:lnTo>
                  <a:lnTo>
                    <a:pt x="118872" y="696468"/>
                  </a:lnTo>
                  <a:lnTo>
                    <a:pt x="2406396" y="696468"/>
                  </a:lnTo>
                  <a:lnTo>
                    <a:pt x="2417064" y="694944"/>
                  </a:lnTo>
                  <a:lnTo>
                    <a:pt x="2429255" y="693419"/>
                  </a:lnTo>
                  <a:lnTo>
                    <a:pt x="2441448" y="690372"/>
                  </a:lnTo>
                  <a:lnTo>
                    <a:pt x="2452116" y="685800"/>
                  </a:lnTo>
                  <a:lnTo>
                    <a:pt x="108203" y="685800"/>
                  </a:lnTo>
                  <a:lnTo>
                    <a:pt x="97536" y="684276"/>
                  </a:lnTo>
                  <a:lnTo>
                    <a:pt x="76200" y="678180"/>
                  </a:lnTo>
                  <a:lnTo>
                    <a:pt x="77723" y="678180"/>
                  </a:lnTo>
                  <a:lnTo>
                    <a:pt x="67056" y="673607"/>
                  </a:lnTo>
                  <a:lnTo>
                    <a:pt x="35051" y="646176"/>
                  </a:lnTo>
                  <a:lnTo>
                    <a:pt x="18941" y="620268"/>
                  </a:lnTo>
                  <a:lnTo>
                    <a:pt x="18287" y="620268"/>
                  </a:lnTo>
                  <a:lnTo>
                    <a:pt x="12192" y="598932"/>
                  </a:lnTo>
                  <a:lnTo>
                    <a:pt x="10667" y="588263"/>
                  </a:lnTo>
                  <a:lnTo>
                    <a:pt x="10667" y="108204"/>
                  </a:lnTo>
                  <a:lnTo>
                    <a:pt x="12192" y="97536"/>
                  </a:lnTo>
                  <a:lnTo>
                    <a:pt x="18287" y="76200"/>
                  </a:lnTo>
                  <a:lnTo>
                    <a:pt x="18941" y="76200"/>
                  </a:lnTo>
                  <a:lnTo>
                    <a:pt x="22859" y="67056"/>
                  </a:lnTo>
                  <a:lnTo>
                    <a:pt x="50292" y="35051"/>
                  </a:lnTo>
                  <a:lnTo>
                    <a:pt x="77723" y="18287"/>
                  </a:lnTo>
                  <a:lnTo>
                    <a:pt x="76200" y="18287"/>
                  </a:lnTo>
                  <a:lnTo>
                    <a:pt x="97536" y="12192"/>
                  </a:lnTo>
                  <a:lnTo>
                    <a:pt x="108203" y="10668"/>
                  </a:lnTo>
                  <a:lnTo>
                    <a:pt x="2454783" y="10668"/>
                  </a:lnTo>
                  <a:lnTo>
                    <a:pt x="2452116" y="9143"/>
                  </a:lnTo>
                  <a:lnTo>
                    <a:pt x="2441448" y="6095"/>
                  </a:lnTo>
                  <a:lnTo>
                    <a:pt x="2429255" y="3048"/>
                  </a:lnTo>
                  <a:lnTo>
                    <a:pt x="2417064" y="1524"/>
                  </a:lnTo>
                  <a:lnTo>
                    <a:pt x="2406396" y="0"/>
                  </a:lnTo>
                  <a:close/>
                </a:path>
                <a:path w="2525395" h="696595">
                  <a:moveTo>
                    <a:pt x="2506979" y="618744"/>
                  </a:moveTo>
                  <a:lnTo>
                    <a:pt x="2474976" y="661416"/>
                  </a:lnTo>
                  <a:lnTo>
                    <a:pt x="2447544" y="678180"/>
                  </a:lnTo>
                  <a:lnTo>
                    <a:pt x="2449067" y="678180"/>
                  </a:lnTo>
                  <a:lnTo>
                    <a:pt x="2427732" y="684276"/>
                  </a:lnTo>
                  <a:lnTo>
                    <a:pt x="2417064" y="685800"/>
                  </a:lnTo>
                  <a:lnTo>
                    <a:pt x="2452116" y="685800"/>
                  </a:lnTo>
                  <a:lnTo>
                    <a:pt x="2490216" y="661416"/>
                  </a:lnTo>
                  <a:lnTo>
                    <a:pt x="2515906" y="620268"/>
                  </a:lnTo>
                  <a:lnTo>
                    <a:pt x="2506979" y="620268"/>
                  </a:lnTo>
                  <a:lnTo>
                    <a:pt x="2506979" y="618744"/>
                  </a:lnTo>
                  <a:close/>
                </a:path>
                <a:path w="2525395" h="696595">
                  <a:moveTo>
                    <a:pt x="18287" y="618744"/>
                  </a:moveTo>
                  <a:lnTo>
                    <a:pt x="18287" y="620268"/>
                  </a:lnTo>
                  <a:lnTo>
                    <a:pt x="18941" y="620268"/>
                  </a:lnTo>
                  <a:lnTo>
                    <a:pt x="18287" y="618744"/>
                  </a:lnTo>
                  <a:close/>
                </a:path>
                <a:path w="2525395" h="696595">
                  <a:moveTo>
                    <a:pt x="2515906" y="76200"/>
                  </a:moveTo>
                  <a:lnTo>
                    <a:pt x="2506979" y="76200"/>
                  </a:lnTo>
                  <a:lnTo>
                    <a:pt x="2513076" y="97536"/>
                  </a:lnTo>
                  <a:lnTo>
                    <a:pt x="2514600" y="108204"/>
                  </a:lnTo>
                  <a:lnTo>
                    <a:pt x="2514600" y="588263"/>
                  </a:lnTo>
                  <a:lnTo>
                    <a:pt x="2513076" y="598932"/>
                  </a:lnTo>
                  <a:lnTo>
                    <a:pt x="2506979" y="620268"/>
                  </a:lnTo>
                  <a:lnTo>
                    <a:pt x="2515906" y="620268"/>
                  </a:lnTo>
                  <a:lnTo>
                    <a:pt x="2519172" y="612648"/>
                  </a:lnTo>
                  <a:lnTo>
                    <a:pt x="2522220" y="600456"/>
                  </a:lnTo>
                  <a:lnTo>
                    <a:pt x="2523744" y="588263"/>
                  </a:lnTo>
                  <a:lnTo>
                    <a:pt x="2525267" y="577595"/>
                  </a:lnTo>
                  <a:lnTo>
                    <a:pt x="2525267" y="118872"/>
                  </a:lnTo>
                  <a:lnTo>
                    <a:pt x="2523744" y="106680"/>
                  </a:lnTo>
                  <a:lnTo>
                    <a:pt x="2522220" y="96012"/>
                  </a:lnTo>
                  <a:lnTo>
                    <a:pt x="2519172" y="83819"/>
                  </a:lnTo>
                  <a:lnTo>
                    <a:pt x="2515906" y="76200"/>
                  </a:lnTo>
                  <a:close/>
                </a:path>
                <a:path w="2525395" h="696595">
                  <a:moveTo>
                    <a:pt x="18941" y="76200"/>
                  </a:moveTo>
                  <a:lnTo>
                    <a:pt x="18287" y="76200"/>
                  </a:lnTo>
                  <a:lnTo>
                    <a:pt x="18287" y="77724"/>
                  </a:lnTo>
                  <a:lnTo>
                    <a:pt x="18941" y="76200"/>
                  </a:lnTo>
                  <a:close/>
                </a:path>
                <a:path w="2525395" h="696595">
                  <a:moveTo>
                    <a:pt x="2454783" y="10668"/>
                  </a:moveTo>
                  <a:lnTo>
                    <a:pt x="2417064" y="10668"/>
                  </a:lnTo>
                  <a:lnTo>
                    <a:pt x="2427732" y="12192"/>
                  </a:lnTo>
                  <a:lnTo>
                    <a:pt x="2449067" y="18287"/>
                  </a:lnTo>
                  <a:lnTo>
                    <a:pt x="2447544" y="18287"/>
                  </a:lnTo>
                  <a:lnTo>
                    <a:pt x="2458212" y="22860"/>
                  </a:lnTo>
                  <a:lnTo>
                    <a:pt x="2467355" y="28956"/>
                  </a:lnTo>
                  <a:lnTo>
                    <a:pt x="2496312" y="57912"/>
                  </a:lnTo>
                  <a:lnTo>
                    <a:pt x="2506979" y="77724"/>
                  </a:lnTo>
                  <a:lnTo>
                    <a:pt x="2506979" y="76200"/>
                  </a:lnTo>
                  <a:lnTo>
                    <a:pt x="2515906" y="76200"/>
                  </a:lnTo>
                  <a:lnTo>
                    <a:pt x="2510028" y="62484"/>
                  </a:lnTo>
                  <a:lnTo>
                    <a:pt x="2497836" y="44195"/>
                  </a:lnTo>
                  <a:lnTo>
                    <a:pt x="2490216" y="35051"/>
                  </a:lnTo>
                  <a:lnTo>
                    <a:pt x="2481072" y="27431"/>
                  </a:lnTo>
                  <a:lnTo>
                    <a:pt x="2462784" y="15239"/>
                  </a:lnTo>
                  <a:lnTo>
                    <a:pt x="2454783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393360" y="2697915"/>
            <a:ext cx="2753995" cy="1763395"/>
            <a:chOff x="5939028" y="1670303"/>
            <a:chExt cx="2753995" cy="176339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8" y="1670838"/>
              <a:ext cx="2753868" cy="17627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43600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9028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2581" y="3253559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3469" y="4326564"/>
            <a:ext cx="4723130" cy="1010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36512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940850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2216604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3320578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3457300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3047337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558578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3114222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934749"/>
            <a:ext cx="5567680" cy="1454150"/>
            <a:chOff x="681227" y="3046475"/>
            <a:chExt cx="5567680" cy="145415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1377950"/>
            </a:xfrm>
            <a:custGeom>
              <a:avLst/>
              <a:gdLst/>
              <a:ahLst/>
              <a:cxnLst/>
              <a:rect l="l" t="t" r="r" b="b"/>
              <a:pathLst>
                <a:path w="5567680" h="137795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4187226"/>
            <a:ext cx="5125720" cy="131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54525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690688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966442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3070416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3207138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797175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308416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864060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684587"/>
            <a:ext cx="5567680" cy="2209800"/>
            <a:chOff x="681227" y="3046475"/>
            <a:chExt cx="5567680" cy="220980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2133600"/>
            </a:xfrm>
            <a:custGeom>
              <a:avLst/>
              <a:gdLst/>
              <a:ahLst/>
              <a:cxnLst/>
              <a:rect l="l" t="t" r="r" b="b"/>
              <a:pathLst>
                <a:path w="5567680" h="213360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1286256" y="1377696"/>
                  </a:lnTo>
                  <a:lnTo>
                    <a:pt x="1286256" y="2048256"/>
                  </a:lnTo>
                  <a:lnTo>
                    <a:pt x="1257300" y="2048256"/>
                  </a:lnTo>
                  <a:lnTo>
                    <a:pt x="1299972" y="2133600"/>
                  </a:lnTo>
                  <a:lnTo>
                    <a:pt x="1336268" y="2063496"/>
                  </a:lnTo>
                  <a:lnTo>
                    <a:pt x="1344168" y="2048256"/>
                  </a:lnTo>
                  <a:lnTo>
                    <a:pt x="1315212" y="2048256"/>
                  </a:lnTo>
                  <a:lnTo>
                    <a:pt x="131521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3937065"/>
            <a:ext cx="5125720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311275">
              <a:spcBef>
                <a:spcPts val="505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54608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477139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75289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856867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2993589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583626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094867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650511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471038"/>
            <a:ext cx="5567680" cy="2209800"/>
            <a:chOff x="681227" y="3046475"/>
            <a:chExt cx="5567680" cy="220980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2133600"/>
            </a:xfrm>
            <a:custGeom>
              <a:avLst/>
              <a:gdLst/>
              <a:ahLst/>
              <a:cxnLst/>
              <a:rect l="l" t="t" r="r" b="b"/>
              <a:pathLst>
                <a:path w="5567680" h="213360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1286256" y="1377696"/>
                  </a:lnTo>
                  <a:lnTo>
                    <a:pt x="1286256" y="2048256"/>
                  </a:lnTo>
                  <a:lnTo>
                    <a:pt x="1257300" y="2048256"/>
                  </a:lnTo>
                  <a:lnTo>
                    <a:pt x="1299972" y="2133600"/>
                  </a:lnTo>
                  <a:lnTo>
                    <a:pt x="1336268" y="2063496"/>
                  </a:lnTo>
                  <a:lnTo>
                    <a:pt x="1344168" y="2048256"/>
                  </a:lnTo>
                  <a:lnTo>
                    <a:pt x="1315212" y="2048256"/>
                  </a:lnTo>
                  <a:lnTo>
                    <a:pt x="131521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3723516"/>
            <a:ext cx="5125720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311275">
              <a:spcBef>
                <a:spcPts val="505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8028" y="5752466"/>
            <a:ext cx="3592195" cy="848994"/>
            <a:chOff x="224027" y="5327903"/>
            <a:chExt cx="3592195" cy="848994"/>
          </a:xfrm>
        </p:grpSpPr>
        <p:sp>
          <p:nvSpPr>
            <p:cNvPr id="22" name="object 22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21697" y="6003400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81656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5312" y="2418587"/>
            <a:ext cx="3771900" cy="2019300"/>
            <a:chOff x="591312" y="2418587"/>
            <a:chExt cx="3771900" cy="2019300"/>
          </a:xfrm>
        </p:grpSpPr>
        <p:sp>
          <p:nvSpPr>
            <p:cNvPr id="3" name="object 3"/>
            <p:cNvSpPr/>
            <p:nvPr/>
          </p:nvSpPr>
          <p:spPr>
            <a:xfrm>
              <a:off x="609600" y="2436875"/>
              <a:ext cx="3733800" cy="1981200"/>
            </a:xfrm>
            <a:custGeom>
              <a:avLst/>
              <a:gdLst/>
              <a:ahLst/>
              <a:cxnLst/>
              <a:rect l="l" t="t" r="r" b="b"/>
              <a:pathLst>
                <a:path w="3733800" h="1981200">
                  <a:moveTo>
                    <a:pt x="1866900" y="0"/>
                  </a:moveTo>
                  <a:lnTo>
                    <a:pt x="1805323" y="529"/>
                  </a:lnTo>
                  <a:lnTo>
                    <a:pt x="1744243" y="2106"/>
                  </a:lnTo>
                  <a:lnTo>
                    <a:pt x="1683688" y="4716"/>
                  </a:lnTo>
                  <a:lnTo>
                    <a:pt x="1623691" y="8340"/>
                  </a:lnTo>
                  <a:lnTo>
                    <a:pt x="1564282" y="12964"/>
                  </a:lnTo>
                  <a:lnTo>
                    <a:pt x="1505491" y="18571"/>
                  </a:lnTo>
                  <a:lnTo>
                    <a:pt x="1447351" y="25144"/>
                  </a:lnTo>
                  <a:lnTo>
                    <a:pt x="1389891" y="32667"/>
                  </a:lnTo>
                  <a:lnTo>
                    <a:pt x="1333142" y="41124"/>
                  </a:lnTo>
                  <a:lnTo>
                    <a:pt x="1277136" y="50499"/>
                  </a:lnTo>
                  <a:lnTo>
                    <a:pt x="1221903" y="60775"/>
                  </a:lnTo>
                  <a:lnTo>
                    <a:pt x="1167474" y="71935"/>
                  </a:lnTo>
                  <a:lnTo>
                    <a:pt x="1113880" y="83965"/>
                  </a:lnTo>
                  <a:lnTo>
                    <a:pt x="1061152" y="96847"/>
                  </a:lnTo>
                  <a:lnTo>
                    <a:pt x="1009320" y="110564"/>
                  </a:lnTo>
                  <a:lnTo>
                    <a:pt x="958416" y="125102"/>
                  </a:lnTo>
                  <a:lnTo>
                    <a:pt x="908471" y="140442"/>
                  </a:lnTo>
                  <a:lnTo>
                    <a:pt x="859515" y="156570"/>
                  </a:lnTo>
                  <a:lnTo>
                    <a:pt x="811579" y="173468"/>
                  </a:lnTo>
                  <a:lnTo>
                    <a:pt x="764694" y="191121"/>
                  </a:lnTo>
                  <a:lnTo>
                    <a:pt x="718891" y="209512"/>
                  </a:lnTo>
                  <a:lnTo>
                    <a:pt x="674201" y="228625"/>
                  </a:lnTo>
                  <a:lnTo>
                    <a:pt x="630654" y="248443"/>
                  </a:lnTo>
                  <a:lnTo>
                    <a:pt x="588282" y="268951"/>
                  </a:lnTo>
                  <a:lnTo>
                    <a:pt x="547116" y="290131"/>
                  </a:lnTo>
                  <a:lnTo>
                    <a:pt x="507185" y="311968"/>
                  </a:lnTo>
                  <a:lnTo>
                    <a:pt x="468522" y="334445"/>
                  </a:lnTo>
                  <a:lnTo>
                    <a:pt x="431157" y="357546"/>
                  </a:lnTo>
                  <a:lnTo>
                    <a:pt x="395120" y="381254"/>
                  </a:lnTo>
                  <a:lnTo>
                    <a:pt x="360444" y="405554"/>
                  </a:lnTo>
                  <a:lnTo>
                    <a:pt x="327158" y="430429"/>
                  </a:lnTo>
                  <a:lnTo>
                    <a:pt x="295293" y="455862"/>
                  </a:lnTo>
                  <a:lnTo>
                    <a:pt x="264881" y="481838"/>
                  </a:lnTo>
                  <a:lnTo>
                    <a:pt x="235952" y="508340"/>
                  </a:lnTo>
                  <a:lnTo>
                    <a:pt x="208538" y="535352"/>
                  </a:lnTo>
                  <a:lnTo>
                    <a:pt x="158374" y="590839"/>
                  </a:lnTo>
                  <a:lnTo>
                    <a:pt x="114637" y="648169"/>
                  </a:lnTo>
                  <a:lnTo>
                    <a:pt x="77574" y="707212"/>
                  </a:lnTo>
                  <a:lnTo>
                    <a:pt x="47431" y="767837"/>
                  </a:lnTo>
                  <a:lnTo>
                    <a:pt x="24457" y="829914"/>
                  </a:lnTo>
                  <a:lnTo>
                    <a:pt x="8897" y="893311"/>
                  </a:lnTo>
                  <a:lnTo>
                    <a:pt x="998" y="957900"/>
                  </a:lnTo>
                  <a:lnTo>
                    <a:pt x="0" y="990600"/>
                  </a:lnTo>
                  <a:lnTo>
                    <a:pt x="998" y="1023299"/>
                  </a:lnTo>
                  <a:lnTo>
                    <a:pt x="8897" y="1087888"/>
                  </a:lnTo>
                  <a:lnTo>
                    <a:pt x="24457" y="1151285"/>
                  </a:lnTo>
                  <a:lnTo>
                    <a:pt x="47431" y="1213362"/>
                  </a:lnTo>
                  <a:lnTo>
                    <a:pt x="77574" y="1273987"/>
                  </a:lnTo>
                  <a:lnTo>
                    <a:pt x="114637" y="1333030"/>
                  </a:lnTo>
                  <a:lnTo>
                    <a:pt x="158374" y="1390360"/>
                  </a:lnTo>
                  <a:lnTo>
                    <a:pt x="208538" y="1445847"/>
                  </a:lnTo>
                  <a:lnTo>
                    <a:pt x="235952" y="1472859"/>
                  </a:lnTo>
                  <a:lnTo>
                    <a:pt x="264881" y="1499361"/>
                  </a:lnTo>
                  <a:lnTo>
                    <a:pt x="295293" y="1525337"/>
                  </a:lnTo>
                  <a:lnTo>
                    <a:pt x="327158" y="1550770"/>
                  </a:lnTo>
                  <a:lnTo>
                    <a:pt x="360444" y="1575645"/>
                  </a:lnTo>
                  <a:lnTo>
                    <a:pt x="395120" y="1599945"/>
                  </a:lnTo>
                  <a:lnTo>
                    <a:pt x="431157" y="1623653"/>
                  </a:lnTo>
                  <a:lnTo>
                    <a:pt x="468522" y="1646754"/>
                  </a:lnTo>
                  <a:lnTo>
                    <a:pt x="507185" y="1669231"/>
                  </a:lnTo>
                  <a:lnTo>
                    <a:pt x="547115" y="1691068"/>
                  </a:lnTo>
                  <a:lnTo>
                    <a:pt x="588282" y="1712248"/>
                  </a:lnTo>
                  <a:lnTo>
                    <a:pt x="630654" y="1732756"/>
                  </a:lnTo>
                  <a:lnTo>
                    <a:pt x="674201" y="1752574"/>
                  </a:lnTo>
                  <a:lnTo>
                    <a:pt x="718891" y="1771687"/>
                  </a:lnTo>
                  <a:lnTo>
                    <a:pt x="764694" y="1790078"/>
                  </a:lnTo>
                  <a:lnTo>
                    <a:pt x="811579" y="1807731"/>
                  </a:lnTo>
                  <a:lnTo>
                    <a:pt x="859515" y="1824629"/>
                  </a:lnTo>
                  <a:lnTo>
                    <a:pt x="908471" y="1840757"/>
                  </a:lnTo>
                  <a:lnTo>
                    <a:pt x="958416" y="1856097"/>
                  </a:lnTo>
                  <a:lnTo>
                    <a:pt x="1009320" y="1870635"/>
                  </a:lnTo>
                  <a:lnTo>
                    <a:pt x="1061152" y="1884352"/>
                  </a:lnTo>
                  <a:lnTo>
                    <a:pt x="1113880" y="1897234"/>
                  </a:lnTo>
                  <a:lnTo>
                    <a:pt x="1167474" y="1909264"/>
                  </a:lnTo>
                  <a:lnTo>
                    <a:pt x="1221903" y="1920424"/>
                  </a:lnTo>
                  <a:lnTo>
                    <a:pt x="1277136" y="1930700"/>
                  </a:lnTo>
                  <a:lnTo>
                    <a:pt x="1333142" y="1940075"/>
                  </a:lnTo>
                  <a:lnTo>
                    <a:pt x="1389891" y="1948532"/>
                  </a:lnTo>
                  <a:lnTo>
                    <a:pt x="1447351" y="1956055"/>
                  </a:lnTo>
                  <a:lnTo>
                    <a:pt x="1505491" y="1962628"/>
                  </a:lnTo>
                  <a:lnTo>
                    <a:pt x="1564282" y="1968235"/>
                  </a:lnTo>
                  <a:lnTo>
                    <a:pt x="1623691" y="1972859"/>
                  </a:lnTo>
                  <a:lnTo>
                    <a:pt x="1683688" y="1976483"/>
                  </a:lnTo>
                  <a:lnTo>
                    <a:pt x="1744243" y="1979093"/>
                  </a:lnTo>
                  <a:lnTo>
                    <a:pt x="1805323" y="1980670"/>
                  </a:lnTo>
                  <a:lnTo>
                    <a:pt x="1866900" y="1981200"/>
                  </a:lnTo>
                  <a:lnTo>
                    <a:pt x="1928563" y="1980670"/>
                  </a:lnTo>
                  <a:lnTo>
                    <a:pt x="1989725" y="1979093"/>
                  </a:lnTo>
                  <a:lnTo>
                    <a:pt x="2050353" y="1976483"/>
                  </a:lnTo>
                  <a:lnTo>
                    <a:pt x="2110417" y="1972859"/>
                  </a:lnTo>
                  <a:lnTo>
                    <a:pt x="2169887" y="1968235"/>
                  </a:lnTo>
                  <a:lnTo>
                    <a:pt x="2228732" y="1962628"/>
                  </a:lnTo>
                  <a:lnTo>
                    <a:pt x="2286922" y="1956055"/>
                  </a:lnTo>
                  <a:lnTo>
                    <a:pt x="2344424" y="1948532"/>
                  </a:lnTo>
                  <a:lnTo>
                    <a:pt x="2401210" y="1940075"/>
                  </a:lnTo>
                  <a:lnTo>
                    <a:pt x="2457248" y="1930700"/>
                  </a:lnTo>
                  <a:lnTo>
                    <a:pt x="2512508" y="1920424"/>
                  </a:lnTo>
                  <a:lnTo>
                    <a:pt x="2566959" y="1909264"/>
                  </a:lnTo>
                  <a:lnTo>
                    <a:pt x="2620570" y="1897234"/>
                  </a:lnTo>
                  <a:lnTo>
                    <a:pt x="2673311" y="1884352"/>
                  </a:lnTo>
                  <a:lnTo>
                    <a:pt x="2725151" y="1870635"/>
                  </a:lnTo>
                  <a:lnTo>
                    <a:pt x="2776059" y="1856097"/>
                  </a:lnTo>
                  <a:lnTo>
                    <a:pt x="2826005" y="1840757"/>
                  </a:lnTo>
                  <a:lnTo>
                    <a:pt x="2874958" y="1824629"/>
                  </a:lnTo>
                  <a:lnTo>
                    <a:pt x="2922888" y="1807731"/>
                  </a:lnTo>
                  <a:lnTo>
                    <a:pt x="2969763" y="1790078"/>
                  </a:lnTo>
                  <a:lnTo>
                    <a:pt x="3015554" y="1771687"/>
                  </a:lnTo>
                  <a:lnTo>
                    <a:pt x="3060229" y="1752574"/>
                  </a:lnTo>
                  <a:lnTo>
                    <a:pt x="3103758" y="1732756"/>
                  </a:lnTo>
                  <a:lnTo>
                    <a:pt x="3146110" y="1712248"/>
                  </a:lnTo>
                  <a:lnTo>
                    <a:pt x="3187255" y="1691068"/>
                  </a:lnTo>
                  <a:lnTo>
                    <a:pt x="3227162" y="1669231"/>
                  </a:lnTo>
                  <a:lnTo>
                    <a:pt x="3265799" y="1646754"/>
                  </a:lnTo>
                  <a:lnTo>
                    <a:pt x="3303138" y="1623653"/>
                  </a:lnTo>
                  <a:lnTo>
                    <a:pt x="3339146" y="1599945"/>
                  </a:lnTo>
                  <a:lnTo>
                    <a:pt x="3373794" y="1575645"/>
                  </a:lnTo>
                  <a:lnTo>
                    <a:pt x="3407050" y="1550770"/>
                  </a:lnTo>
                  <a:lnTo>
                    <a:pt x="3438885" y="1525337"/>
                  </a:lnTo>
                  <a:lnTo>
                    <a:pt x="3469267" y="1499361"/>
                  </a:lnTo>
                  <a:lnTo>
                    <a:pt x="3498165" y="1472859"/>
                  </a:lnTo>
                  <a:lnTo>
                    <a:pt x="3525549" y="1445847"/>
                  </a:lnTo>
                  <a:lnTo>
                    <a:pt x="3575654" y="1390360"/>
                  </a:lnTo>
                  <a:lnTo>
                    <a:pt x="3619335" y="1333030"/>
                  </a:lnTo>
                  <a:lnTo>
                    <a:pt x="3656347" y="1273987"/>
                  </a:lnTo>
                  <a:lnTo>
                    <a:pt x="3686445" y="1213362"/>
                  </a:lnTo>
                  <a:lnTo>
                    <a:pt x="3709383" y="1151285"/>
                  </a:lnTo>
                  <a:lnTo>
                    <a:pt x="3724918" y="1087888"/>
                  </a:lnTo>
                  <a:lnTo>
                    <a:pt x="3732802" y="1023299"/>
                  </a:lnTo>
                  <a:lnTo>
                    <a:pt x="3733800" y="990600"/>
                  </a:lnTo>
                  <a:lnTo>
                    <a:pt x="3732802" y="957900"/>
                  </a:lnTo>
                  <a:lnTo>
                    <a:pt x="3724918" y="893311"/>
                  </a:lnTo>
                  <a:lnTo>
                    <a:pt x="3709383" y="829914"/>
                  </a:lnTo>
                  <a:lnTo>
                    <a:pt x="3686445" y="767837"/>
                  </a:lnTo>
                  <a:lnTo>
                    <a:pt x="3656347" y="707212"/>
                  </a:lnTo>
                  <a:lnTo>
                    <a:pt x="3619335" y="648169"/>
                  </a:lnTo>
                  <a:lnTo>
                    <a:pt x="3575654" y="590839"/>
                  </a:lnTo>
                  <a:lnTo>
                    <a:pt x="3525549" y="535352"/>
                  </a:lnTo>
                  <a:lnTo>
                    <a:pt x="3498165" y="508340"/>
                  </a:lnTo>
                  <a:lnTo>
                    <a:pt x="3469267" y="481838"/>
                  </a:lnTo>
                  <a:lnTo>
                    <a:pt x="3438885" y="455862"/>
                  </a:lnTo>
                  <a:lnTo>
                    <a:pt x="3407050" y="430429"/>
                  </a:lnTo>
                  <a:lnTo>
                    <a:pt x="3373794" y="405554"/>
                  </a:lnTo>
                  <a:lnTo>
                    <a:pt x="3339146" y="381254"/>
                  </a:lnTo>
                  <a:lnTo>
                    <a:pt x="3303138" y="357546"/>
                  </a:lnTo>
                  <a:lnTo>
                    <a:pt x="3265799" y="334445"/>
                  </a:lnTo>
                  <a:lnTo>
                    <a:pt x="3227162" y="311968"/>
                  </a:lnTo>
                  <a:lnTo>
                    <a:pt x="3187255" y="290131"/>
                  </a:lnTo>
                  <a:lnTo>
                    <a:pt x="3146110" y="268951"/>
                  </a:lnTo>
                  <a:lnTo>
                    <a:pt x="3103758" y="248443"/>
                  </a:lnTo>
                  <a:lnTo>
                    <a:pt x="3060229" y="228625"/>
                  </a:lnTo>
                  <a:lnTo>
                    <a:pt x="3015554" y="209512"/>
                  </a:lnTo>
                  <a:lnTo>
                    <a:pt x="2969763" y="191121"/>
                  </a:lnTo>
                  <a:lnTo>
                    <a:pt x="2922888" y="173468"/>
                  </a:lnTo>
                  <a:lnTo>
                    <a:pt x="2874958" y="156570"/>
                  </a:lnTo>
                  <a:lnTo>
                    <a:pt x="2826005" y="140442"/>
                  </a:lnTo>
                  <a:lnTo>
                    <a:pt x="2776059" y="125102"/>
                  </a:lnTo>
                  <a:lnTo>
                    <a:pt x="2725151" y="110564"/>
                  </a:lnTo>
                  <a:lnTo>
                    <a:pt x="2673311" y="96847"/>
                  </a:lnTo>
                  <a:lnTo>
                    <a:pt x="2620570" y="83965"/>
                  </a:lnTo>
                  <a:lnTo>
                    <a:pt x="2566959" y="71935"/>
                  </a:lnTo>
                  <a:lnTo>
                    <a:pt x="2512508" y="60775"/>
                  </a:lnTo>
                  <a:lnTo>
                    <a:pt x="2457248" y="50499"/>
                  </a:lnTo>
                  <a:lnTo>
                    <a:pt x="2401210" y="41124"/>
                  </a:lnTo>
                  <a:lnTo>
                    <a:pt x="2344424" y="32667"/>
                  </a:lnTo>
                  <a:lnTo>
                    <a:pt x="2286922" y="25144"/>
                  </a:lnTo>
                  <a:lnTo>
                    <a:pt x="2228732" y="18571"/>
                  </a:lnTo>
                  <a:lnTo>
                    <a:pt x="2169887" y="12964"/>
                  </a:lnTo>
                  <a:lnTo>
                    <a:pt x="2110417" y="8340"/>
                  </a:lnTo>
                  <a:lnTo>
                    <a:pt x="2050353" y="4716"/>
                  </a:lnTo>
                  <a:lnTo>
                    <a:pt x="1989725" y="2106"/>
                  </a:lnTo>
                  <a:lnTo>
                    <a:pt x="1928563" y="529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1312" y="2418587"/>
              <a:ext cx="3771900" cy="2019300"/>
            </a:xfrm>
            <a:custGeom>
              <a:avLst/>
              <a:gdLst/>
              <a:ahLst/>
              <a:cxnLst/>
              <a:rect l="l" t="t" r="r" b="b"/>
              <a:pathLst>
                <a:path w="3771900" h="2019300">
                  <a:moveTo>
                    <a:pt x="2171700" y="12700"/>
                  </a:moveTo>
                  <a:lnTo>
                    <a:pt x="1693164" y="12700"/>
                  </a:lnTo>
                  <a:lnTo>
                    <a:pt x="1507236" y="25400"/>
                  </a:lnTo>
                  <a:lnTo>
                    <a:pt x="1240536" y="63500"/>
                  </a:lnTo>
                  <a:lnTo>
                    <a:pt x="1155192" y="88900"/>
                  </a:lnTo>
                  <a:lnTo>
                    <a:pt x="1071371" y="101600"/>
                  </a:lnTo>
                  <a:lnTo>
                    <a:pt x="911351" y="152400"/>
                  </a:lnTo>
                  <a:lnTo>
                    <a:pt x="835151" y="177800"/>
                  </a:lnTo>
                  <a:lnTo>
                    <a:pt x="690372" y="228600"/>
                  </a:lnTo>
                  <a:lnTo>
                    <a:pt x="621791" y="266700"/>
                  </a:lnTo>
                  <a:lnTo>
                    <a:pt x="556260" y="304800"/>
                  </a:lnTo>
                  <a:lnTo>
                    <a:pt x="493775" y="330200"/>
                  </a:lnTo>
                  <a:lnTo>
                    <a:pt x="434340" y="368300"/>
                  </a:lnTo>
                  <a:lnTo>
                    <a:pt x="377951" y="406400"/>
                  </a:lnTo>
                  <a:lnTo>
                    <a:pt x="326135" y="444500"/>
                  </a:lnTo>
                  <a:lnTo>
                    <a:pt x="275844" y="482600"/>
                  </a:lnTo>
                  <a:lnTo>
                    <a:pt x="230124" y="533400"/>
                  </a:lnTo>
                  <a:lnTo>
                    <a:pt x="188975" y="571500"/>
                  </a:lnTo>
                  <a:lnTo>
                    <a:pt x="150875" y="622300"/>
                  </a:lnTo>
                  <a:lnTo>
                    <a:pt x="115823" y="660400"/>
                  </a:lnTo>
                  <a:lnTo>
                    <a:pt x="86867" y="711200"/>
                  </a:lnTo>
                  <a:lnTo>
                    <a:pt x="60959" y="762000"/>
                  </a:lnTo>
                  <a:lnTo>
                    <a:pt x="38100" y="812800"/>
                  </a:lnTo>
                  <a:lnTo>
                    <a:pt x="21335" y="863600"/>
                  </a:lnTo>
                  <a:lnTo>
                    <a:pt x="9143" y="914400"/>
                  </a:lnTo>
                  <a:lnTo>
                    <a:pt x="3047" y="965200"/>
                  </a:lnTo>
                  <a:lnTo>
                    <a:pt x="0" y="1016000"/>
                  </a:lnTo>
                  <a:lnTo>
                    <a:pt x="3047" y="1066800"/>
                  </a:lnTo>
                  <a:lnTo>
                    <a:pt x="10667" y="1117600"/>
                  </a:lnTo>
                  <a:lnTo>
                    <a:pt x="22859" y="1168400"/>
                  </a:lnTo>
                  <a:lnTo>
                    <a:pt x="39623" y="1219200"/>
                  </a:lnTo>
                  <a:lnTo>
                    <a:pt x="60959" y="1270000"/>
                  </a:lnTo>
                  <a:lnTo>
                    <a:pt x="86867" y="1320800"/>
                  </a:lnTo>
                  <a:lnTo>
                    <a:pt x="117347" y="1371600"/>
                  </a:lnTo>
                  <a:lnTo>
                    <a:pt x="150875" y="1409700"/>
                  </a:lnTo>
                  <a:lnTo>
                    <a:pt x="188975" y="1460500"/>
                  </a:lnTo>
                  <a:lnTo>
                    <a:pt x="231647" y="1498600"/>
                  </a:lnTo>
                  <a:lnTo>
                    <a:pt x="277368" y="1549400"/>
                  </a:lnTo>
                  <a:lnTo>
                    <a:pt x="326135" y="1587500"/>
                  </a:lnTo>
                  <a:lnTo>
                    <a:pt x="379475" y="1625600"/>
                  </a:lnTo>
                  <a:lnTo>
                    <a:pt x="435863" y="1663700"/>
                  </a:lnTo>
                  <a:lnTo>
                    <a:pt x="495300" y="1701800"/>
                  </a:lnTo>
                  <a:lnTo>
                    <a:pt x="557784" y="1727200"/>
                  </a:lnTo>
                  <a:lnTo>
                    <a:pt x="623316" y="1765300"/>
                  </a:lnTo>
                  <a:lnTo>
                    <a:pt x="690372" y="1803400"/>
                  </a:lnTo>
                  <a:lnTo>
                    <a:pt x="762000" y="1828800"/>
                  </a:lnTo>
                  <a:lnTo>
                    <a:pt x="836676" y="1854200"/>
                  </a:lnTo>
                  <a:lnTo>
                    <a:pt x="990600" y="1905000"/>
                  </a:lnTo>
                  <a:lnTo>
                    <a:pt x="1071371" y="1930400"/>
                  </a:lnTo>
                  <a:lnTo>
                    <a:pt x="1155192" y="1943100"/>
                  </a:lnTo>
                  <a:lnTo>
                    <a:pt x="1240536" y="1968500"/>
                  </a:lnTo>
                  <a:lnTo>
                    <a:pt x="1600200" y="2019300"/>
                  </a:lnTo>
                  <a:lnTo>
                    <a:pt x="2078736" y="2019300"/>
                  </a:lnTo>
                  <a:lnTo>
                    <a:pt x="2264664" y="2006600"/>
                  </a:lnTo>
                  <a:lnTo>
                    <a:pt x="2444496" y="1981200"/>
                  </a:lnTo>
                  <a:lnTo>
                    <a:pt x="1603248" y="1981200"/>
                  </a:lnTo>
                  <a:lnTo>
                    <a:pt x="1246632" y="1930400"/>
                  </a:lnTo>
                  <a:lnTo>
                    <a:pt x="1162812" y="1905000"/>
                  </a:lnTo>
                  <a:lnTo>
                    <a:pt x="1080515" y="1892300"/>
                  </a:lnTo>
                  <a:lnTo>
                    <a:pt x="923544" y="1841500"/>
                  </a:lnTo>
                  <a:lnTo>
                    <a:pt x="775716" y="1790700"/>
                  </a:lnTo>
                  <a:lnTo>
                    <a:pt x="705612" y="1765300"/>
                  </a:lnTo>
                  <a:lnTo>
                    <a:pt x="638556" y="1727200"/>
                  </a:lnTo>
                  <a:lnTo>
                    <a:pt x="574547" y="1701800"/>
                  </a:lnTo>
                  <a:lnTo>
                    <a:pt x="513588" y="1663700"/>
                  </a:lnTo>
                  <a:lnTo>
                    <a:pt x="455675" y="1625600"/>
                  </a:lnTo>
                  <a:lnTo>
                    <a:pt x="400812" y="1587500"/>
                  </a:lnTo>
                  <a:lnTo>
                    <a:pt x="348996" y="1549400"/>
                  </a:lnTo>
                  <a:lnTo>
                    <a:pt x="301751" y="1511300"/>
                  </a:lnTo>
                  <a:lnTo>
                    <a:pt x="257556" y="1473200"/>
                  </a:lnTo>
                  <a:lnTo>
                    <a:pt x="216408" y="1435100"/>
                  </a:lnTo>
                  <a:lnTo>
                    <a:pt x="179831" y="1384300"/>
                  </a:lnTo>
                  <a:lnTo>
                    <a:pt x="147828" y="1346200"/>
                  </a:lnTo>
                  <a:lnTo>
                    <a:pt x="118872" y="1295400"/>
                  </a:lnTo>
                  <a:lnTo>
                    <a:pt x="94487" y="1257300"/>
                  </a:lnTo>
                  <a:lnTo>
                    <a:pt x="74675" y="1206500"/>
                  </a:lnTo>
                  <a:lnTo>
                    <a:pt x="57911" y="1155700"/>
                  </a:lnTo>
                  <a:lnTo>
                    <a:pt x="47243" y="1117600"/>
                  </a:lnTo>
                  <a:lnTo>
                    <a:pt x="39623" y="1066800"/>
                  </a:lnTo>
                  <a:lnTo>
                    <a:pt x="38100" y="1016000"/>
                  </a:lnTo>
                  <a:lnTo>
                    <a:pt x="41147" y="965200"/>
                  </a:lnTo>
                  <a:lnTo>
                    <a:pt x="47243" y="914400"/>
                  </a:lnTo>
                  <a:lnTo>
                    <a:pt x="59436" y="863600"/>
                  </a:lnTo>
                  <a:lnTo>
                    <a:pt x="74675" y="825500"/>
                  </a:lnTo>
                  <a:lnTo>
                    <a:pt x="94487" y="774700"/>
                  </a:lnTo>
                  <a:lnTo>
                    <a:pt x="120395" y="723900"/>
                  </a:lnTo>
                  <a:lnTo>
                    <a:pt x="147828" y="685800"/>
                  </a:lnTo>
                  <a:lnTo>
                    <a:pt x="181356" y="647700"/>
                  </a:lnTo>
                  <a:lnTo>
                    <a:pt x="217931" y="596900"/>
                  </a:lnTo>
                  <a:lnTo>
                    <a:pt x="257556" y="558800"/>
                  </a:lnTo>
                  <a:lnTo>
                    <a:pt x="301751" y="520700"/>
                  </a:lnTo>
                  <a:lnTo>
                    <a:pt x="350519" y="482600"/>
                  </a:lnTo>
                  <a:lnTo>
                    <a:pt x="400812" y="444500"/>
                  </a:lnTo>
                  <a:lnTo>
                    <a:pt x="455675" y="406400"/>
                  </a:lnTo>
                  <a:lnTo>
                    <a:pt x="513588" y="368300"/>
                  </a:lnTo>
                  <a:lnTo>
                    <a:pt x="574547" y="330200"/>
                  </a:lnTo>
                  <a:lnTo>
                    <a:pt x="638556" y="304800"/>
                  </a:lnTo>
                  <a:lnTo>
                    <a:pt x="707135" y="266700"/>
                  </a:lnTo>
                  <a:lnTo>
                    <a:pt x="775716" y="241300"/>
                  </a:lnTo>
                  <a:lnTo>
                    <a:pt x="923544" y="190500"/>
                  </a:lnTo>
                  <a:lnTo>
                    <a:pt x="1001268" y="165100"/>
                  </a:lnTo>
                  <a:lnTo>
                    <a:pt x="1082039" y="139700"/>
                  </a:lnTo>
                  <a:lnTo>
                    <a:pt x="1164336" y="127000"/>
                  </a:lnTo>
                  <a:lnTo>
                    <a:pt x="1248156" y="101600"/>
                  </a:lnTo>
                  <a:lnTo>
                    <a:pt x="1603248" y="50800"/>
                  </a:lnTo>
                  <a:lnTo>
                    <a:pt x="1790700" y="50800"/>
                  </a:lnTo>
                  <a:lnTo>
                    <a:pt x="1886712" y="38100"/>
                  </a:lnTo>
                  <a:lnTo>
                    <a:pt x="2354579" y="38100"/>
                  </a:lnTo>
                  <a:lnTo>
                    <a:pt x="2171700" y="12700"/>
                  </a:lnTo>
                  <a:close/>
                </a:path>
                <a:path w="3771900" h="2019300">
                  <a:moveTo>
                    <a:pt x="2354579" y="38100"/>
                  </a:moveTo>
                  <a:lnTo>
                    <a:pt x="1886712" y="38100"/>
                  </a:lnTo>
                  <a:lnTo>
                    <a:pt x="1981200" y="50800"/>
                  </a:lnTo>
                  <a:lnTo>
                    <a:pt x="2168652" y="50800"/>
                  </a:lnTo>
                  <a:lnTo>
                    <a:pt x="2523744" y="101600"/>
                  </a:lnTo>
                  <a:lnTo>
                    <a:pt x="2609088" y="127000"/>
                  </a:lnTo>
                  <a:lnTo>
                    <a:pt x="2691384" y="139700"/>
                  </a:lnTo>
                  <a:lnTo>
                    <a:pt x="2848355" y="190500"/>
                  </a:lnTo>
                  <a:lnTo>
                    <a:pt x="2996184" y="241300"/>
                  </a:lnTo>
                  <a:lnTo>
                    <a:pt x="3066288" y="266700"/>
                  </a:lnTo>
                  <a:lnTo>
                    <a:pt x="3133343" y="304800"/>
                  </a:lnTo>
                  <a:lnTo>
                    <a:pt x="3197352" y="330200"/>
                  </a:lnTo>
                  <a:lnTo>
                    <a:pt x="3258312" y="368300"/>
                  </a:lnTo>
                  <a:lnTo>
                    <a:pt x="3316224" y="406400"/>
                  </a:lnTo>
                  <a:lnTo>
                    <a:pt x="3371088" y="444500"/>
                  </a:lnTo>
                  <a:lnTo>
                    <a:pt x="3422904" y="482600"/>
                  </a:lnTo>
                  <a:lnTo>
                    <a:pt x="3470148" y="520700"/>
                  </a:lnTo>
                  <a:lnTo>
                    <a:pt x="3514343" y="558800"/>
                  </a:lnTo>
                  <a:lnTo>
                    <a:pt x="3555491" y="596900"/>
                  </a:lnTo>
                  <a:lnTo>
                    <a:pt x="3592067" y="647700"/>
                  </a:lnTo>
                  <a:lnTo>
                    <a:pt x="3624072" y="685800"/>
                  </a:lnTo>
                  <a:lnTo>
                    <a:pt x="3653028" y="736600"/>
                  </a:lnTo>
                  <a:lnTo>
                    <a:pt x="3677412" y="774700"/>
                  </a:lnTo>
                  <a:lnTo>
                    <a:pt x="3697224" y="825500"/>
                  </a:lnTo>
                  <a:lnTo>
                    <a:pt x="3712464" y="876300"/>
                  </a:lnTo>
                  <a:lnTo>
                    <a:pt x="3724655" y="914400"/>
                  </a:lnTo>
                  <a:lnTo>
                    <a:pt x="3730752" y="965200"/>
                  </a:lnTo>
                  <a:lnTo>
                    <a:pt x="3733800" y="1016000"/>
                  </a:lnTo>
                  <a:lnTo>
                    <a:pt x="3730752" y="1066800"/>
                  </a:lnTo>
                  <a:lnTo>
                    <a:pt x="3724655" y="1117600"/>
                  </a:lnTo>
                  <a:lnTo>
                    <a:pt x="3712464" y="1168400"/>
                  </a:lnTo>
                  <a:lnTo>
                    <a:pt x="3697224" y="1206500"/>
                  </a:lnTo>
                  <a:lnTo>
                    <a:pt x="3675888" y="1257300"/>
                  </a:lnTo>
                  <a:lnTo>
                    <a:pt x="3651504" y="1295400"/>
                  </a:lnTo>
                  <a:lnTo>
                    <a:pt x="3624072" y="1346200"/>
                  </a:lnTo>
                  <a:lnTo>
                    <a:pt x="3590543" y="1384300"/>
                  </a:lnTo>
                  <a:lnTo>
                    <a:pt x="3553967" y="1435100"/>
                  </a:lnTo>
                  <a:lnTo>
                    <a:pt x="3514343" y="1473200"/>
                  </a:lnTo>
                  <a:lnTo>
                    <a:pt x="3470148" y="1511300"/>
                  </a:lnTo>
                  <a:lnTo>
                    <a:pt x="3421379" y="1549400"/>
                  </a:lnTo>
                  <a:lnTo>
                    <a:pt x="3371088" y="1587500"/>
                  </a:lnTo>
                  <a:lnTo>
                    <a:pt x="3316224" y="1625600"/>
                  </a:lnTo>
                  <a:lnTo>
                    <a:pt x="3258312" y="1663700"/>
                  </a:lnTo>
                  <a:lnTo>
                    <a:pt x="3197352" y="1701800"/>
                  </a:lnTo>
                  <a:lnTo>
                    <a:pt x="3133343" y="1727200"/>
                  </a:lnTo>
                  <a:lnTo>
                    <a:pt x="3064764" y="1765300"/>
                  </a:lnTo>
                  <a:lnTo>
                    <a:pt x="2996184" y="1790700"/>
                  </a:lnTo>
                  <a:lnTo>
                    <a:pt x="2848355" y="1841500"/>
                  </a:lnTo>
                  <a:lnTo>
                    <a:pt x="2770632" y="1866900"/>
                  </a:lnTo>
                  <a:lnTo>
                    <a:pt x="2689860" y="1892300"/>
                  </a:lnTo>
                  <a:lnTo>
                    <a:pt x="2607564" y="1905000"/>
                  </a:lnTo>
                  <a:lnTo>
                    <a:pt x="2523744" y="1930400"/>
                  </a:lnTo>
                  <a:lnTo>
                    <a:pt x="2168652" y="1981200"/>
                  </a:lnTo>
                  <a:lnTo>
                    <a:pt x="2444496" y="1981200"/>
                  </a:lnTo>
                  <a:lnTo>
                    <a:pt x="2531364" y="1968500"/>
                  </a:lnTo>
                  <a:lnTo>
                    <a:pt x="2616708" y="1943100"/>
                  </a:lnTo>
                  <a:lnTo>
                    <a:pt x="2700528" y="1930400"/>
                  </a:lnTo>
                  <a:lnTo>
                    <a:pt x="2860548" y="1879600"/>
                  </a:lnTo>
                  <a:lnTo>
                    <a:pt x="2936748" y="1854200"/>
                  </a:lnTo>
                  <a:lnTo>
                    <a:pt x="3009900" y="1828800"/>
                  </a:lnTo>
                  <a:lnTo>
                    <a:pt x="3081528" y="1790700"/>
                  </a:lnTo>
                  <a:lnTo>
                    <a:pt x="3150108" y="1765300"/>
                  </a:lnTo>
                  <a:lnTo>
                    <a:pt x="3215640" y="1727200"/>
                  </a:lnTo>
                  <a:lnTo>
                    <a:pt x="3278124" y="1701800"/>
                  </a:lnTo>
                  <a:lnTo>
                    <a:pt x="3337560" y="1663700"/>
                  </a:lnTo>
                  <a:lnTo>
                    <a:pt x="3393948" y="1625600"/>
                  </a:lnTo>
                  <a:lnTo>
                    <a:pt x="3445764" y="1587500"/>
                  </a:lnTo>
                  <a:lnTo>
                    <a:pt x="3496055" y="1549400"/>
                  </a:lnTo>
                  <a:lnTo>
                    <a:pt x="3541776" y="1498600"/>
                  </a:lnTo>
                  <a:lnTo>
                    <a:pt x="3582924" y="1460500"/>
                  </a:lnTo>
                  <a:lnTo>
                    <a:pt x="3621024" y="1409700"/>
                  </a:lnTo>
                  <a:lnTo>
                    <a:pt x="3656076" y="1371600"/>
                  </a:lnTo>
                  <a:lnTo>
                    <a:pt x="3685032" y="1320800"/>
                  </a:lnTo>
                  <a:lnTo>
                    <a:pt x="3710940" y="1270000"/>
                  </a:lnTo>
                  <a:lnTo>
                    <a:pt x="3732276" y="1219200"/>
                  </a:lnTo>
                  <a:lnTo>
                    <a:pt x="3749040" y="1168400"/>
                  </a:lnTo>
                  <a:lnTo>
                    <a:pt x="3762755" y="1117600"/>
                  </a:lnTo>
                  <a:lnTo>
                    <a:pt x="3768852" y="1066800"/>
                  </a:lnTo>
                  <a:lnTo>
                    <a:pt x="3771900" y="1016000"/>
                  </a:lnTo>
                  <a:lnTo>
                    <a:pt x="3768852" y="965200"/>
                  </a:lnTo>
                  <a:lnTo>
                    <a:pt x="3761232" y="914400"/>
                  </a:lnTo>
                  <a:lnTo>
                    <a:pt x="3749040" y="863600"/>
                  </a:lnTo>
                  <a:lnTo>
                    <a:pt x="3732276" y="812800"/>
                  </a:lnTo>
                  <a:lnTo>
                    <a:pt x="3710940" y="762000"/>
                  </a:lnTo>
                  <a:lnTo>
                    <a:pt x="3685032" y="711200"/>
                  </a:lnTo>
                  <a:lnTo>
                    <a:pt x="3654552" y="660400"/>
                  </a:lnTo>
                  <a:lnTo>
                    <a:pt x="3621024" y="622300"/>
                  </a:lnTo>
                  <a:lnTo>
                    <a:pt x="3582924" y="571500"/>
                  </a:lnTo>
                  <a:lnTo>
                    <a:pt x="3540252" y="533400"/>
                  </a:lnTo>
                  <a:lnTo>
                    <a:pt x="3494532" y="482600"/>
                  </a:lnTo>
                  <a:lnTo>
                    <a:pt x="3445764" y="444500"/>
                  </a:lnTo>
                  <a:lnTo>
                    <a:pt x="3392424" y="406400"/>
                  </a:lnTo>
                  <a:lnTo>
                    <a:pt x="3336036" y="368300"/>
                  </a:lnTo>
                  <a:lnTo>
                    <a:pt x="3276600" y="330200"/>
                  </a:lnTo>
                  <a:lnTo>
                    <a:pt x="3214116" y="304800"/>
                  </a:lnTo>
                  <a:lnTo>
                    <a:pt x="3148584" y="266700"/>
                  </a:lnTo>
                  <a:lnTo>
                    <a:pt x="3081528" y="228600"/>
                  </a:lnTo>
                  <a:lnTo>
                    <a:pt x="3009900" y="203200"/>
                  </a:lnTo>
                  <a:lnTo>
                    <a:pt x="2781300" y="127000"/>
                  </a:lnTo>
                  <a:lnTo>
                    <a:pt x="2700528" y="101600"/>
                  </a:lnTo>
                  <a:lnTo>
                    <a:pt x="2616708" y="88900"/>
                  </a:lnTo>
                  <a:lnTo>
                    <a:pt x="2531364" y="63500"/>
                  </a:lnTo>
                  <a:lnTo>
                    <a:pt x="2354579" y="38100"/>
                  </a:lnTo>
                  <a:close/>
                </a:path>
                <a:path w="3771900" h="2019300">
                  <a:moveTo>
                    <a:pt x="1885188" y="0"/>
                  </a:moveTo>
                  <a:lnTo>
                    <a:pt x="1789176" y="12700"/>
                  </a:lnTo>
                  <a:lnTo>
                    <a:pt x="1982724" y="12700"/>
                  </a:lnTo>
                  <a:lnTo>
                    <a:pt x="188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88716" y="2840291"/>
            <a:ext cx="2428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8256" y="2436875"/>
            <a:ext cx="1457325" cy="855344"/>
          </a:xfrm>
          <a:custGeom>
            <a:avLst/>
            <a:gdLst/>
            <a:ahLst/>
            <a:cxnLst/>
            <a:rect l="l" t="t" r="r" b="b"/>
            <a:pathLst>
              <a:path w="1457325" h="855345">
                <a:moveTo>
                  <a:pt x="1349145" y="41479"/>
                </a:moveTo>
                <a:lnTo>
                  <a:pt x="0" y="822960"/>
                </a:lnTo>
                <a:lnTo>
                  <a:pt x="19812" y="854963"/>
                </a:lnTo>
                <a:lnTo>
                  <a:pt x="1368628" y="75179"/>
                </a:lnTo>
                <a:lnTo>
                  <a:pt x="1349145" y="41479"/>
                </a:lnTo>
                <a:close/>
              </a:path>
              <a:path w="1457325" h="855345">
                <a:moveTo>
                  <a:pt x="1435912" y="32003"/>
                </a:moveTo>
                <a:lnTo>
                  <a:pt x="1365504" y="32003"/>
                </a:lnTo>
                <a:lnTo>
                  <a:pt x="1385316" y="65531"/>
                </a:lnTo>
                <a:lnTo>
                  <a:pt x="1368628" y="75179"/>
                </a:lnTo>
                <a:lnTo>
                  <a:pt x="1386840" y="106679"/>
                </a:lnTo>
                <a:lnTo>
                  <a:pt x="1435912" y="32003"/>
                </a:lnTo>
                <a:close/>
              </a:path>
              <a:path w="1457325" h="855345">
                <a:moveTo>
                  <a:pt x="1365504" y="32003"/>
                </a:moveTo>
                <a:lnTo>
                  <a:pt x="1349145" y="41479"/>
                </a:lnTo>
                <a:lnTo>
                  <a:pt x="1368628" y="75179"/>
                </a:lnTo>
                <a:lnTo>
                  <a:pt x="1385316" y="65531"/>
                </a:lnTo>
                <a:lnTo>
                  <a:pt x="1365504" y="32003"/>
                </a:lnTo>
                <a:close/>
              </a:path>
              <a:path w="1457325" h="855345">
                <a:moveTo>
                  <a:pt x="1456944" y="0"/>
                </a:moveTo>
                <a:lnTo>
                  <a:pt x="1330452" y="9143"/>
                </a:lnTo>
                <a:lnTo>
                  <a:pt x="1349145" y="41479"/>
                </a:lnTo>
                <a:lnTo>
                  <a:pt x="1365504" y="32003"/>
                </a:lnTo>
                <a:lnTo>
                  <a:pt x="1435912" y="32003"/>
                </a:lnTo>
                <a:lnTo>
                  <a:pt x="145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377684" y="2118359"/>
            <a:ext cx="1934210" cy="637540"/>
            <a:chOff x="5853684" y="2118359"/>
            <a:chExt cx="1934210" cy="637540"/>
          </a:xfrm>
        </p:grpSpPr>
        <p:sp>
          <p:nvSpPr>
            <p:cNvPr id="8" name="object 8"/>
            <p:cNvSpPr/>
            <p:nvPr/>
          </p:nvSpPr>
          <p:spPr>
            <a:xfrm>
              <a:off x="5867400" y="21320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3684" y="21183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09" h="637539">
                  <a:moveTo>
                    <a:pt x="1933956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6" y="637031"/>
                  </a:lnTo>
                  <a:lnTo>
                    <a:pt x="1933956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6" y="13715"/>
                  </a:lnTo>
                  <a:lnTo>
                    <a:pt x="1933956" y="0"/>
                  </a:lnTo>
                  <a:close/>
                </a:path>
                <a:path w="1934209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09" h="637539">
                  <a:moveTo>
                    <a:pt x="1904999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4999" y="621791"/>
                  </a:lnTo>
                  <a:lnTo>
                    <a:pt x="1904999" y="608076"/>
                  </a:lnTo>
                  <a:close/>
                </a:path>
                <a:path w="1934209" h="637539">
                  <a:moveTo>
                    <a:pt x="1904999" y="13715"/>
                  </a:moveTo>
                  <a:lnTo>
                    <a:pt x="1904999" y="621791"/>
                  </a:lnTo>
                  <a:lnTo>
                    <a:pt x="1918715" y="608076"/>
                  </a:lnTo>
                  <a:lnTo>
                    <a:pt x="1933956" y="608076"/>
                  </a:lnTo>
                  <a:lnTo>
                    <a:pt x="1933956" y="28955"/>
                  </a:lnTo>
                  <a:lnTo>
                    <a:pt x="1918715" y="28955"/>
                  </a:lnTo>
                  <a:lnTo>
                    <a:pt x="1904999" y="13715"/>
                  </a:lnTo>
                  <a:close/>
                </a:path>
                <a:path w="1934209" h="637539">
                  <a:moveTo>
                    <a:pt x="1933956" y="608076"/>
                  </a:moveTo>
                  <a:lnTo>
                    <a:pt x="1918715" y="608076"/>
                  </a:lnTo>
                  <a:lnTo>
                    <a:pt x="1904999" y="621791"/>
                  </a:lnTo>
                  <a:lnTo>
                    <a:pt x="1933956" y="621791"/>
                  </a:lnTo>
                  <a:lnTo>
                    <a:pt x="1933956" y="608076"/>
                  </a:lnTo>
                  <a:close/>
                </a:path>
                <a:path w="1934209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09" h="637539">
                  <a:moveTo>
                    <a:pt x="1904999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4999" y="28955"/>
                  </a:lnTo>
                  <a:lnTo>
                    <a:pt x="1904999" y="13715"/>
                  </a:lnTo>
                  <a:close/>
                </a:path>
                <a:path w="1934209" h="637539">
                  <a:moveTo>
                    <a:pt x="1933956" y="13715"/>
                  </a:moveTo>
                  <a:lnTo>
                    <a:pt x="1904999" y="13715"/>
                  </a:lnTo>
                  <a:lnTo>
                    <a:pt x="1918715" y="28955"/>
                  </a:lnTo>
                  <a:lnTo>
                    <a:pt x="1933956" y="28955"/>
                  </a:lnTo>
                  <a:lnTo>
                    <a:pt x="1933956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91400" y="2173027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 anchor="ctr">
            <a:spAutoFit/>
          </a:bodyPr>
          <a:lstStyle/>
          <a:p>
            <a:pPr marL="172085">
              <a:lnSpc>
                <a:spcPct val="100000"/>
              </a:lnSpc>
              <a:spcBef>
                <a:spcPts val="265"/>
              </a:spcBef>
            </a:pPr>
            <a:r>
              <a:rPr sz="3200" spc="-5" dirty="0"/>
              <a:t>HITUNG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27967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540256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816010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919984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3056706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646743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157984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713628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392" y="3786632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05228" y="3534155"/>
            <a:ext cx="2525395" cy="1454150"/>
            <a:chOff x="681227" y="3046475"/>
            <a:chExt cx="2525395" cy="1454150"/>
          </a:xfrm>
        </p:grpSpPr>
        <p:sp>
          <p:nvSpPr>
            <p:cNvPr id="18" name="object 18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227" y="3803903"/>
              <a:ext cx="2525395" cy="696595"/>
            </a:xfrm>
            <a:custGeom>
              <a:avLst/>
              <a:gdLst/>
              <a:ahLst/>
              <a:cxnLst/>
              <a:rect l="l" t="t" r="r" b="b"/>
              <a:pathLst>
                <a:path w="2525395" h="696595">
                  <a:moveTo>
                    <a:pt x="2406396" y="0"/>
                  </a:moveTo>
                  <a:lnTo>
                    <a:pt x="118872" y="0"/>
                  </a:lnTo>
                  <a:lnTo>
                    <a:pt x="106679" y="1524"/>
                  </a:lnTo>
                  <a:lnTo>
                    <a:pt x="62484" y="15239"/>
                  </a:lnTo>
                  <a:lnTo>
                    <a:pt x="27431" y="44195"/>
                  </a:lnTo>
                  <a:lnTo>
                    <a:pt x="6095" y="83819"/>
                  </a:lnTo>
                  <a:lnTo>
                    <a:pt x="0" y="118872"/>
                  </a:lnTo>
                  <a:lnTo>
                    <a:pt x="0" y="577595"/>
                  </a:lnTo>
                  <a:lnTo>
                    <a:pt x="1523" y="588263"/>
                  </a:lnTo>
                  <a:lnTo>
                    <a:pt x="3048" y="600456"/>
                  </a:lnTo>
                  <a:lnTo>
                    <a:pt x="27431" y="652272"/>
                  </a:lnTo>
                  <a:lnTo>
                    <a:pt x="62484" y="681228"/>
                  </a:lnTo>
                  <a:lnTo>
                    <a:pt x="106679" y="694944"/>
                  </a:lnTo>
                  <a:lnTo>
                    <a:pt x="118872" y="696468"/>
                  </a:lnTo>
                  <a:lnTo>
                    <a:pt x="2406396" y="696468"/>
                  </a:lnTo>
                  <a:lnTo>
                    <a:pt x="2417064" y="694944"/>
                  </a:lnTo>
                  <a:lnTo>
                    <a:pt x="2429255" y="693419"/>
                  </a:lnTo>
                  <a:lnTo>
                    <a:pt x="2441448" y="690372"/>
                  </a:lnTo>
                  <a:lnTo>
                    <a:pt x="2452116" y="685800"/>
                  </a:lnTo>
                  <a:lnTo>
                    <a:pt x="108203" y="685800"/>
                  </a:lnTo>
                  <a:lnTo>
                    <a:pt x="97536" y="684276"/>
                  </a:lnTo>
                  <a:lnTo>
                    <a:pt x="76200" y="678180"/>
                  </a:lnTo>
                  <a:lnTo>
                    <a:pt x="77723" y="678180"/>
                  </a:lnTo>
                  <a:lnTo>
                    <a:pt x="67056" y="673607"/>
                  </a:lnTo>
                  <a:lnTo>
                    <a:pt x="35051" y="646176"/>
                  </a:lnTo>
                  <a:lnTo>
                    <a:pt x="18941" y="620268"/>
                  </a:lnTo>
                  <a:lnTo>
                    <a:pt x="18287" y="620268"/>
                  </a:lnTo>
                  <a:lnTo>
                    <a:pt x="12192" y="598932"/>
                  </a:lnTo>
                  <a:lnTo>
                    <a:pt x="10667" y="588263"/>
                  </a:lnTo>
                  <a:lnTo>
                    <a:pt x="10667" y="108204"/>
                  </a:lnTo>
                  <a:lnTo>
                    <a:pt x="12192" y="97536"/>
                  </a:lnTo>
                  <a:lnTo>
                    <a:pt x="18287" y="76200"/>
                  </a:lnTo>
                  <a:lnTo>
                    <a:pt x="18941" y="76200"/>
                  </a:lnTo>
                  <a:lnTo>
                    <a:pt x="22859" y="67056"/>
                  </a:lnTo>
                  <a:lnTo>
                    <a:pt x="50292" y="35051"/>
                  </a:lnTo>
                  <a:lnTo>
                    <a:pt x="77723" y="18287"/>
                  </a:lnTo>
                  <a:lnTo>
                    <a:pt x="76200" y="18287"/>
                  </a:lnTo>
                  <a:lnTo>
                    <a:pt x="97536" y="12192"/>
                  </a:lnTo>
                  <a:lnTo>
                    <a:pt x="108203" y="10668"/>
                  </a:lnTo>
                  <a:lnTo>
                    <a:pt x="2454783" y="10668"/>
                  </a:lnTo>
                  <a:lnTo>
                    <a:pt x="2452116" y="9143"/>
                  </a:lnTo>
                  <a:lnTo>
                    <a:pt x="2441448" y="6095"/>
                  </a:lnTo>
                  <a:lnTo>
                    <a:pt x="2429255" y="3048"/>
                  </a:lnTo>
                  <a:lnTo>
                    <a:pt x="2417064" y="1524"/>
                  </a:lnTo>
                  <a:lnTo>
                    <a:pt x="2406396" y="0"/>
                  </a:lnTo>
                  <a:close/>
                </a:path>
                <a:path w="2525395" h="696595">
                  <a:moveTo>
                    <a:pt x="2506979" y="618744"/>
                  </a:moveTo>
                  <a:lnTo>
                    <a:pt x="2474976" y="661416"/>
                  </a:lnTo>
                  <a:lnTo>
                    <a:pt x="2447544" y="678180"/>
                  </a:lnTo>
                  <a:lnTo>
                    <a:pt x="2449067" y="678180"/>
                  </a:lnTo>
                  <a:lnTo>
                    <a:pt x="2427732" y="684276"/>
                  </a:lnTo>
                  <a:lnTo>
                    <a:pt x="2417064" y="685800"/>
                  </a:lnTo>
                  <a:lnTo>
                    <a:pt x="2452116" y="685800"/>
                  </a:lnTo>
                  <a:lnTo>
                    <a:pt x="2490216" y="661416"/>
                  </a:lnTo>
                  <a:lnTo>
                    <a:pt x="2515906" y="620268"/>
                  </a:lnTo>
                  <a:lnTo>
                    <a:pt x="2506979" y="620268"/>
                  </a:lnTo>
                  <a:lnTo>
                    <a:pt x="2506979" y="618744"/>
                  </a:lnTo>
                  <a:close/>
                </a:path>
                <a:path w="2525395" h="696595">
                  <a:moveTo>
                    <a:pt x="18287" y="618744"/>
                  </a:moveTo>
                  <a:lnTo>
                    <a:pt x="18287" y="620268"/>
                  </a:lnTo>
                  <a:lnTo>
                    <a:pt x="18941" y="620268"/>
                  </a:lnTo>
                  <a:lnTo>
                    <a:pt x="18287" y="618744"/>
                  </a:lnTo>
                  <a:close/>
                </a:path>
                <a:path w="2525395" h="696595">
                  <a:moveTo>
                    <a:pt x="2515906" y="76200"/>
                  </a:moveTo>
                  <a:lnTo>
                    <a:pt x="2506979" y="76200"/>
                  </a:lnTo>
                  <a:lnTo>
                    <a:pt x="2513076" y="97536"/>
                  </a:lnTo>
                  <a:lnTo>
                    <a:pt x="2514600" y="108204"/>
                  </a:lnTo>
                  <a:lnTo>
                    <a:pt x="2514600" y="588263"/>
                  </a:lnTo>
                  <a:lnTo>
                    <a:pt x="2513076" y="598932"/>
                  </a:lnTo>
                  <a:lnTo>
                    <a:pt x="2506979" y="620268"/>
                  </a:lnTo>
                  <a:lnTo>
                    <a:pt x="2515906" y="620268"/>
                  </a:lnTo>
                  <a:lnTo>
                    <a:pt x="2519172" y="612648"/>
                  </a:lnTo>
                  <a:lnTo>
                    <a:pt x="2522220" y="600456"/>
                  </a:lnTo>
                  <a:lnTo>
                    <a:pt x="2523744" y="588263"/>
                  </a:lnTo>
                  <a:lnTo>
                    <a:pt x="2525267" y="577595"/>
                  </a:lnTo>
                  <a:lnTo>
                    <a:pt x="2525267" y="118872"/>
                  </a:lnTo>
                  <a:lnTo>
                    <a:pt x="2523744" y="106680"/>
                  </a:lnTo>
                  <a:lnTo>
                    <a:pt x="2522220" y="96012"/>
                  </a:lnTo>
                  <a:lnTo>
                    <a:pt x="2519172" y="83819"/>
                  </a:lnTo>
                  <a:lnTo>
                    <a:pt x="2515906" y="76200"/>
                  </a:lnTo>
                  <a:close/>
                </a:path>
                <a:path w="2525395" h="696595">
                  <a:moveTo>
                    <a:pt x="18941" y="76200"/>
                  </a:moveTo>
                  <a:lnTo>
                    <a:pt x="18287" y="76200"/>
                  </a:lnTo>
                  <a:lnTo>
                    <a:pt x="18287" y="77724"/>
                  </a:lnTo>
                  <a:lnTo>
                    <a:pt x="18941" y="76200"/>
                  </a:lnTo>
                  <a:close/>
                </a:path>
                <a:path w="2525395" h="696595">
                  <a:moveTo>
                    <a:pt x="2454783" y="10668"/>
                  </a:moveTo>
                  <a:lnTo>
                    <a:pt x="2417064" y="10668"/>
                  </a:lnTo>
                  <a:lnTo>
                    <a:pt x="2427732" y="12192"/>
                  </a:lnTo>
                  <a:lnTo>
                    <a:pt x="2449067" y="18287"/>
                  </a:lnTo>
                  <a:lnTo>
                    <a:pt x="2447544" y="18287"/>
                  </a:lnTo>
                  <a:lnTo>
                    <a:pt x="2458212" y="22860"/>
                  </a:lnTo>
                  <a:lnTo>
                    <a:pt x="2467355" y="28956"/>
                  </a:lnTo>
                  <a:lnTo>
                    <a:pt x="2496312" y="57912"/>
                  </a:lnTo>
                  <a:lnTo>
                    <a:pt x="2506979" y="77724"/>
                  </a:lnTo>
                  <a:lnTo>
                    <a:pt x="2506979" y="76200"/>
                  </a:lnTo>
                  <a:lnTo>
                    <a:pt x="2515906" y="76200"/>
                  </a:lnTo>
                  <a:lnTo>
                    <a:pt x="2510028" y="62484"/>
                  </a:lnTo>
                  <a:lnTo>
                    <a:pt x="2497836" y="44195"/>
                  </a:lnTo>
                  <a:lnTo>
                    <a:pt x="2490216" y="35051"/>
                  </a:lnTo>
                  <a:lnTo>
                    <a:pt x="2481072" y="27431"/>
                  </a:lnTo>
                  <a:lnTo>
                    <a:pt x="2462784" y="15239"/>
                  </a:lnTo>
                  <a:lnTo>
                    <a:pt x="2454783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63139" y="4466426"/>
            <a:ext cx="2207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4400" y="3610355"/>
            <a:ext cx="3048000" cy="1082040"/>
          </a:xfrm>
          <a:custGeom>
            <a:avLst/>
            <a:gdLst/>
            <a:ahLst/>
            <a:cxnLst/>
            <a:rect l="l" t="t" r="r" b="b"/>
            <a:pathLst>
              <a:path w="3048000" h="1082039">
                <a:moveTo>
                  <a:pt x="3048000" y="0"/>
                </a:moveTo>
                <a:lnTo>
                  <a:pt x="2958084" y="30480"/>
                </a:lnTo>
                <a:lnTo>
                  <a:pt x="2978658" y="51054"/>
                </a:lnTo>
                <a:lnTo>
                  <a:pt x="1976628" y="1053084"/>
                </a:lnTo>
                <a:lnTo>
                  <a:pt x="0" y="1053084"/>
                </a:lnTo>
                <a:lnTo>
                  <a:pt x="0" y="1082040"/>
                </a:lnTo>
                <a:lnTo>
                  <a:pt x="1981200" y="1082040"/>
                </a:lnTo>
                <a:lnTo>
                  <a:pt x="1981200" y="1066800"/>
                </a:lnTo>
                <a:lnTo>
                  <a:pt x="1991868" y="1077468"/>
                </a:lnTo>
                <a:lnTo>
                  <a:pt x="2998470" y="70866"/>
                </a:lnTo>
                <a:lnTo>
                  <a:pt x="3019044" y="91440"/>
                </a:lnTo>
                <a:lnTo>
                  <a:pt x="3034969" y="41148"/>
                </a:lnTo>
                <a:lnTo>
                  <a:pt x="304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09465" y="4705667"/>
            <a:ext cx="237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62528" y="4981955"/>
            <a:ext cx="86995" cy="762000"/>
          </a:xfrm>
          <a:custGeom>
            <a:avLst/>
            <a:gdLst/>
            <a:ahLst/>
            <a:cxnLst/>
            <a:rect l="l" t="t" r="r" b="b"/>
            <a:pathLst>
              <a:path w="86994" h="762000">
                <a:moveTo>
                  <a:pt x="28956" y="676656"/>
                </a:moveTo>
                <a:lnTo>
                  <a:pt x="0" y="676656"/>
                </a:lnTo>
                <a:lnTo>
                  <a:pt x="42672" y="761999"/>
                </a:lnTo>
                <a:lnTo>
                  <a:pt x="78975" y="691895"/>
                </a:lnTo>
                <a:lnTo>
                  <a:pt x="28956" y="691895"/>
                </a:lnTo>
                <a:lnTo>
                  <a:pt x="28956" y="676656"/>
                </a:lnTo>
                <a:close/>
              </a:path>
              <a:path w="86994" h="762000">
                <a:moveTo>
                  <a:pt x="57912" y="0"/>
                </a:moveTo>
                <a:lnTo>
                  <a:pt x="28956" y="0"/>
                </a:lnTo>
                <a:lnTo>
                  <a:pt x="28956" y="691895"/>
                </a:lnTo>
                <a:lnTo>
                  <a:pt x="57912" y="691895"/>
                </a:lnTo>
                <a:lnTo>
                  <a:pt x="57912" y="0"/>
                </a:lnTo>
                <a:close/>
              </a:path>
              <a:path w="86994" h="762000">
                <a:moveTo>
                  <a:pt x="86868" y="676656"/>
                </a:moveTo>
                <a:lnTo>
                  <a:pt x="57912" y="676656"/>
                </a:lnTo>
                <a:lnTo>
                  <a:pt x="57912" y="691895"/>
                </a:lnTo>
                <a:lnTo>
                  <a:pt x="78975" y="691895"/>
                </a:lnTo>
                <a:lnTo>
                  <a:pt x="86868" y="676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61809" y="5135338"/>
            <a:ext cx="1811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48028" y="5815583"/>
            <a:ext cx="3592195" cy="848994"/>
            <a:chOff x="224027" y="5327903"/>
            <a:chExt cx="3592195" cy="848994"/>
          </a:xfrm>
        </p:grpSpPr>
        <p:sp>
          <p:nvSpPr>
            <p:cNvPr id="27" name="object 27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21697" y="6066517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30953" y="3991355"/>
            <a:ext cx="3400425" cy="2223770"/>
          </a:xfrm>
          <a:custGeom>
            <a:avLst/>
            <a:gdLst/>
            <a:ahLst/>
            <a:cxnLst/>
            <a:rect l="l" t="t" r="r" b="b"/>
            <a:pathLst>
              <a:path w="3400425" h="2223770">
                <a:moveTo>
                  <a:pt x="3400044" y="86868"/>
                </a:moveTo>
                <a:lnTo>
                  <a:pt x="3392284" y="71628"/>
                </a:lnTo>
                <a:lnTo>
                  <a:pt x="3355848" y="0"/>
                </a:lnTo>
                <a:lnTo>
                  <a:pt x="3313176" y="86868"/>
                </a:lnTo>
                <a:lnTo>
                  <a:pt x="3342132" y="86868"/>
                </a:lnTo>
                <a:lnTo>
                  <a:pt x="3342132" y="1208646"/>
                </a:lnTo>
                <a:lnTo>
                  <a:pt x="0" y="2196084"/>
                </a:lnTo>
                <a:lnTo>
                  <a:pt x="7620" y="2223516"/>
                </a:lnTo>
                <a:lnTo>
                  <a:pt x="3360420" y="1232916"/>
                </a:lnTo>
                <a:lnTo>
                  <a:pt x="3356610" y="1219200"/>
                </a:lnTo>
                <a:lnTo>
                  <a:pt x="3371088" y="1219200"/>
                </a:lnTo>
                <a:lnTo>
                  <a:pt x="3371088" y="86868"/>
                </a:lnTo>
                <a:lnTo>
                  <a:pt x="340004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85360" y="4319980"/>
            <a:ext cx="1326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8615"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&lt;30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(KECI</a:t>
            </a:r>
            <a:r>
              <a:rPr sz="2800" b="1" spc="-15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118788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252873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528627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632601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2769323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359360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1870601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426245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246772"/>
            <a:ext cx="5567680" cy="2209800"/>
            <a:chOff x="681227" y="3046475"/>
            <a:chExt cx="5567680" cy="220980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2133600"/>
            </a:xfrm>
            <a:custGeom>
              <a:avLst/>
              <a:gdLst/>
              <a:ahLst/>
              <a:cxnLst/>
              <a:rect l="l" t="t" r="r" b="b"/>
              <a:pathLst>
                <a:path w="5567680" h="213360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1286256" y="1377696"/>
                  </a:lnTo>
                  <a:lnTo>
                    <a:pt x="1286256" y="2048256"/>
                  </a:lnTo>
                  <a:lnTo>
                    <a:pt x="1257300" y="2048256"/>
                  </a:lnTo>
                  <a:lnTo>
                    <a:pt x="1299972" y="2133600"/>
                  </a:lnTo>
                  <a:lnTo>
                    <a:pt x="1336268" y="2063496"/>
                  </a:lnTo>
                  <a:lnTo>
                    <a:pt x="1344168" y="2048256"/>
                  </a:lnTo>
                  <a:lnTo>
                    <a:pt x="1315212" y="2048256"/>
                  </a:lnTo>
                  <a:lnTo>
                    <a:pt x="131521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3499250"/>
            <a:ext cx="5125720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311275">
              <a:spcBef>
                <a:spcPts val="505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8028" y="5528200"/>
            <a:ext cx="3592195" cy="848994"/>
            <a:chOff x="224027" y="5327903"/>
            <a:chExt cx="3592195" cy="848994"/>
          </a:xfrm>
        </p:grpSpPr>
        <p:sp>
          <p:nvSpPr>
            <p:cNvPr id="22" name="object 22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21697" y="5779134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0" y="5947301"/>
            <a:ext cx="2209800" cy="86995"/>
          </a:xfrm>
          <a:custGeom>
            <a:avLst/>
            <a:gdLst/>
            <a:ahLst/>
            <a:cxnLst/>
            <a:rect l="l" t="t" r="r" b="b"/>
            <a:pathLst>
              <a:path w="2209800" h="86995">
                <a:moveTo>
                  <a:pt x="2124455" y="0"/>
                </a:moveTo>
                <a:lnTo>
                  <a:pt x="2124455" y="86868"/>
                </a:lnTo>
                <a:lnTo>
                  <a:pt x="2180371" y="57912"/>
                </a:lnTo>
                <a:lnTo>
                  <a:pt x="2139696" y="57912"/>
                </a:lnTo>
                <a:lnTo>
                  <a:pt x="2139696" y="28956"/>
                </a:lnTo>
                <a:lnTo>
                  <a:pt x="2182367" y="28956"/>
                </a:lnTo>
                <a:lnTo>
                  <a:pt x="2124455" y="0"/>
                </a:lnTo>
                <a:close/>
              </a:path>
              <a:path w="2209800" h="86995">
                <a:moveTo>
                  <a:pt x="2124455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2124455" y="57912"/>
                </a:lnTo>
                <a:lnTo>
                  <a:pt x="2124455" y="28956"/>
                </a:lnTo>
                <a:close/>
              </a:path>
              <a:path w="2209800" h="86995">
                <a:moveTo>
                  <a:pt x="2182367" y="28956"/>
                </a:moveTo>
                <a:lnTo>
                  <a:pt x="2139696" y="28956"/>
                </a:lnTo>
                <a:lnTo>
                  <a:pt x="2139696" y="57912"/>
                </a:lnTo>
                <a:lnTo>
                  <a:pt x="2180371" y="57912"/>
                </a:lnTo>
                <a:lnTo>
                  <a:pt x="2209800" y="42671"/>
                </a:lnTo>
                <a:lnTo>
                  <a:pt x="2182367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613903" y="5299601"/>
            <a:ext cx="2833370" cy="1382395"/>
            <a:chOff x="6089903" y="5099303"/>
            <a:chExt cx="2833370" cy="138239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903" y="5100565"/>
              <a:ext cx="2833116" cy="138100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95999" y="5103875"/>
              <a:ext cx="2819400" cy="1371600"/>
            </a:xfrm>
            <a:custGeom>
              <a:avLst/>
              <a:gdLst/>
              <a:ahLst/>
              <a:cxnLst/>
              <a:rect l="l" t="t" r="r" b="b"/>
              <a:pathLst>
                <a:path w="2819400" h="1371600">
                  <a:moveTo>
                    <a:pt x="2255520" y="0"/>
                  </a:moveTo>
                  <a:lnTo>
                    <a:pt x="563879" y="0"/>
                  </a:lnTo>
                  <a:lnTo>
                    <a:pt x="0" y="685799"/>
                  </a:lnTo>
                  <a:lnTo>
                    <a:pt x="563879" y="1371599"/>
                  </a:lnTo>
                  <a:lnTo>
                    <a:pt x="2255520" y="1371599"/>
                  </a:lnTo>
                  <a:lnTo>
                    <a:pt x="2819400" y="685799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3F9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9903" y="5099303"/>
              <a:ext cx="2833370" cy="1382395"/>
            </a:xfrm>
            <a:custGeom>
              <a:avLst/>
              <a:gdLst/>
              <a:ahLst/>
              <a:cxnLst/>
              <a:rect l="l" t="t" r="r" b="b"/>
              <a:pathLst>
                <a:path w="2833370" h="1382395">
                  <a:moveTo>
                    <a:pt x="2264664" y="0"/>
                  </a:moveTo>
                  <a:lnTo>
                    <a:pt x="568451" y="0"/>
                  </a:lnTo>
                  <a:lnTo>
                    <a:pt x="0" y="690372"/>
                  </a:lnTo>
                  <a:lnTo>
                    <a:pt x="568451" y="1382268"/>
                  </a:lnTo>
                  <a:lnTo>
                    <a:pt x="2264664" y="1382268"/>
                  </a:lnTo>
                  <a:lnTo>
                    <a:pt x="2272176" y="1373124"/>
                  </a:lnTo>
                  <a:lnTo>
                    <a:pt x="574548" y="1373124"/>
                  </a:lnTo>
                  <a:lnTo>
                    <a:pt x="569976" y="1371600"/>
                  </a:lnTo>
                  <a:lnTo>
                    <a:pt x="573294" y="1371600"/>
                  </a:lnTo>
                  <a:lnTo>
                    <a:pt x="15680" y="693420"/>
                  </a:lnTo>
                  <a:lnTo>
                    <a:pt x="10668" y="693420"/>
                  </a:lnTo>
                  <a:lnTo>
                    <a:pt x="10668" y="687324"/>
                  </a:lnTo>
                  <a:lnTo>
                    <a:pt x="15680" y="687324"/>
                  </a:lnTo>
                  <a:lnTo>
                    <a:pt x="572041" y="10668"/>
                  </a:lnTo>
                  <a:lnTo>
                    <a:pt x="569976" y="10668"/>
                  </a:lnTo>
                  <a:lnTo>
                    <a:pt x="574548" y="7619"/>
                  </a:lnTo>
                  <a:lnTo>
                    <a:pt x="2270938" y="7619"/>
                  </a:lnTo>
                  <a:lnTo>
                    <a:pt x="2264664" y="0"/>
                  </a:lnTo>
                  <a:close/>
                </a:path>
                <a:path w="2833370" h="1382395">
                  <a:moveTo>
                    <a:pt x="573294" y="1371600"/>
                  </a:moveTo>
                  <a:lnTo>
                    <a:pt x="569976" y="1371600"/>
                  </a:lnTo>
                  <a:lnTo>
                    <a:pt x="574548" y="1373124"/>
                  </a:lnTo>
                  <a:lnTo>
                    <a:pt x="573294" y="1371600"/>
                  </a:lnTo>
                  <a:close/>
                </a:path>
                <a:path w="2833370" h="1382395">
                  <a:moveTo>
                    <a:pt x="2259821" y="1371600"/>
                  </a:moveTo>
                  <a:lnTo>
                    <a:pt x="573294" y="1371600"/>
                  </a:lnTo>
                  <a:lnTo>
                    <a:pt x="574548" y="1373124"/>
                  </a:lnTo>
                  <a:lnTo>
                    <a:pt x="2258568" y="1373124"/>
                  </a:lnTo>
                  <a:lnTo>
                    <a:pt x="2259821" y="1371600"/>
                  </a:lnTo>
                  <a:close/>
                </a:path>
                <a:path w="2833370" h="1382395">
                  <a:moveTo>
                    <a:pt x="2819941" y="690372"/>
                  </a:moveTo>
                  <a:lnTo>
                    <a:pt x="2258568" y="1373124"/>
                  </a:lnTo>
                  <a:lnTo>
                    <a:pt x="2261616" y="1371600"/>
                  </a:lnTo>
                  <a:lnTo>
                    <a:pt x="2273428" y="1371600"/>
                  </a:lnTo>
                  <a:lnTo>
                    <a:pt x="2830611" y="693420"/>
                  </a:lnTo>
                  <a:lnTo>
                    <a:pt x="2822448" y="693420"/>
                  </a:lnTo>
                  <a:lnTo>
                    <a:pt x="2819941" y="690372"/>
                  </a:lnTo>
                  <a:close/>
                </a:path>
                <a:path w="2833370" h="1382395">
                  <a:moveTo>
                    <a:pt x="2273428" y="1371600"/>
                  </a:moveTo>
                  <a:lnTo>
                    <a:pt x="2261616" y="1371600"/>
                  </a:lnTo>
                  <a:lnTo>
                    <a:pt x="2258568" y="1373124"/>
                  </a:lnTo>
                  <a:lnTo>
                    <a:pt x="2272176" y="1373124"/>
                  </a:lnTo>
                  <a:lnTo>
                    <a:pt x="2273428" y="1371600"/>
                  </a:lnTo>
                  <a:close/>
                </a:path>
                <a:path w="2833370" h="1382395">
                  <a:moveTo>
                    <a:pt x="10668" y="687324"/>
                  </a:moveTo>
                  <a:lnTo>
                    <a:pt x="10668" y="693420"/>
                  </a:lnTo>
                  <a:lnTo>
                    <a:pt x="13174" y="690372"/>
                  </a:lnTo>
                  <a:lnTo>
                    <a:pt x="10668" y="687324"/>
                  </a:lnTo>
                  <a:close/>
                </a:path>
                <a:path w="2833370" h="1382395">
                  <a:moveTo>
                    <a:pt x="13174" y="690372"/>
                  </a:moveTo>
                  <a:lnTo>
                    <a:pt x="10668" y="693420"/>
                  </a:lnTo>
                  <a:lnTo>
                    <a:pt x="15680" y="693420"/>
                  </a:lnTo>
                  <a:lnTo>
                    <a:pt x="13174" y="690372"/>
                  </a:lnTo>
                  <a:close/>
                </a:path>
                <a:path w="2833370" h="1382395">
                  <a:moveTo>
                    <a:pt x="2822448" y="687324"/>
                  </a:moveTo>
                  <a:lnTo>
                    <a:pt x="2819941" y="690372"/>
                  </a:lnTo>
                  <a:lnTo>
                    <a:pt x="2822448" y="693420"/>
                  </a:lnTo>
                  <a:lnTo>
                    <a:pt x="2822448" y="687324"/>
                  </a:lnTo>
                  <a:close/>
                </a:path>
                <a:path w="2833370" h="1382395">
                  <a:moveTo>
                    <a:pt x="2830606" y="687324"/>
                  </a:moveTo>
                  <a:lnTo>
                    <a:pt x="2822448" y="687324"/>
                  </a:lnTo>
                  <a:lnTo>
                    <a:pt x="2822448" y="693420"/>
                  </a:lnTo>
                  <a:lnTo>
                    <a:pt x="2830611" y="693420"/>
                  </a:lnTo>
                  <a:lnTo>
                    <a:pt x="2833116" y="690372"/>
                  </a:lnTo>
                  <a:lnTo>
                    <a:pt x="2830606" y="687324"/>
                  </a:lnTo>
                  <a:close/>
                </a:path>
                <a:path w="2833370" h="1382395">
                  <a:moveTo>
                    <a:pt x="15680" y="687324"/>
                  </a:moveTo>
                  <a:lnTo>
                    <a:pt x="10668" y="687324"/>
                  </a:lnTo>
                  <a:lnTo>
                    <a:pt x="13174" y="690372"/>
                  </a:lnTo>
                  <a:lnTo>
                    <a:pt x="15680" y="687324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2819941" y="690372"/>
                  </a:lnTo>
                  <a:lnTo>
                    <a:pt x="2822448" y="687324"/>
                  </a:lnTo>
                  <a:lnTo>
                    <a:pt x="2830606" y="687324"/>
                  </a:lnTo>
                  <a:lnTo>
                    <a:pt x="2273448" y="10668"/>
                  </a:lnTo>
                  <a:lnTo>
                    <a:pt x="2261616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574548" y="7619"/>
                  </a:moveTo>
                  <a:lnTo>
                    <a:pt x="569976" y="10668"/>
                  </a:lnTo>
                  <a:lnTo>
                    <a:pt x="572041" y="10668"/>
                  </a:lnTo>
                  <a:lnTo>
                    <a:pt x="574548" y="7619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574548" y="7619"/>
                  </a:lnTo>
                  <a:lnTo>
                    <a:pt x="572041" y="10668"/>
                  </a:lnTo>
                  <a:lnTo>
                    <a:pt x="2261074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2270938" y="7619"/>
                  </a:moveTo>
                  <a:lnTo>
                    <a:pt x="2258568" y="7619"/>
                  </a:lnTo>
                  <a:lnTo>
                    <a:pt x="2261616" y="10668"/>
                  </a:lnTo>
                  <a:lnTo>
                    <a:pt x="2273448" y="10668"/>
                  </a:lnTo>
                  <a:lnTo>
                    <a:pt x="2270938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78901" y="5664859"/>
            <a:ext cx="170433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spcBef>
                <a:spcPts val="100"/>
              </a:spcBef>
            </a:pPr>
            <a:r>
              <a:rPr sz="2000" b="1" spc="-35" dirty="0">
                <a:solidFill>
                  <a:srgbClr val="FFFF00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82489" y="6167836"/>
            <a:ext cx="1894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&gt;</a:t>
            </a:r>
            <a:r>
              <a:rPr sz="2400" b="1" spc="-5" dirty="0">
                <a:latin typeface="Arial"/>
                <a:cs typeface="Arial"/>
              </a:rPr>
              <a:t>30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(BESAR)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258881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296416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572170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676144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2812866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402903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1914144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469788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392" y="3542792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05228" y="3290315"/>
            <a:ext cx="2525395" cy="1454150"/>
            <a:chOff x="681227" y="3046475"/>
            <a:chExt cx="2525395" cy="1454150"/>
          </a:xfrm>
        </p:grpSpPr>
        <p:sp>
          <p:nvSpPr>
            <p:cNvPr id="18" name="object 18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227" y="3803903"/>
              <a:ext cx="2525395" cy="696595"/>
            </a:xfrm>
            <a:custGeom>
              <a:avLst/>
              <a:gdLst/>
              <a:ahLst/>
              <a:cxnLst/>
              <a:rect l="l" t="t" r="r" b="b"/>
              <a:pathLst>
                <a:path w="2525395" h="696595">
                  <a:moveTo>
                    <a:pt x="2406396" y="0"/>
                  </a:moveTo>
                  <a:lnTo>
                    <a:pt x="118872" y="0"/>
                  </a:lnTo>
                  <a:lnTo>
                    <a:pt x="106679" y="1524"/>
                  </a:lnTo>
                  <a:lnTo>
                    <a:pt x="62484" y="15239"/>
                  </a:lnTo>
                  <a:lnTo>
                    <a:pt x="27431" y="44195"/>
                  </a:lnTo>
                  <a:lnTo>
                    <a:pt x="6095" y="83819"/>
                  </a:lnTo>
                  <a:lnTo>
                    <a:pt x="0" y="118872"/>
                  </a:lnTo>
                  <a:lnTo>
                    <a:pt x="0" y="577595"/>
                  </a:lnTo>
                  <a:lnTo>
                    <a:pt x="1523" y="588263"/>
                  </a:lnTo>
                  <a:lnTo>
                    <a:pt x="3048" y="600456"/>
                  </a:lnTo>
                  <a:lnTo>
                    <a:pt x="27431" y="652272"/>
                  </a:lnTo>
                  <a:lnTo>
                    <a:pt x="62484" y="681228"/>
                  </a:lnTo>
                  <a:lnTo>
                    <a:pt x="106679" y="694944"/>
                  </a:lnTo>
                  <a:lnTo>
                    <a:pt x="118872" y="696468"/>
                  </a:lnTo>
                  <a:lnTo>
                    <a:pt x="2406396" y="696468"/>
                  </a:lnTo>
                  <a:lnTo>
                    <a:pt x="2417064" y="694944"/>
                  </a:lnTo>
                  <a:lnTo>
                    <a:pt x="2429255" y="693419"/>
                  </a:lnTo>
                  <a:lnTo>
                    <a:pt x="2441448" y="690372"/>
                  </a:lnTo>
                  <a:lnTo>
                    <a:pt x="2452116" y="685800"/>
                  </a:lnTo>
                  <a:lnTo>
                    <a:pt x="108203" y="685800"/>
                  </a:lnTo>
                  <a:lnTo>
                    <a:pt x="97536" y="684276"/>
                  </a:lnTo>
                  <a:lnTo>
                    <a:pt x="76200" y="678180"/>
                  </a:lnTo>
                  <a:lnTo>
                    <a:pt x="77723" y="678180"/>
                  </a:lnTo>
                  <a:lnTo>
                    <a:pt x="67056" y="673607"/>
                  </a:lnTo>
                  <a:lnTo>
                    <a:pt x="35051" y="646176"/>
                  </a:lnTo>
                  <a:lnTo>
                    <a:pt x="18941" y="620268"/>
                  </a:lnTo>
                  <a:lnTo>
                    <a:pt x="18287" y="620268"/>
                  </a:lnTo>
                  <a:lnTo>
                    <a:pt x="12192" y="598932"/>
                  </a:lnTo>
                  <a:lnTo>
                    <a:pt x="10667" y="588263"/>
                  </a:lnTo>
                  <a:lnTo>
                    <a:pt x="10667" y="108204"/>
                  </a:lnTo>
                  <a:lnTo>
                    <a:pt x="12192" y="97536"/>
                  </a:lnTo>
                  <a:lnTo>
                    <a:pt x="18287" y="76200"/>
                  </a:lnTo>
                  <a:lnTo>
                    <a:pt x="18941" y="76200"/>
                  </a:lnTo>
                  <a:lnTo>
                    <a:pt x="22859" y="67056"/>
                  </a:lnTo>
                  <a:lnTo>
                    <a:pt x="50292" y="35051"/>
                  </a:lnTo>
                  <a:lnTo>
                    <a:pt x="77723" y="18287"/>
                  </a:lnTo>
                  <a:lnTo>
                    <a:pt x="76200" y="18287"/>
                  </a:lnTo>
                  <a:lnTo>
                    <a:pt x="97536" y="12192"/>
                  </a:lnTo>
                  <a:lnTo>
                    <a:pt x="108203" y="10668"/>
                  </a:lnTo>
                  <a:lnTo>
                    <a:pt x="2454783" y="10668"/>
                  </a:lnTo>
                  <a:lnTo>
                    <a:pt x="2452116" y="9143"/>
                  </a:lnTo>
                  <a:lnTo>
                    <a:pt x="2441448" y="6095"/>
                  </a:lnTo>
                  <a:lnTo>
                    <a:pt x="2429255" y="3048"/>
                  </a:lnTo>
                  <a:lnTo>
                    <a:pt x="2417064" y="1524"/>
                  </a:lnTo>
                  <a:lnTo>
                    <a:pt x="2406396" y="0"/>
                  </a:lnTo>
                  <a:close/>
                </a:path>
                <a:path w="2525395" h="696595">
                  <a:moveTo>
                    <a:pt x="2506979" y="618744"/>
                  </a:moveTo>
                  <a:lnTo>
                    <a:pt x="2474976" y="661416"/>
                  </a:lnTo>
                  <a:lnTo>
                    <a:pt x="2447544" y="678180"/>
                  </a:lnTo>
                  <a:lnTo>
                    <a:pt x="2449067" y="678180"/>
                  </a:lnTo>
                  <a:lnTo>
                    <a:pt x="2427732" y="684276"/>
                  </a:lnTo>
                  <a:lnTo>
                    <a:pt x="2417064" y="685800"/>
                  </a:lnTo>
                  <a:lnTo>
                    <a:pt x="2452116" y="685800"/>
                  </a:lnTo>
                  <a:lnTo>
                    <a:pt x="2490216" y="661416"/>
                  </a:lnTo>
                  <a:lnTo>
                    <a:pt x="2515906" y="620268"/>
                  </a:lnTo>
                  <a:lnTo>
                    <a:pt x="2506979" y="620268"/>
                  </a:lnTo>
                  <a:lnTo>
                    <a:pt x="2506979" y="618744"/>
                  </a:lnTo>
                  <a:close/>
                </a:path>
                <a:path w="2525395" h="696595">
                  <a:moveTo>
                    <a:pt x="18287" y="618744"/>
                  </a:moveTo>
                  <a:lnTo>
                    <a:pt x="18287" y="620268"/>
                  </a:lnTo>
                  <a:lnTo>
                    <a:pt x="18941" y="620268"/>
                  </a:lnTo>
                  <a:lnTo>
                    <a:pt x="18287" y="618744"/>
                  </a:lnTo>
                  <a:close/>
                </a:path>
                <a:path w="2525395" h="696595">
                  <a:moveTo>
                    <a:pt x="2515906" y="76200"/>
                  </a:moveTo>
                  <a:lnTo>
                    <a:pt x="2506979" y="76200"/>
                  </a:lnTo>
                  <a:lnTo>
                    <a:pt x="2513076" y="97536"/>
                  </a:lnTo>
                  <a:lnTo>
                    <a:pt x="2514600" y="108204"/>
                  </a:lnTo>
                  <a:lnTo>
                    <a:pt x="2514600" y="588263"/>
                  </a:lnTo>
                  <a:lnTo>
                    <a:pt x="2513076" y="598932"/>
                  </a:lnTo>
                  <a:lnTo>
                    <a:pt x="2506979" y="620268"/>
                  </a:lnTo>
                  <a:lnTo>
                    <a:pt x="2515906" y="620268"/>
                  </a:lnTo>
                  <a:lnTo>
                    <a:pt x="2519172" y="612648"/>
                  </a:lnTo>
                  <a:lnTo>
                    <a:pt x="2522220" y="600456"/>
                  </a:lnTo>
                  <a:lnTo>
                    <a:pt x="2523744" y="588263"/>
                  </a:lnTo>
                  <a:lnTo>
                    <a:pt x="2525267" y="577595"/>
                  </a:lnTo>
                  <a:lnTo>
                    <a:pt x="2525267" y="118872"/>
                  </a:lnTo>
                  <a:lnTo>
                    <a:pt x="2523744" y="106680"/>
                  </a:lnTo>
                  <a:lnTo>
                    <a:pt x="2522220" y="96012"/>
                  </a:lnTo>
                  <a:lnTo>
                    <a:pt x="2519172" y="83819"/>
                  </a:lnTo>
                  <a:lnTo>
                    <a:pt x="2515906" y="76200"/>
                  </a:lnTo>
                  <a:close/>
                </a:path>
                <a:path w="2525395" h="696595">
                  <a:moveTo>
                    <a:pt x="18941" y="76200"/>
                  </a:moveTo>
                  <a:lnTo>
                    <a:pt x="18287" y="76200"/>
                  </a:lnTo>
                  <a:lnTo>
                    <a:pt x="18287" y="77724"/>
                  </a:lnTo>
                  <a:lnTo>
                    <a:pt x="18941" y="76200"/>
                  </a:lnTo>
                  <a:close/>
                </a:path>
                <a:path w="2525395" h="696595">
                  <a:moveTo>
                    <a:pt x="2454783" y="10668"/>
                  </a:moveTo>
                  <a:lnTo>
                    <a:pt x="2417064" y="10668"/>
                  </a:lnTo>
                  <a:lnTo>
                    <a:pt x="2427732" y="12192"/>
                  </a:lnTo>
                  <a:lnTo>
                    <a:pt x="2449067" y="18287"/>
                  </a:lnTo>
                  <a:lnTo>
                    <a:pt x="2447544" y="18287"/>
                  </a:lnTo>
                  <a:lnTo>
                    <a:pt x="2458212" y="22860"/>
                  </a:lnTo>
                  <a:lnTo>
                    <a:pt x="2467355" y="28956"/>
                  </a:lnTo>
                  <a:lnTo>
                    <a:pt x="2496312" y="57912"/>
                  </a:lnTo>
                  <a:lnTo>
                    <a:pt x="2506979" y="77724"/>
                  </a:lnTo>
                  <a:lnTo>
                    <a:pt x="2506979" y="76200"/>
                  </a:lnTo>
                  <a:lnTo>
                    <a:pt x="2515906" y="76200"/>
                  </a:lnTo>
                  <a:lnTo>
                    <a:pt x="2510028" y="62484"/>
                  </a:lnTo>
                  <a:lnTo>
                    <a:pt x="2497836" y="44195"/>
                  </a:lnTo>
                  <a:lnTo>
                    <a:pt x="2490216" y="35051"/>
                  </a:lnTo>
                  <a:lnTo>
                    <a:pt x="2481072" y="27431"/>
                  </a:lnTo>
                  <a:lnTo>
                    <a:pt x="2462784" y="15239"/>
                  </a:lnTo>
                  <a:lnTo>
                    <a:pt x="2454783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63139" y="4222586"/>
            <a:ext cx="2207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4400" y="3366515"/>
            <a:ext cx="3048000" cy="1082040"/>
          </a:xfrm>
          <a:custGeom>
            <a:avLst/>
            <a:gdLst/>
            <a:ahLst/>
            <a:cxnLst/>
            <a:rect l="l" t="t" r="r" b="b"/>
            <a:pathLst>
              <a:path w="3048000" h="1082039">
                <a:moveTo>
                  <a:pt x="3048000" y="0"/>
                </a:moveTo>
                <a:lnTo>
                  <a:pt x="2958084" y="30480"/>
                </a:lnTo>
                <a:lnTo>
                  <a:pt x="2978658" y="51054"/>
                </a:lnTo>
                <a:lnTo>
                  <a:pt x="1976628" y="1053084"/>
                </a:lnTo>
                <a:lnTo>
                  <a:pt x="0" y="1053084"/>
                </a:lnTo>
                <a:lnTo>
                  <a:pt x="0" y="1082040"/>
                </a:lnTo>
                <a:lnTo>
                  <a:pt x="1981200" y="1082040"/>
                </a:lnTo>
                <a:lnTo>
                  <a:pt x="1981200" y="1066800"/>
                </a:lnTo>
                <a:lnTo>
                  <a:pt x="1991868" y="1077468"/>
                </a:lnTo>
                <a:lnTo>
                  <a:pt x="2998470" y="70866"/>
                </a:lnTo>
                <a:lnTo>
                  <a:pt x="3019044" y="91440"/>
                </a:lnTo>
                <a:lnTo>
                  <a:pt x="3034969" y="41148"/>
                </a:lnTo>
                <a:lnTo>
                  <a:pt x="304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09465" y="4461827"/>
            <a:ext cx="237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62528" y="4738115"/>
            <a:ext cx="86995" cy="762000"/>
          </a:xfrm>
          <a:custGeom>
            <a:avLst/>
            <a:gdLst/>
            <a:ahLst/>
            <a:cxnLst/>
            <a:rect l="l" t="t" r="r" b="b"/>
            <a:pathLst>
              <a:path w="86994" h="762000">
                <a:moveTo>
                  <a:pt x="28956" y="676656"/>
                </a:moveTo>
                <a:lnTo>
                  <a:pt x="0" y="676656"/>
                </a:lnTo>
                <a:lnTo>
                  <a:pt x="42672" y="761999"/>
                </a:lnTo>
                <a:lnTo>
                  <a:pt x="78975" y="691895"/>
                </a:lnTo>
                <a:lnTo>
                  <a:pt x="28956" y="691895"/>
                </a:lnTo>
                <a:lnTo>
                  <a:pt x="28956" y="676656"/>
                </a:lnTo>
                <a:close/>
              </a:path>
              <a:path w="86994" h="762000">
                <a:moveTo>
                  <a:pt x="57912" y="0"/>
                </a:moveTo>
                <a:lnTo>
                  <a:pt x="28956" y="0"/>
                </a:lnTo>
                <a:lnTo>
                  <a:pt x="28956" y="691895"/>
                </a:lnTo>
                <a:lnTo>
                  <a:pt x="57912" y="691895"/>
                </a:lnTo>
                <a:lnTo>
                  <a:pt x="57912" y="0"/>
                </a:lnTo>
                <a:close/>
              </a:path>
              <a:path w="86994" h="762000">
                <a:moveTo>
                  <a:pt x="86868" y="676656"/>
                </a:moveTo>
                <a:lnTo>
                  <a:pt x="57912" y="676656"/>
                </a:lnTo>
                <a:lnTo>
                  <a:pt x="57912" y="691895"/>
                </a:lnTo>
                <a:lnTo>
                  <a:pt x="78975" y="691895"/>
                </a:lnTo>
                <a:lnTo>
                  <a:pt x="86868" y="676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61809" y="4891498"/>
            <a:ext cx="1811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48028" y="5571743"/>
            <a:ext cx="3592195" cy="848994"/>
            <a:chOff x="224027" y="5327903"/>
            <a:chExt cx="3592195" cy="848994"/>
          </a:xfrm>
        </p:grpSpPr>
        <p:sp>
          <p:nvSpPr>
            <p:cNvPr id="27" name="object 27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21697" y="5822677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30953" y="3747515"/>
            <a:ext cx="5116195" cy="2978150"/>
            <a:chOff x="3806952" y="3503675"/>
            <a:chExt cx="5116195" cy="2978150"/>
          </a:xfrm>
        </p:grpSpPr>
        <p:sp>
          <p:nvSpPr>
            <p:cNvPr id="33" name="object 33"/>
            <p:cNvSpPr/>
            <p:nvPr/>
          </p:nvSpPr>
          <p:spPr>
            <a:xfrm>
              <a:off x="3806952" y="3503675"/>
              <a:ext cx="3400425" cy="2330450"/>
            </a:xfrm>
            <a:custGeom>
              <a:avLst/>
              <a:gdLst/>
              <a:ahLst/>
              <a:cxnLst/>
              <a:rect l="l" t="t" r="r" b="b"/>
              <a:pathLst>
                <a:path w="3400425" h="2330450">
                  <a:moveTo>
                    <a:pt x="2212848" y="2286000"/>
                  </a:moveTo>
                  <a:lnTo>
                    <a:pt x="2185416" y="2272284"/>
                  </a:lnTo>
                  <a:lnTo>
                    <a:pt x="2127504" y="2243328"/>
                  </a:lnTo>
                  <a:lnTo>
                    <a:pt x="2127504" y="2272284"/>
                  </a:lnTo>
                  <a:lnTo>
                    <a:pt x="3048" y="2272284"/>
                  </a:lnTo>
                  <a:lnTo>
                    <a:pt x="3048" y="2301240"/>
                  </a:lnTo>
                  <a:lnTo>
                    <a:pt x="2127504" y="2301240"/>
                  </a:lnTo>
                  <a:lnTo>
                    <a:pt x="2127504" y="2330196"/>
                  </a:lnTo>
                  <a:lnTo>
                    <a:pt x="2183409" y="2301240"/>
                  </a:lnTo>
                  <a:lnTo>
                    <a:pt x="2212848" y="2286000"/>
                  </a:lnTo>
                  <a:close/>
                </a:path>
                <a:path w="3400425" h="2330450">
                  <a:moveTo>
                    <a:pt x="3400044" y="86868"/>
                  </a:moveTo>
                  <a:lnTo>
                    <a:pt x="3392284" y="71628"/>
                  </a:lnTo>
                  <a:lnTo>
                    <a:pt x="3355848" y="0"/>
                  </a:lnTo>
                  <a:lnTo>
                    <a:pt x="3313176" y="86868"/>
                  </a:lnTo>
                  <a:lnTo>
                    <a:pt x="3342132" y="86868"/>
                  </a:lnTo>
                  <a:lnTo>
                    <a:pt x="3342132" y="1208646"/>
                  </a:lnTo>
                  <a:lnTo>
                    <a:pt x="0" y="2196084"/>
                  </a:lnTo>
                  <a:lnTo>
                    <a:pt x="7620" y="2223516"/>
                  </a:lnTo>
                  <a:lnTo>
                    <a:pt x="3360420" y="1232916"/>
                  </a:lnTo>
                  <a:lnTo>
                    <a:pt x="3356610" y="1219200"/>
                  </a:lnTo>
                  <a:lnTo>
                    <a:pt x="3371088" y="1219200"/>
                  </a:lnTo>
                  <a:lnTo>
                    <a:pt x="3371088" y="86868"/>
                  </a:lnTo>
                  <a:lnTo>
                    <a:pt x="3400044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904" y="5100565"/>
              <a:ext cx="2833116" cy="138100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96000" y="5103875"/>
              <a:ext cx="2819400" cy="1371600"/>
            </a:xfrm>
            <a:custGeom>
              <a:avLst/>
              <a:gdLst/>
              <a:ahLst/>
              <a:cxnLst/>
              <a:rect l="l" t="t" r="r" b="b"/>
              <a:pathLst>
                <a:path w="2819400" h="1371600">
                  <a:moveTo>
                    <a:pt x="2255520" y="0"/>
                  </a:moveTo>
                  <a:lnTo>
                    <a:pt x="563879" y="0"/>
                  </a:lnTo>
                  <a:lnTo>
                    <a:pt x="0" y="685799"/>
                  </a:lnTo>
                  <a:lnTo>
                    <a:pt x="563879" y="1371599"/>
                  </a:lnTo>
                  <a:lnTo>
                    <a:pt x="2255520" y="1371599"/>
                  </a:lnTo>
                  <a:lnTo>
                    <a:pt x="2819400" y="685799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3F9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89904" y="5099303"/>
              <a:ext cx="2833370" cy="1382395"/>
            </a:xfrm>
            <a:custGeom>
              <a:avLst/>
              <a:gdLst/>
              <a:ahLst/>
              <a:cxnLst/>
              <a:rect l="l" t="t" r="r" b="b"/>
              <a:pathLst>
                <a:path w="2833370" h="1382395">
                  <a:moveTo>
                    <a:pt x="2264664" y="0"/>
                  </a:moveTo>
                  <a:lnTo>
                    <a:pt x="568451" y="0"/>
                  </a:lnTo>
                  <a:lnTo>
                    <a:pt x="0" y="690372"/>
                  </a:lnTo>
                  <a:lnTo>
                    <a:pt x="568451" y="1382268"/>
                  </a:lnTo>
                  <a:lnTo>
                    <a:pt x="2264664" y="1382268"/>
                  </a:lnTo>
                  <a:lnTo>
                    <a:pt x="2272176" y="1373124"/>
                  </a:lnTo>
                  <a:lnTo>
                    <a:pt x="574548" y="1373124"/>
                  </a:lnTo>
                  <a:lnTo>
                    <a:pt x="569976" y="1371600"/>
                  </a:lnTo>
                  <a:lnTo>
                    <a:pt x="573294" y="1371600"/>
                  </a:lnTo>
                  <a:lnTo>
                    <a:pt x="15680" y="693420"/>
                  </a:lnTo>
                  <a:lnTo>
                    <a:pt x="10668" y="693420"/>
                  </a:lnTo>
                  <a:lnTo>
                    <a:pt x="10668" y="687324"/>
                  </a:lnTo>
                  <a:lnTo>
                    <a:pt x="15680" y="687324"/>
                  </a:lnTo>
                  <a:lnTo>
                    <a:pt x="572041" y="10668"/>
                  </a:lnTo>
                  <a:lnTo>
                    <a:pt x="569976" y="10668"/>
                  </a:lnTo>
                  <a:lnTo>
                    <a:pt x="574548" y="7619"/>
                  </a:lnTo>
                  <a:lnTo>
                    <a:pt x="2270938" y="7619"/>
                  </a:lnTo>
                  <a:lnTo>
                    <a:pt x="2264664" y="0"/>
                  </a:lnTo>
                  <a:close/>
                </a:path>
                <a:path w="2833370" h="1382395">
                  <a:moveTo>
                    <a:pt x="573294" y="1371600"/>
                  </a:moveTo>
                  <a:lnTo>
                    <a:pt x="569976" y="1371600"/>
                  </a:lnTo>
                  <a:lnTo>
                    <a:pt x="574548" y="1373124"/>
                  </a:lnTo>
                  <a:lnTo>
                    <a:pt x="573294" y="1371600"/>
                  </a:lnTo>
                  <a:close/>
                </a:path>
                <a:path w="2833370" h="1382395">
                  <a:moveTo>
                    <a:pt x="2259821" y="1371600"/>
                  </a:moveTo>
                  <a:lnTo>
                    <a:pt x="573294" y="1371600"/>
                  </a:lnTo>
                  <a:lnTo>
                    <a:pt x="574548" y="1373124"/>
                  </a:lnTo>
                  <a:lnTo>
                    <a:pt x="2258568" y="1373124"/>
                  </a:lnTo>
                  <a:lnTo>
                    <a:pt x="2259821" y="1371600"/>
                  </a:lnTo>
                  <a:close/>
                </a:path>
                <a:path w="2833370" h="1382395">
                  <a:moveTo>
                    <a:pt x="2819941" y="690372"/>
                  </a:moveTo>
                  <a:lnTo>
                    <a:pt x="2258568" y="1373124"/>
                  </a:lnTo>
                  <a:lnTo>
                    <a:pt x="2261616" y="1371600"/>
                  </a:lnTo>
                  <a:lnTo>
                    <a:pt x="2273428" y="1371600"/>
                  </a:lnTo>
                  <a:lnTo>
                    <a:pt x="2830611" y="693420"/>
                  </a:lnTo>
                  <a:lnTo>
                    <a:pt x="2822448" y="693420"/>
                  </a:lnTo>
                  <a:lnTo>
                    <a:pt x="2819941" y="690372"/>
                  </a:lnTo>
                  <a:close/>
                </a:path>
                <a:path w="2833370" h="1382395">
                  <a:moveTo>
                    <a:pt x="2273428" y="1371600"/>
                  </a:moveTo>
                  <a:lnTo>
                    <a:pt x="2261616" y="1371600"/>
                  </a:lnTo>
                  <a:lnTo>
                    <a:pt x="2258568" y="1373124"/>
                  </a:lnTo>
                  <a:lnTo>
                    <a:pt x="2272176" y="1373124"/>
                  </a:lnTo>
                  <a:lnTo>
                    <a:pt x="2273428" y="1371600"/>
                  </a:lnTo>
                  <a:close/>
                </a:path>
                <a:path w="2833370" h="1382395">
                  <a:moveTo>
                    <a:pt x="10668" y="687324"/>
                  </a:moveTo>
                  <a:lnTo>
                    <a:pt x="10668" y="693420"/>
                  </a:lnTo>
                  <a:lnTo>
                    <a:pt x="13174" y="690372"/>
                  </a:lnTo>
                  <a:lnTo>
                    <a:pt x="10668" y="687324"/>
                  </a:lnTo>
                  <a:close/>
                </a:path>
                <a:path w="2833370" h="1382395">
                  <a:moveTo>
                    <a:pt x="13174" y="690372"/>
                  </a:moveTo>
                  <a:lnTo>
                    <a:pt x="10668" y="693420"/>
                  </a:lnTo>
                  <a:lnTo>
                    <a:pt x="15680" y="693420"/>
                  </a:lnTo>
                  <a:lnTo>
                    <a:pt x="13174" y="690372"/>
                  </a:lnTo>
                  <a:close/>
                </a:path>
                <a:path w="2833370" h="1382395">
                  <a:moveTo>
                    <a:pt x="2822448" y="687324"/>
                  </a:moveTo>
                  <a:lnTo>
                    <a:pt x="2819941" y="690372"/>
                  </a:lnTo>
                  <a:lnTo>
                    <a:pt x="2822448" y="693420"/>
                  </a:lnTo>
                  <a:lnTo>
                    <a:pt x="2822448" y="687324"/>
                  </a:lnTo>
                  <a:close/>
                </a:path>
                <a:path w="2833370" h="1382395">
                  <a:moveTo>
                    <a:pt x="2830606" y="687324"/>
                  </a:moveTo>
                  <a:lnTo>
                    <a:pt x="2822448" y="687324"/>
                  </a:lnTo>
                  <a:lnTo>
                    <a:pt x="2822448" y="693420"/>
                  </a:lnTo>
                  <a:lnTo>
                    <a:pt x="2830611" y="693420"/>
                  </a:lnTo>
                  <a:lnTo>
                    <a:pt x="2833116" y="690372"/>
                  </a:lnTo>
                  <a:lnTo>
                    <a:pt x="2830606" y="687324"/>
                  </a:lnTo>
                  <a:close/>
                </a:path>
                <a:path w="2833370" h="1382395">
                  <a:moveTo>
                    <a:pt x="15680" y="687324"/>
                  </a:moveTo>
                  <a:lnTo>
                    <a:pt x="10668" y="687324"/>
                  </a:lnTo>
                  <a:lnTo>
                    <a:pt x="13174" y="690372"/>
                  </a:lnTo>
                  <a:lnTo>
                    <a:pt x="15680" y="687324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2819941" y="690372"/>
                  </a:lnTo>
                  <a:lnTo>
                    <a:pt x="2822448" y="687324"/>
                  </a:lnTo>
                  <a:lnTo>
                    <a:pt x="2830606" y="687324"/>
                  </a:lnTo>
                  <a:lnTo>
                    <a:pt x="2273448" y="10668"/>
                  </a:lnTo>
                  <a:lnTo>
                    <a:pt x="2261616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574548" y="7619"/>
                  </a:moveTo>
                  <a:lnTo>
                    <a:pt x="569976" y="10668"/>
                  </a:lnTo>
                  <a:lnTo>
                    <a:pt x="572041" y="10668"/>
                  </a:lnTo>
                  <a:lnTo>
                    <a:pt x="574548" y="7619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574548" y="7619"/>
                  </a:lnTo>
                  <a:lnTo>
                    <a:pt x="572041" y="10668"/>
                  </a:lnTo>
                  <a:lnTo>
                    <a:pt x="2261074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2270938" y="7619"/>
                  </a:moveTo>
                  <a:lnTo>
                    <a:pt x="2258568" y="7619"/>
                  </a:lnTo>
                  <a:lnTo>
                    <a:pt x="2261616" y="10668"/>
                  </a:lnTo>
                  <a:lnTo>
                    <a:pt x="2273448" y="10668"/>
                  </a:lnTo>
                  <a:lnTo>
                    <a:pt x="2270938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785360" y="4076140"/>
            <a:ext cx="1326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8615"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&lt;30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(KECI</a:t>
            </a:r>
            <a:r>
              <a:rPr sz="2800" b="1" spc="-15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78901" y="5708402"/>
            <a:ext cx="170433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spcBef>
                <a:spcPts val="100"/>
              </a:spcBef>
            </a:pPr>
            <a:r>
              <a:rPr sz="2000" b="1" spc="-35" dirty="0">
                <a:solidFill>
                  <a:srgbClr val="FFFF00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82489" y="6211379"/>
            <a:ext cx="1894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&gt;</a:t>
            </a:r>
            <a:r>
              <a:rPr sz="2400" b="1" spc="-5" dirty="0">
                <a:latin typeface="Arial"/>
                <a:cs typeface="Arial"/>
              </a:rPr>
              <a:t>30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(BESAR)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82194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1F4D2194-B4D5-A86A-4003-2DFA44FF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STATISTIK NON PARAMETRIK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B3D8837-5AE5-3D46-F723-3DAC8E8A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s-ES" sz="2800" spc="-20" dirty="0" err="1">
                <a:latin typeface="Calibri"/>
                <a:cs typeface="Calibri"/>
              </a:rPr>
              <a:t>Umumnya</a:t>
            </a:r>
            <a:r>
              <a:rPr lang="es-ES" sz="2800" spc="25" dirty="0">
                <a:latin typeface="Calibri"/>
                <a:cs typeface="Calibri"/>
              </a:rPr>
              <a:t> </a:t>
            </a:r>
            <a:r>
              <a:rPr lang="es-ES" sz="2800" spc="-10" dirty="0" err="1">
                <a:latin typeface="Calibri"/>
                <a:cs typeface="Calibri"/>
              </a:rPr>
              <a:t>digunakan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pada </a:t>
            </a:r>
            <a:r>
              <a:rPr lang="es-ES" sz="2800" spc="-5" dirty="0" err="1">
                <a:latin typeface="Calibri"/>
                <a:cs typeface="Calibri"/>
              </a:rPr>
              <a:t>jenis</a:t>
            </a:r>
            <a:r>
              <a:rPr lang="es-ES" sz="2800" spc="-10" dirty="0">
                <a:latin typeface="Calibri"/>
                <a:cs typeface="Calibri"/>
              </a:rPr>
              <a:t> </a:t>
            </a:r>
            <a:r>
              <a:rPr lang="es-ES" sz="2800" spc="-20" dirty="0">
                <a:latin typeface="Calibri"/>
                <a:cs typeface="Calibri"/>
              </a:rPr>
              <a:t>data</a:t>
            </a:r>
            <a:r>
              <a:rPr lang="es-ES" sz="2800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nominal </a:t>
            </a:r>
            <a:r>
              <a:rPr lang="es-ES" sz="2800" spc="-710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dan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10" dirty="0">
                <a:latin typeface="Calibri"/>
                <a:cs typeface="Calibri"/>
              </a:rPr>
              <a:t>ordinal</a:t>
            </a:r>
            <a:endParaRPr lang="es-ES" sz="2800" dirty="0">
              <a:latin typeface="Calibri"/>
              <a:cs typeface="Calibri"/>
            </a:endParaRPr>
          </a:p>
          <a:p>
            <a:pPr marL="355600" marR="264795" indent="-343535"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  <a:tab pos="6451600" algn="l"/>
              </a:tabLst>
            </a:pPr>
            <a:r>
              <a:rPr lang="es-ES" sz="2800" spc="-10" dirty="0" err="1">
                <a:latin typeface="Calibri"/>
                <a:cs typeface="Calibri"/>
              </a:rPr>
              <a:t>Dapat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10" dirty="0" err="1">
                <a:latin typeface="Calibri"/>
                <a:cs typeface="Calibri"/>
              </a:rPr>
              <a:t>digunakan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pada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populasi</a:t>
            </a:r>
            <a:r>
              <a:rPr lang="es-ES" sz="2800" spc="20" dirty="0">
                <a:latin typeface="Calibri"/>
                <a:cs typeface="Calibri"/>
              </a:rPr>
              <a:t> </a:t>
            </a:r>
            <a:r>
              <a:rPr lang="es-ES" sz="2800" spc="-15" dirty="0">
                <a:latin typeface="Calibri"/>
                <a:cs typeface="Calibri"/>
              </a:rPr>
              <a:t>yang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bebas </a:t>
            </a:r>
            <a:r>
              <a:rPr lang="es-ES" sz="280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di</a:t>
            </a:r>
            <a:r>
              <a:rPr lang="es-ES" sz="2800" spc="-50" dirty="0" err="1">
                <a:latin typeface="Calibri"/>
                <a:cs typeface="Calibri"/>
              </a:rPr>
              <a:t>s</a:t>
            </a:r>
            <a:r>
              <a:rPr lang="es-ES" sz="2800" dirty="0" err="1">
                <a:latin typeface="Calibri"/>
                <a:cs typeface="Calibri"/>
              </a:rPr>
              <a:t>t</a:t>
            </a:r>
            <a:r>
              <a:rPr lang="es-ES" sz="2800" spc="-10" dirty="0" err="1">
                <a:latin typeface="Calibri"/>
                <a:cs typeface="Calibri"/>
              </a:rPr>
              <a:t>r</a:t>
            </a:r>
            <a:r>
              <a:rPr lang="es-ES" sz="2800" spc="-5" dirty="0" err="1">
                <a:latin typeface="Calibri"/>
                <a:cs typeface="Calibri"/>
              </a:rPr>
              <a:t>ibu</a:t>
            </a:r>
            <a:r>
              <a:rPr lang="es-ES" sz="2800" spc="-15" dirty="0" err="1">
                <a:latin typeface="Calibri"/>
                <a:cs typeface="Calibri"/>
              </a:rPr>
              <a:t>s</a:t>
            </a:r>
            <a:r>
              <a:rPr lang="es-ES" sz="2800" dirty="0" err="1">
                <a:latin typeface="Calibri"/>
                <a:cs typeface="Calibri"/>
              </a:rPr>
              <a:t>i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den</a:t>
            </a:r>
            <a:r>
              <a:rPr lang="es-ES" sz="2800" spc="-65" dirty="0" err="1">
                <a:latin typeface="Calibri"/>
                <a:cs typeface="Calibri"/>
              </a:rPr>
              <a:t>g</a:t>
            </a:r>
            <a:r>
              <a:rPr lang="es-ES" sz="2800" dirty="0" err="1">
                <a:latin typeface="Calibri"/>
                <a:cs typeface="Calibri"/>
              </a:rPr>
              <a:t>an</a:t>
            </a:r>
            <a:r>
              <a:rPr lang="es-ES" sz="2800" spc="15" dirty="0">
                <a:latin typeface="Calibri"/>
                <a:cs typeface="Calibri"/>
              </a:rPr>
              <a:t> </a:t>
            </a:r>
            <a:r>
              <a:rPr lang="es-ES" sz="2800" spc="-65" dirty="0">
                <a:latin typeface="Calibri"/>
                <a:cs typeface="Calibri"/>
              </a:rPr>
              <a:t>k</a:t>
            </a:r>
            <a:r>
              <a:rPr lang="es-ES" sz="2800" spc="-25" dirty="0">
                <a:latin typeface="Calibri"/>
                <a:cs typeface="Calibri"/>
              </a:rPr>
              <a:t>a</a:t>
            </a:r>
            <a:r>
              <a:rPr lang="es-ES" sz="2800" spc="-45" dirty="0">
                <a:latin typeface="Calibri"/>
                <a:cs typeface="Calibri"/>
              </a:rPr>
              <a:t>t</a:t>
            </a:r>
            <a:r>
              <a:rPr lang="es-ES" sz="2800" dirty="0">
                <a:latin typeface="Calibri"/>
                <a:cs typeface="Calibri"/>
              </a:rPr>
              <a:t>a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lai</a:t>
            </a:r>
            <a:r>
              <a:rPr lang="es-ES" sz="2800" dirty="0" err="1">
                <a:latin typeface="Calibri"/>
                <a:cs typeface="Calibri"/>
              </a:rPr>
              <a:t>n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di</a:t>
            </a:r>
            <a:r>
              <a:rPr lang="es-ES" sz="2800" spc="-50" dirty="0" err="1">
                <a:latin typeface="Calibri"/>
                <a:cs typeface="Calibri"/>
              </a:rPr>
              <a:t>s</a:t>
            </a:r>
            <a:r>
              <a:rPr lang="es-ES" sz="2800" dirty="0" err="1">
                <a:latin typeface="Calibri"/>
                <a:cs typeface="Calibri"/>
              </a:rPr>
              <a:t>t</a:t>
            </a:r>
            <a:r>
              <a:rPr lang="es-ES" sz="2800" spc="-10" dirty="0" err="1">
                <a:latin typeface="Calibri"/>
                <a:cs typeface="Calibri"/>
              </a:rPr>
              <a:t>r</a:t>
            </a:r>
            <a:r>
              <a:rPr lang="es-ES" sz="2800" spc="-5" dirty="0" err="1">
                <a:latin typeface="Calibri"/>
                <a:cs typeface="Calibri"/>
              </a:rPr>
              <a:t>ibu</a:t>
            </a:r>
            <a:r>
              <a:rPr lang="es-ES" sz="2800" spc="-15" dirty="0" err="1">
                <a:latin typeface="Calibri"/>
                <a:cs typeface="Calibri"/>
              </a:rPr>
              <a:t>s</a:t>
            </a:r>
            <a:r>
              <a:rPr lang="es-ES" spc="-15" dirty="0" err="1">
                <a:latin typeface="Calibri"/>
                <a:cs typeface="Calibri"/>
              </a:rPr>
              <a:t>i</a:t>
            </a:r>
            <a:r>
              <a:rPr lang="es-ES" spc="-1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normal  </a:t>
            </a:r>
            <a:r>
              <a:rPr lang="es-ES" sz="2800" spc="-20" dirty="0" err="1">
                <a:latin typeface="Calibri"/>
                <a:cs typeface="Calibri"/>
              </a:rPr>
              <a:t>atau</a:t>
            </a:r>
            <a:r>
              <a:rPr lang="es-ES" sz="280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tidak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normal</a:t>
            </a:r>
            <a:endParaRPr lang="es-ES" sz="2800" dirty="0">
              <a:latin typeface="Calibri"/>
              <a:cs typeface="Calibri"/>
            </a:endParaRPr>
          </a:p>
          <a:p>
            <a:pPr marL="355600" marR="422275" indent="-343535"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s-ES" sz="2800" spc="-10" dirty="0" err="1">
                <a:latin typeface="Calibri"/>
                <a:cs typeface="Calibri"/>
              </a:rPr>
              <a:t>Dapat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10" dirty="0" err="1">
                <a:latin typeface="Calibri"/>
                <a:cs typeface="Calibri"/>
              </a:rPr>
              <a:t>digunakan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pada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jumlah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sampel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lebih</a:t>
            </a:r>
            <a:r>
              <a:rPr lang="es-ES" sz="2800" spc="-5" dirty="0">
                <a:latin typeface="Calibri"/>
                <a:cs typeface="Calibri"/>
              </a:rPr>
              <a:t> </a:t>
            </a:r>
            <a:r>
              <a:rPr lang="es-ES" sz="2800" spc="-710" dirty="0">
                <a:latin typeface="Calibri"/>
                <a:cs typeface="Calibri"/>
              </a:rPr>
              <a:t> </a:t>
            </a:r>
            <a:r>
              <a:rPr lang="es-ES" sz="2800" spc="-25" dirty="0" err="1">
                <a:latin typeface="Calibri"/>
                <a:cs typeface="Calibri"/>
              </a:rPr>
              <a:t>kecil</a:t>
            </a:r>
            <a:endParaRPr lang="es-E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BENTUK-BENTUK HIPOTESIS PENELITIAN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028883A-70D4-88BE-4349-A9E80D57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8010" indent="-457200">
              <a:spcBef>
                <a:spcPts val="865"/>
              </a:spcBef>
              <a:tabLst>
                <a:tab pos="474345" algn="l"/>
                <a:tab pos="474980" algn="l"/>
              </a:tabLst>
            </a:pPr>
            <a:r>
              <a:rPr lang="en-US" sz="3200" b="1" spc="-5" dirty="0" err="1">
                <a:latin typeface="Calibri"/>
                <a:cs typeface="Calibri"/>
              </a:rPr>
              <a:t>Hipotesis</a:t>
            </a:r>
            <a:r>
              <a:rPr lang="en-US" sz="3200" b="1" spc="-40" dirty="0">
                <a:latin typeface="Calibri"/>
                <a:cs typeface="Calibri"/>
              </a:rPr>
              <a:t> </a:t>
            </a:r>
            <a:r>
              <a:rPr lang="en-US" sz="3200" b="1" spc="-5" dirty="0" err="1">
                <a:latin typeface="Calibri"/>
                <a:cs typeface="Calibri"/>
              </a:rPr>
              <a:t>Deskriptif</a:t>
            </a:r>
            <a:endParaRPr lang="en-US" sz="3200" dirty="0">
              <a:latin typeface="Calibri"/>
              <a:cs typeface="Calibri"/>
            </a:endParaRPr>
          </a:p>
          <a:p>
            <a:pPr marL="588010" indent="-457200">
              <a:spcBef>
                <a:spcPts val="865"/>
              </a:spcBef>
              <a:tabLst>
                <a:tab pos="474345" algn="l"/>
                <a:tab pos="474980" algn="l"/>
              </a:tabLst>
            </a:pPr>
            <a:r>
              <a:rPr lang="en-US" sz="3200" b="1" spc="-5" dirty="0" err="1">
                <a:latin typeface="Calibri"/>
                <a:cs typeface="Calibri"/>
              </a:rPr>
              <a:t>Hipotesis</a:t>
            </a:r>
            <a:r>
              <a:rPr lang="en-US" sz="3200" b="1" spc="-80" dirty="0">
                <a:latin typeface="Calibri"/>
                <a:cs typeface="Calibri"/>
              </a:rPr>
              <a:t> </a:t>
            </a:r>
            <a:r>
              <a:rPr lang="en-US" sz="3200" b="1" spc="-15" dirty="0" err="1">
                <a:latin typeface="Calibri"/>
                <a:cs typeface="Calibri"/>
              </a:rPr>
              <a:t>Komparatif</a:t>
            </a:r>
            <a:endParaRPr lang="en-US" sz="3200" dirty="0">
              <a:latin typeface="Calibri"/>
              <a:cs typeface="Calibri"/>
            </a:endParaRPr>
          </a:p>
          <a:p>
            <a:pPr marL="588010" indent="-457200">
              <a:spcBef>
                <a:spcPts val="865"/>
              </a:spcBef>
              <a:tabLst>
                <a:tab pos="474345" algn="l"/>
                <a:tab pos="474980" algn="l"/>
              </a:tabLst>
            </a:pPr>
            <a:r>
              <a:rPr lang="en-US" sz="3200" b="1" spc="-5" dirty="0" err="1">
                <a:latin typeface="Calibri"/>
                <a:cs typeface="Calibri"/>
              </a:rPr>
              <a:t>Hipotesis</a:t>
            </a:r>
            <a:r>
              <a:rPr lang="en-US" sz="3200" b="1" spc="-45" dirty="0">
                <a:latin typeface="Calibri"/>
                <a:cs typeface="Calibri"/>
              </a:rPr>
              <a:t> </a:t>
            </a:r>
            <a:r>
              <a:rPr lang="en-US" sz="3200" b="1" spc="-5" dirty="0" err="1">
                <a:latin typeface="Calibri"/>
                <a:cs typeface="Calibri"/>
              </a:rPr>
              <a:t>asosiatif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200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Hipotesis Deskriptif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061439" y="1690688"/>
            <a:ext cx="7457440" cy="387990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Masalah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deskriptif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10" dirty="0">
                <a:latin typeface="Calibri"/>
                <a:cs typeface="Calibri"/>
              </a:rPr>
              <a:t>Apakah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orang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jawa</a:t>
            </a:r>
            <a:r>
              <a:rPr sz="2800" b="1" spc="-5" dirty="0">
                <a:latin typeface="Calibri"/>
                <a:cs typeface="Calibri"/>
              </a:rPr>
              <a:t> lebih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suka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makan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manis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7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Hipotesis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deskriptif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Orang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jawa</a:t>
            </a:r>
            <a:r>
              <a:rPr sz="2800" b="1" spc="-5" dirty="0">
                <a:latin typeface="Calibri"/>
                <a:cs typeface="Calibri"/>
              </a:rPr>
              <a:t> lebih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suka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makan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manis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Hiptesis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Statistik</a:t>
            </a:r>
            <a:endParaRPr sz="3200" dirty="0">
              <a:latin typeface="Calibri"/>
              <a:cs typeface="Calibri"/>
            </a:endParaRPr>
          </a:p>
          <a:p>
            <a:pPr marL="469900">
              <a:spcBef>
                <a:spcPts val="685"/>
              </a:spcBef>
              <a:tabLst>
                <a:tab pos="151193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i="1" spc="-5" dirty="0">
                <a:latin typeface="Calibri"/>
                <a:cs typeface="Calibri"/>
              </a:rPr>
              <a:t>µ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50 %</a:t>
            </a:r>
            <a:endParaRPr sz="2800" dirty="0">
              <a:latin typeface="Calibri"/>
              <a:cs typeface="Calibri"/>
            </a:endParaRPr>
          </a:p>
          <a:p>
            <a:pPr marL="469900">
              <a:spcBef>
                <a:spcPts val="670"/>
              </a:spcBef>
              <a:tabLst>
                <a:tab pos="149669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i="1" spc="-5" dirty="0">
                <a:latin typeface="Calibri"/>
                <a:cs typeface="Calibri"/>
              </a:rPr>
              <a:t>µ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≠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50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%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25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Hipotesis Komparatif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6040" y="1504851"/>
            <a:ext cx="8106409" cy="474168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3535">
              <a:spcBef>
                <a:spcPts val="894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spc="-5" dirty="0">
                <a:latin typeface="Calibri"/>
                <a:cs typeface="Calibri"/>
              </a:rPr>
              <a:t>Masalah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komparatif</a:t>
            </a:r>
            <a:endParaRPr sz="3200" dirty="0">
              <a:latin typeface="Calibri"/>
              <a:cs typeface="Calibri"/>
            </a:endParaRPr>
          </a:p>
          <a:p>
            <a:pPr marL="781685" marR="30480" lvl="1" indent="-287020"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b="1" spc="-10" dirty="0">
                <a:latin typeface="Calibri"/>
                <a:cs typeface="Calibri"/>
              </a:rPr>
              <a:t>Apakah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laki-laki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muda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lebih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banyak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merokok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dari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pada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lelaki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tua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81000" indent="-343535">
              <a:spcBef>
                <a:spcPts val="755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spc="-5" dirty="0">
                <a:latin typeface="Calibri"/>
                <a:cs typeface="Calibri"/>
              </a:rPr>
              <a:t>Hipotesis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komparatif</a:t>
            </a:r>
            <a:endParaRPr sz="3200" dirty="0">
              <a:latin typeface="Calibri"/>
              <a:cs typeface="Calibri"/>
            </a:endParaRPr>
          </a:p>
          <a:p>
            <a:pPr marL="781685" marR="413384" lvl="1" indent="-287020">
              <a:spcBef>
                <a:spcPts val="68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b="1" spc="-5" dirty="0">
                <a:latin typeface="Calibri"/>
                <a:cs typeface="Calibri"/>
              </a:rPr>
              <a:t>laki-laki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muda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lebih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banyak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merokok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dari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pada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lelaki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tua</a:t>
            </a:r>
            <a:endParaRPr sz="2800" dirty="0">
              <a:latin typeface="Calibri"/>
              <a:cs typeface="Calibri"/>
            </a:endParaRPr>
          </a:p>
          <a:p>
            <a:pPr marL="381000" indent="-343535">
              <a:spcBef>
                <a:spcPts val="75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spc="-10" dirty="0">
                <a:latin typeface="Calibri"/>
                <a:cs typeface="Calibri"/>
              </a:rPr>
              <a:t>Hiptesis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Statistik</a:t>
            </a:r>
            <a:endParaRPr sz="3200" dirty="0">
              <a:latin typeface="Calibri"/>
              <a:cs typeface="Calibri"/>
            </a:endParaRPr>
          </a:p>
          <a:p>
            <a:pPr marL="495300">
              <a:spcBef>
                <a:spcPts val="690"/>
              </a:spcBef>
              <a:tabLst>
                <a:tab pos="152844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H0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dirty="0">
                <a:latin typeface="Calibri"/>
                <a:cs typeface="Calibri"/>
              </a:rPr>
              <a:t>µ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sz="2775" b="1" spc="284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µ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endParaRPr sz="2775" baseline="-21021" dirty="0">
              <a:latin typeface="Calibri"/>
              <a:cs typeface="Calibri"/>
            </a:endParaRPr>
          </a:p>
          <a:p>
            <a:pPr marL="781685" lvl="1" indent="-287020">
              <a:spcBef>
                <a:spcPts val="675"/>
              </a:spcBef>
              <a:buFont typeface="Arial MT"/>
              <a:buChar char="–"/>
              <a:tabLst>
                <a:tab pos="782320" algn="l"/>
                <a:tab pos="2183130" algn="l"/>
              </a:tabLst>
            </a:pPr>
            <a:r>
              <a:rPr sz="2800" b="1" spc="-5" dirty="0">
                <a:latin typeface="Calibri"/>
                <a:cs typeface="Calibri"/>
              </a:rPr>
              <a:t>Ha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</a:t>
            </a:r>
            <a:r>
              <a:rPr sz="2800" b="1" dirty="0">
                <a:latin typeface="Calibri"/>
                <a:cs typeface="Calibri"/>
              </a:rPr>
              <a:t> µ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sz="2775" b="1" spc="337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≥	</a:t>
            </a:r>
            <a:r>
              <a:rPr sz="2800" b="1" dirty="0">
                <a:latin typeface="Calibri"/>
                <a:cs typeface="Calibri"/>
              </a:rPr>
              <a:t>µ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endParaRPr sz="2775" baseline="-2102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73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Hipotesis Asosiatif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4031" y="1657528"/>
            <a:ext cx="7617459" cy="42862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900"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Masalah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asosiatif</a:t>
            </a:r>
            <a:endParaRPr sz="3200" dirty="0">
              <a:latin typeface="Calibri"/>
              <a:cs typeface="Calibri"/>
            </a:endParaRPr>
          </a:p>
          <a:p>
            <a:pPr marL="755650" marR="5080" lvl="1" indent="-28702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spc="-10" dirty="0">
                <a:latin typeface="Calibri"/>
                <a:cs typeface="Calibri"/>
              </a:rPr>
              <a:t>Apakah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hubungan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antara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motivasi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dengan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kinerja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Hipotesis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asosiatif</a:t>
            </a:r>
            <a:endParaRPr sz="3200" dirty="0">
              <a:latin typeface="Calibri"/>
              <a:cs typeface="Calibri"/>
            </a:endParaRPr>
          </a:p>
          <a:p>
            <a:pPr marL="755650" marR="60960" lvl="1" indent="-287020">
              <a:lnSpc>
                <a:spcPts val="3020"/>
              </a:lnSpc>
              <a:spcBef>
                <a:spcPts val="73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spc="-5" dirty="0">
                <a:latin typeface="Calibri"/>
                <a:cs typeface="Calibri"/>
              </a:rPr>
              <a:t>Ada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hubungan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antara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motivasi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dengan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kinerja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perawat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Hiptesis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Statistik</a:t>
            </a:r>
            <a:endParaRPr sz="3200" dirty="0">
              <a:latin typeface="Calibri"/>
              <a:cs typeface="Calibri"/>
            </a:endParaRPr>
          </a:p>
          <a:p>
            <a:pPr marL="469265">
              <a:spcBef>
                <a:spcPts val="350"/>
              </a:spcBef>
              <a:tabLst>
                <a:tab pos="1502410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H0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ρ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  <a:p>
            <a:pPr marL="755650" lvl="1" indent="-287020">
              <a:spcBef>
                <a:spcPts val="335"/>
              </a:spcBef>
              <a:buFont typeface="Arial MT"/>
              <a:buChar char="–"/>
              <a:tabLst>
                <a:tab pos="756285" algn="l"/>
                <a:tab pos="1496695" algn="l"/>
              </a:tabLst>
            </a:pPr>
            <a:r>
              <a:rPr sz="2800" b="1" spc="-5" dirty="0">
                <a:latin typeface="Calibri"/>
                <a:cs typeface="Calibri"/>
              </a:rPr>
              <a:t>Ha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ρ ≠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798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2765"/>
            <a:ext cx="10332017" cy="530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Yunani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Hupo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  <a:p>
            <a:pPr lvl="1"/>
            <a:r>
              <a:rPr lang="en-US" dirty="0"/>
              <a:t>Thesis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endParaRPr lang="en-US" dirty="0"/>
          </a:p>
          <a:p>
            <a:pPr lvl="1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harfiah</a:t>
            </a:r>
            <a:r>
              <a:rPr lang="en-US" dirty="0"/>
              <a:t>,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kebenarannya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  <a:p>
            <a:pPr lvl="1"/>
            <a:endParaRPr lang="en-US" dirty="0"/>
          </a:p>
          <a:p>
            <a:r>
              <a:rPr lang="es-ES" dirty="0" err="1"/>
              <a:t>Pengujian</a:t>
            </a:r>
            <a:r>
              <a:rPr lang="es-ES" dirty="0"/>
              <a:t> </a:t>
            </a:r>
            <a:r>
              <a:rPr lang="es-ES" dirty="0" err="1"/>
              <a:t>Hipotesis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suatu</a:t>
            </a:r>
            <a:r>
              <a:rPr lang="es-ES" dirty="0"/>
              <a:t> </a:t>
            </a:r>
            <a:r>
              <a:rPr lang="es-ES" dirty="0" err="1"/>
              <a:t>prosedur</a:t>
            </a:r>
            <a:r>
              <a:rPr lang="es-ES" dirty="0"/>
              <a:t> yang </a:t>
            </a:r>
            <a:r>
              <a:rPr lang="es-ES" dirty="0" err="1"/>
              <a:t>dilakukan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tujuan</a:t>
            </a:r>
            <a:r>
              <a:rPr lang="es-ES" dirty="0"/>
              <a:t> </a:t>
            </a:r>
            <a:r>
              <a:rPr lang="es-ES" dirty="0" err="1"/>
              <a:t>memutuskan</a:t>
            </a:r>
            <a:r>
              <a:rPr lang="es-ES" dirty="0"/>
              <a:t> </a:t>
            </a:r>
            <a:r>
              <a:rPr lang="es-ES" dirty="0" err="1"/>
              <a:t>apakah</a:t>
            </a:r>
            <a:r>
              <a:rPr lang="es-ES" dirty="0"/>
              <a:t> </a:t>
            </a:r>
            <a:r>
              <a:rPr lang="es-ES" dirty="0" err="1"/>
              <a:t>menerima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menolak</a:t>
            </a:r>
            <a:r>
              <a:rPr lang="es-ES" dirty="0"/>
              <a:t> </a:t>
            </a:r>
            <a:r>
              <a:rPr lang="es-ES" dirty="0" err="1"/>
              <a:t>hipotesis</a:t>
            </a:r>
            <a:r>
              <a:rPr lang="es-ES" dirty="0"/>
              <a:t> </a:t>
            </a:r>
            <a:r>
              <a:rPr lang="es-ES" dirty="0" err="1"/>
              <a:t>mengenai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populasi</a:t>
            </a:r>
            <a:r>
              <a:rPr lang="es-ES" dirty="0"/>
              <a:t>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4311" y="2418587"/>
            <a:ext cx="2781300" cy="1638300"/>
            <a:chOff x="210311" y="2418587"/>
            <a:chExt cx="2781300" cy="1638300"/>
          </a:xfrm>
        </p:grpSpPr>
        <p:sp>
          <p:nvSpPr>
            <p:cNvPr id="3" name="object 3"/>
            <p:cNvSpPr/>
            <p:nvPr/>
          </p:nvSpPr>
          <p:spPr>
            <a:xfrm>
              <a:off x="228599" y="2436875"/>
              <a:ext cx="2743200" cy="1600200"/>
            </a:xfrm>
            <a:custGeom>
              <a:avLst/>
              <a:gdLst/>
              <a:ahLst/>
              <a:cxnLst/>
              <a:rect l="l" t="t" r="r" b="b"/>
              <a:pathLst>
                <a:path w="2743200" h="1600200">
                  <a:moveTo>
                    <a:pt x="1371600" y="0"/>
                  </a:moveTo>
                  <a:lnTo>
                    <a:pt x="1312109" y="742"/>
                  </a:lnTo>
                  <a:lnTo>
                    <a:pt x="1253265" y="2948"/>
                  </a:lnTo>
                  <a:lnTo>
                    <a:pt x="1195119" y="6587"/>
                  </a:lnTo>
                  <a:lnTo>
                    <a:pt x="1137723" y="11630"/>
                  </a:lnTo>
                  <a:lnTo>
                    <a:pt x="1081128" y="18045"/>
                  </a:lnTo>
                  <a:lnTo>
                    <a:pt x="1025386" y="25802"/>
                  </a:lnTo>
                  <a:lnTo>
                    <a:pt x="970548" y="34870"/>
                  </a:lnTo>
                  <a:lnTo>
                    <a:pt x="916666" y="45220"/>
                  </a:lnTo>
                  <a:lnTo>
                    <a:pt x="863791" y="56819"/>
                  </a:lnTo>
                  <a:lnTo>
                    <a:pt x="811974" y="69639"/>
                  </a:lnTo>
                  <a:lnTo>
                    <a:pt x="761268" y="83649"/>
                  </a:lnTo>
                  <a:lnTo>
                    <a:pt x="711724" y="98817"/>
                  </a:lnTo>
                  <a:lnTo>
                    <a:pt x="663392" y="115114"/>
                  </a:lnTo>
                  <a:lnTo>
                    <a:pt x="616326" y="132509"/>
                  </a:lnTo>
                  <a:lnTo>
                    <a:pt x="570575" y="150971"/>
                  </a:lnTo>
                  <a:lnTo>
                    <a:pt x="526192" y="170471"/>
                  </a:lnTo>
                  <a:lnTo>
                    <a:pt x="483228" y="190977"/>
                  </a:lnTo>
                  <a:lnTo>
                    <a:pt x="441735" y="212459"/>
                  </a:lnTo>
                  <a:lnTo>
                    <a:pt x="401764" y="234886"/>
                  </a:lnTo>
                  <a:lnTo>
                    <a:pt x="363367" y="258229"/>
                  </a:lnTo>
                  <a:lnTo>
                    <a:pt x="326594" y="282456"/>
                  </a:lnTo>
                  <a:lnTo>
                    <a:pt x="291498" y="307537"/>
                  </a:lnTo>
                  <a:lnTo>
                    <a:pt x="258131" y="333441"/>
                  </a:lnTo>
                  <a:lnTo>
                    <a:pt x="226542" y="360139"/>
                  </a:lnTo>
                  <a:lnTo>
                    <a:pt x="196785" y="387599"/>
                  </a:lnTo>
                  <a:lnTo>
                    <a:pt x="168911" y="415792"/>
                  </a:lnTo>
                  <a:lnTo>
                    <a:pt x="142970" y="444685"/>
                  </a:lnTo>
                  <a:lnTo>
                    <a:pt x="97098" y="504456"/>
                  </a:lnTo>
                  <a:lnTo>
                    <a:pt x="59579" y="566667"/>
                  </a:lnTo>
                  <a:lnTo>
                    <a:pt x="30826" y="631074"/>
                  </a:lnTo>
                  <a:lnTo>
                    <a:pt x="11252" y="697433"/>
                  </a:lnTo>
                  <a:lnTo>
                    <a:pt x="1267" y="765501"/>
                  </a:lnTo>
                  <a:lnTo>
                    <a:pt x="0" y="800100"/>
                  </a:lnTo>
                  <a:lnTo>
                    <a:pt x="1267" y="834812"/>
                  </a:lnTo>
                  <a:lnTo>
                    <a:pt x="11252" y="903072"/>
                  </a:lnTo>
                  <a:lnTo>
                    <a:pt x="30826" y="969579"/>
                  </a:lnTo>
                  <a:lnTo>
                    <a:pt x="59579" y="1034093"/>
                  </a:lnTo>
                  <a:lnTo>
                    <a:pt x="97098" y="1096374"/>
                  </a:lnTo>
                  <a:lnTo>
                    <a:pt x="142970" y="1156182"/>
                  </a:lnTo>
                  <a:lnTo>
                    <a:pt x="168911" y="1185083"/>
                  </a:lnTo>
                  <a:lnTo>
                    <a:pt x="196785" y="1213277"/>
                  </a:lnTo>
                  <a:lnTo>
                    <a:pt x="226542" y="1240732"/>
                  </a:lnTo>
                  <a:lnTo>
                    <a:pt x="258131" y="1267419"/>
                  </a:lnTo>
                  <a:lnTo>
                    <a:pt x="291498" y="1293308"/>
                  </a:lnTo>
                  <a:lnTo>
                    <a:pt x="326594" y="1318368"/>
                  </a:lnTo>
                  <a:lnTo>
                    <a:pt x="363367" y="1342570"/>
                  </a:lnTo>
                  <a:lnTo>
                    <a:pt x="401764" y="1365884"/>
                  </a:lnTo>
                  <a:lnTo>
                    <a:pt x="441735" y="1388280"/>
                  </a:lnTo>
                  <a:lnTo>
                    <a:pt x="483228" y="1409728"/>
                  </a:lnTo>
                  <a:lnTo>
                    <a:pt x="526192" y="1430198"/>
                  </a:lnTo>
                  <a:lnTo>
                    <a:pt x="570575" y="1449659"/>
                  </a:lnTo>
                  <a:lnTo>
                    <a:pt x="616326" y="1468082"/>
                  </a:lnTo>
                  <a:lnTo>
                    <a:pt x="663392" y="1485437"/>
                  </a:lnTo>
                  <a:lnTo>
                    <a:pt x="711724" y="1501694"/>
                  </a:lnTo>
                  <a:lnTo>
                    <a:pt x="761268" y="1516822"/>
                  </a:lnTo>
                  <a:lnTo>
                    <a:pt x="811974" y="1530793"/>
                  </a:lnTo>
                  <a:lnTo>
                    <a:pt x="863791" y="1543575"/>
                  </a:lnTo>
                  <a:lnTo>
                    <a:pt x="916666" y="1555139"/>
                  </a:lnTo>
                  <a:lnTo>
                    <a:pt x="970548" y="1565455"/>
                  </a:lnTo>
                  <a:lnTo>
                    <a:pt x="1025386" y="1574493"/>
                  </a:lnTo>
                  <a:lnTo>
                    <a:pt x="1081128" y="1582223"/>
                  </a:lnTo>
                  <a:lnTo>
                    <a:pt x="1137723" y="1588615"/>
                  </a:lnTo>
                  <a:lnTo>
                    <a:pt x="1195119" y="1593638"/>
                  </a:lnTo>
                  <a:lnTo>
                    <a:pt x="1253265" y="1597263"/>
                  </a:lnTo>
                  <a:lnTo>
                    <a:pt x="1312109" y="1599460"/>
                  </a:lnTo>
                  <a:lnTo>
                    <a:pt x="1371600" y="1600200"/>
                  </a:lnTo>
                  <a:lnTo>
                    <a:pt x="1431204" y="1599460"/>
                  </a:lnTo>
                  <a:lnTo>
                    <a:pt x="1490150" y="1597263"/>
                  </a:lnTo>
                  <a:lnTo>
                    <a:pt x="1548386" y="1593638"/>
                  </a:lnTo>
                  <a:lnTo>
                    <a:pt x="1605861" y="1588615"/>
                  </a:lnTo>
                  <a:lnTo>
                    <a:pt x="1662525" y="1582223"/>
                  </a:lnTo>
                  <a:lnTo>
                    <a:pt x="1718325" y="1574493"/>
                  </a:lnTo>
                  <a:lnTo>
                    <a:pt x="1773211" y="1565455"/>
                  </a:lnTo>
                  <a:lnTo>
                    <a:pt x="1827133" y="1555139"/>
                  </a:lnTo>
                  <a:lnTo>
                    <a:pt x="1880039" y="1543575"/>
                  </a:lnTo>
                  <a:lnTo>
                    <a:pt x="1931878" y="1530793"/>
                  </a:lnTo>
                  <a:lnTo>
                    <a:pt x="1982599" y="1516822"/>
                  </a:lnTo>
                  <a:lnTo>
                    <a:pt x="2032151" y="1501694"/>
                  </a:lnTo>
                  <a:lnTo>
                    <a:pt x="2080484" y="1485437"/>
                  </a:lnTo>
                  <a:lnTo>
                    <a:pt x="2127545" y="1468082"/>
                  </a:lnTo>
                  <a:lnTo>
                    <a:pt x="2173285" y="1449659"/>
                  </a:lnTo>
                  <a:lnTo>
                    <a:pt x="2217652" y="1430198"/>
                  </a:lnTo>
                  <a:lnTo>
                    <a:pt x="2260595" y="1409728"/>
                  </a:lnTo>
                  <a:lnTo>
                    <a:pt x="2302064" y="1388280"/>
                  </a:lnTo>
                  <a:lnTo>
                    <a:pt x="2342006" y="1365885"/>
                  </a:lnTo>
                  <a:lnTo>
                    <a:pt x="2380372" y="1342570"/>
                  </a:lnTo>
                  <a:lnTo>
                    <a:pt x="2417111" y="1318368"/>
                  </a:lnTo>
                  <a:lnTo>
                    <a:pt x="2452170" y="1293308"/>
                  </a:lnTo>
                  <a:lnTo>
                    <a:pt x="2485500" y="1267419"/>
                  </a:lnTo>
                  <a:lnTo>
                    <a:pt x="2517048" y="1240732"/>
                  </a:lnTo>
                  <a:lnTo>
                    <a:pt x="2546766" y="1213277"/>
                  </a:lnTo>
                  <a:lnTo>
                    <a:pt x="2574600" y="1185083"/>
                  </a:lnTo>
                  <a:lnTo>
                    <a:pt x="2600501" y="1156182"/>
                  </a:lnTo>
                  <a:lnTo>
                    <a:pt x="2646297" y="1096374"/>
                  </a:lnTo>
                  <a:lnTo>
                    <a:pt x="2683747" y="1034093"/>
                  </a:lnTo>
                  <a:lnTo>
                    <a:pt x="2712441" y="969579"/>
                  </a:lnTo>
                  <a:lnTo>
                    <a:pt x="2731974" y="903072"/>
                  </a:lnTo>
                  <a:lnTo>
                    <a:pt x="2741935" y="834812"/>
                  </a:lnTo>
                  <a:lnTo>
                    <a:pt x="2743200" y="800100"/>
                  </a:lnTo>
                  <a:lnTo>
                    <a:pt x="2741935" y="765501"/>
                  </a:lnTo>
                  <a:lnTo>
                    <a:pt x="2731974" y="697433"/>
                  </a:lnTo>
                  <a:lnTo>
                    <a:pt x="2712441" y="631074"/>
                  </a:lnTo>
                  <a:lnTo>
                    <a:pt x="2683747" y="566667"/>
                  </a:lnTo>
                  <a:lnTo>
                    <a:pt x="2646297" y="504456"/>
                  </a:lnTo>
                  <a:lnTo>
                    <a:pt x="2600501" y="444685"/>
                  </a:lnTo>
                  <a:lnTo>
                    <a:pt x="2574600" y="415792"/>
                  </a:lnTo>
                  <a:lnTo>
                    <a:pt x="2546766" y="387599"/>
                  </a:lnTo>
                  <a:lnTo>
                    <a:pt x="2517048" y="360139"/>
                  </a:lnTo>
                  <a:lnTo>
                    <a:pt x="2485500" y="333441"/>
                  </a:lnTo>
                  <a:lnTo>
                    <a:pt x="2452170" y="307537"/>
                  </a:lnTo>
                  <a:lnTo>
                    <a:pt x="2417111" y="282456"/>
                  </a:lnTo>
                  <a:lnTo>
                    <a:pt x="2380372" y="258229"/>
                  </a:lnTo>
                  <a:lnTo>
                    <a:pt x="2342006" y="234886"/>
                  </a:lnTo>
                  <a:lnTo>
                    <a:pt x="2302064" y="212459"/>
                  </a:lnTo>
                  <a:lnTo>
                    <a:pt x="2260595" y="190977"/>
                  </a:lnTo>
                  <a:lnTo>
                    <a:pt x="2217652" y="170471"/>
                  </a:lnTo>
                  <a:lnTo>
                    <a:pt x="2173285" y="150971"/>
                  </a:lnTo>
                  <a:lnTo>
                    <a:pt x="2127545" y="132509"/>
                  </a:lnTo>
                  <a:lnTo>
                    <a:pt x="2080484" y="115114"/>
                  </a:lnTo>
                  <a:lnTo>
                    <a:pt x="2032151" y="98817"/>
                  </a:lnTo>
                  <a:lnTo>
                    <a:pt x="1982599" y="83649"/>
                  </a:lnTo>
                  <a:lnTo>
                    <a:pt x="1931878" y="69639"/>
                  </a:lnTo>
                  <a:lnTo>
                    <a:pt x="1880039" y="56819"/>
                  </a:lnTo>
                  <a:lnTo>
                    <a:pt x="1827133" y="45220"/>
                  </a:lnTo>
                  <a:lnTo>
                    <a:pt x="1773211" y="34870"/>
                  </a:lnTo>
                  <a:lnTo>
                    <a:pt x="1718325" y="25802"/>
                  </a:lnTo>
                  <a:lnTo>
                    <a:pt x="1662525" y="18045"/>
                  </a:lnTo>
                  <a:lnTo>
                    <a:pt x="1605861" y="11630"/>
                  </a:lnTo>
                  <a:lnTo>
                    <a:pt x="1548386" y="6587"/>
                  </a:lnTo>
                  <a:lnTo>
                    <a:pt x="1490150" y="2948"/>
                  </a:lnTo>
                  <a:lnTo>
                    <a:pt x="1431204" y="74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0311" y="2418587"/>
              <a:ext cx="2781300" cy="1638300"/>
            </a:xfrm>
            <a:custGeom>
              <a:avLst/>
              <a:gdLst/>
              <a:ahLst/>
              <a:cxnLst/>
              <a:rect l="l" t="t" r="r" b="b"/>
              <a:pathLst>
                <a:path w="2781300" h="1638300">
                  <a:moveTo>
                    <a:pt x="1735836" y="1612900"/>
                  </a:moveTo>
                  <a:lnTo>
                    <a:pt x="1045463" y="1612900"/>
                  </a:lnTo>
                  <a:lnTo>
                    <a:pt x="1179576" y="1638300"/>
                  </a:lnTo>
                  <a:lnTo>
                    <a:pt x="1601724" y="1638300"/>
                  </a:lnTo>
                  <a:lnTo>
                    <a:pt x="1735836" y="1612900"/>
                  </a:lnTo>
                  <a:close/>
                </a:path>
                <a:path w="2781300" h="1638300">
                  <a:moveTo>
                    <a:pt x="1321308" y="38100"/>
                  </a:moveTo>
                  <a:lnTo>
                    <a:pt x="978407" y="38100"/>
                  </a:lnTo>
                  <a:lnTo>
                    <a:pt x="914400" y="50800"/>
                  </a:lnTo>
                  <a:lnTo>
                    <a:pt x="851916" y="76200"/>
                  </a:lnTo>
                  <a:lnTo>
                    <a:pt x="729996" y="101600"/>
                  </a:lnTo>
                  <a:lnTo>
                    <a:pt x="672084" y="127000"/>
                  </a:lnTo>
                  <a:lnTo>
                    <a:pt x="615696" y="139700"/>
                  </a:lnTo>
                  <a:lnTo>
                    <a:pt x="509016" y="190500"/>
                  </a:lnTo>
                  <a:lnTo>
                    <a:pt x="458724" y="215900"/>
                  </a:lnTo>
                  <a:lnTo>
                    <a:pt x="411480" y="241300"/>
                  </a:lnTo>
                  <a:lnTo>
                    <a:pt x="387096" y="254000"/>
                  </a:lnTo>
                  <a:lnTo>
                    <a:pt x="364236" y="266700"/>
                  </a:lnTo>
                  <a:lnTo>
                    <a:pt x="342900" y="292100"/>
                  </a:lnTo>
                  <a:lnTo>
                    <a:pt x="278892" y="330200"/>
                  </a:lnTo>
                  <a:lnTo>
                    <a:pt x="259080" y="342900"/>
                  </a:lnTo>
                  <a:lnTo>
                    <a:pt x="240792" y="368300"/>
                  </a:lnTo>
                  <a:lnTo>
                    <a:pt x="204216" y="393700"/>
                  </a:lnTo>
                  <a:lnTo>
                    <a:pt x="187452" y="419100"/>
                  </a:lnTo>
                  <a:lnTo>
                    <a:pt x="153924" y="444500"/>
                  </a:lnTo>
                  <a:lnTo>
                    <a:pt x="138684" y="469900"/>
                  </a:lnTo>
                  <a:lnTo>
                    <a:pt x="97536" y="520700"/>
                  </a:lnTo>
                  <a:lnTo>
                    <a:pt x="85344" y="546100"/>
                  </a:lnTo>
                  <a:lnTo>
                    <a:pt x="74676" y="558800"/>
                  </a:lnTo>
                  <a:lnTo>
                    <a:pt x="64008" y="584200"/>
                  </a:lnTo>
                  <a:lnTo>
                    <a:pt x="53340" y="596900"/>
                  </a:lnTo>
                  <a:lnTo>
                    <a:pt x="44196" y="622300"/>
                  </a:lnTo>
                  <a:lnTo>
                    <a:pt x="36576" y="635000"/>
                  </a:lnTo>
                  <a:lnTo>
                    <a:pt x="28956" y="660400"/>
                  </a:lnTo>
                  <a:lnTo>
                    <a:pt x="22860" y="673100"/>
                  </a:lnTo>
                  <a:lnTo>
                    <a:pt x="10667" y="723900"/>
                  </a:lnTo>
                  <a:lnTo>
                    <a:pt x="1524" y="787400"/>
                  </a:lnTo>
                  <a:lnTo>
                    <a:pt x="0" y="800100"/>
                  </a:lnTo>
                  <a:lnTo>
                    <a:pt x="0" y="850900"/>
                  </a:lnTo>
                  <a:lnTo>
                    <a:pt x="7620" y="914400"/>
                  </a:lnTo>
                  <a:lnTo>
                    <a:pt x="12192" y="927100"/>
                  </a:lnTo>
                  <a:lnTo>
                    <a:pt x="16764" y="952500"/>
                  </a:lnTo>
                  <a:lnTo>
                    <a:pt x="22860" y="977900"/>
                  </a:lnTo>
                  <a:lnTo>
                    <a:pt x="28956" y="990600"/>
                  </a:lnTo>
                  <a:lnTo>
                    <a:pt x="44196" y="1028700"/>
                  </a:lnTo>
                  <a:lnTo>
                    <a:pt x="53340" y="1054100"/>
                  </a:lnTo>
                  <a:lnTo>
                    <a:pt x="64008" y="1066800"/>
                  </a:lnTo>
                  <a:lnTo>
                    <a:pt x="74676" y="1092200"/>
                  </a:lnTo>
                  <a:lnTo>
                    <a:pt x="86868" y="1104900"/>
                  </a:lnTo>
                  <a:lnTo>
                    <a:pt x="111252" y="1143000"/>
                  </a:lnTo>
                  <a:lnTo>
                    <a:pt x="124968" y="1168400"/>
                  </a:lnTo>
                  <a:lnTo>
                    <a:pt x="155448" y="1206500"/>
                  </a:lnTo>
                  <a:lnTo>
                    <a:pt x="170688" y="1219200"/>
                  </a:lnTo>
                  <a:lnTo>
                    <a:pt x="187452" y="1231900"/>
                  </a:lnTo>
                  <a:lnTo>
                    <a:pt x="204216" y="1257300"/>
                  </a:lnTo>
                  <a:lnTo>
                    <a:pt x="240792" y="1282700"/>
                  </a:lnTo>
                  <a:lnTo>
                    <a:pt x="260604" y="1308100"/>
                  </a:lnTo>
                  <a:lnTo>
                    <a:pt x="300228" y="1333500"/>
                  </a:lnTo>
                  <a:lnTo>
                    <a:pt x="342900" y="1371600"/>
                  </a:lnTo>
                  <a:lnTo>
                    <a:pt x="411480" y="1409700"/>
                  </a:lnTo>
                  <a:lnTo>
                    <a:pt x="460247" y="1435100"/>
                  </a:lnTo>
                  <a:lnTo>
                    <a:pt x="510540" y="1460500"/>
                  </a:lnTo>
                  <a:lnTo>
                    <a:pt x="562356" y="1485900"/>
                  </a:lnTo>
                  <a:lnTo>
                    <a:pt x="617219" y="1511300"/>
                  </a:lnTo>
                  <a:lnTo>
                    <a:pt x="673607" y="1524000"/>
                  </a:lnTo>
                  <a:lnTo>
                    <a:pt x="731519" y="1549400"/>
                  </a:lnTo>
                  <a:lnTo>
                    <a:pt x="851916" y="1574800"/>
                  </a:lnTo>
                  <a:lnTo>
                    <a:pt x="915924" y="1600200"/>
                  </a:lnTo>
                  <a:lnTo>
                    <a:pt x="979932" y="1612900"/>
                  </a:lnTo>
                  <a:lnTo>
                    <a:pt x="1801368" y="1612900"/>
                  </a:lnTo>
                  <a:lnTo>
                    <a:pt x="1866900" y="1600200"/>
                  </a:lnTo>
                  <a:lnTo>
                    <a:pt x="1182624" y="1600200"/>
                  </a:lnTo>
                  <a:lnTo>
                    <a:pt x="1115568" y="1587500"/>
                  </a:lnTo>
                  <a:lnTo>
                    <a:pt x="1050036" y="1587500"/>
                  </a:lnTo>
                  <a:lnTo>
                    <a:pt x="861060" y="1549400"/>
                  </a:lnTo>
                  <a:lnTo>
                    <a:pt x="800100" y="1524000"/>
                  </a:lnTo>
                  <a:lnTo>
                    <a:pt x="742188" y="1511300"/>
                  </a:lnTo>
                  <a:lnTo>
                    <a:pt x="685800" y="1485900"/>
                  </a:lnTo>
                  <a:lnTo>
                    <a:pt x="630935" y="1473200"/>
                  </a:lnTo>
                  <a:lnTo>
                    <a:pt x="577596" y="1447800"/>
                  </a:lnTo>
                  <a:lnTo>
                    <a:pt x="525780" y="1422400"/>
                  </a:lnTo>
                  <a:lnTo>
                    <a:pt x="477012" y="1397000"/>
                  </a:lnTo>
                  <a:lnTo>
                    <a:pt x="429768" y="1371600"/>
                  </a:lnTo>
                  <a:lnTo>
                    <a:pt x="342900" y="1320800"/>
                  </a:lnTo>
                  <a:lnTo>
                    <a:pt x="303276" y="1295400"/>
                  </a:lnTo>
                  <a:lnTo>
                    <a:pt x="283464" y="1270000"/>
                  </a:lnTo>
                  <a:lnTo>
                    <a:pt x="265176" y="1257300"/>
                  </a:lnTo>
                  <a:lnTo>
                    <a:pt x="248411" y="1244600"/>
                  </a:lnTo>
                  <a:lnTo>
                    <a:pt x="230124" y="1231900"/>
                  </a:lnTo>
                  <a:lnTo>
                    <a:pt x="213360" y="1206500"/>
                  </a:lnTo>
                  <a:lnTo>
                    <a:pt x="182880" y="1181100"/>
                  </a:lnTo>
                  <a:lnTo>
                    <a:pt x="155448" y="1143000"/>
                  </a:lnTo>
                  <a:lnTo>
                    <a:pt x="141732" y="1130300"/>
                  </a:lnTo>
                  <a:lnTo>
                    <a:pt x="129540" y="1104900"/>
                  </a:lnTo>
                  <a:lnTo>
                    <a:pt x="118872" y="1092200"/>
                  </a:lnTo>
                  <a:lnTo>
                    <a:pt x="106680" y="1066800"/>
                  </a:lnTo>
                  <a:lnTo>
                    <a:pt x="88392" y="1041400"/>
                  </a:lnTo>
                  <a:lnTo>
                    <a:pt x="79248" y="1016000"/>
                  </a:lnTo>
                  <a:lnTo>
                    <a:pt x="64008" y="977900"/>
                  </a:lnTo>
                  <a:lnTo>
                    <a:pt x="57912" y="965200"/>
                  </a:lnTo>
                  <a:lnTo>
                    <a:pt x="53340" y="939800"/>
                  </a:lnTo>
                  <a:lnTo>
                    <a:pt x="48768" y="927100"/>
                  </a:lnTo>
                  <a:lnTo>
                    <a:pt x="44196" y="901700"/>
                  </a:lnTo>
                  <a:lnTo>
                    <a:pt x="41148" y="889000"/>
                  </a:lnTo>
                  <a:lnTo>
                    <a:pt x="38100" y="838200"/>
                  </a:lnTo>
                  <a:lnTo>
                    <a:pt x="38100" y="800100"/>
                  </a:lnTo>
                  <a:lnTo>
                    <a:pt x="44196" y="749300"/>
                  </a:lnTo>
                  <a:lnTo>
                    <a:pt x="53340" y="711200"/>
                  </a:lnTo>
                  <a:lnTo>
                    <a:pt x="65532" y="673100"/>
                  </a:lnTo>
                  <a:lnTo>
                    <a:pt x="71628" y="647700"/>
                  </a:lnTo>
                  <a:lnTo>
                    <a:pt x="79248" y="635000"/>
                  </a:lnTo>
                  <a:lnTo>
                    <a:pt x="97536" y="596900"/>
                  </a:lnTo>
                  <a:lnTo>
                    <a:pt x="118872" y="558800"/>
                  </a:lnTo>
                  <a:lnTo>
                    <a:pt x="129540" y="546100"/>
                  </a:lnTo>
                  <a:lnTo>
                    <a:pt x="141732" y="520700"/>
                  </a:lnTo>
                  <a:lnTo>
                    <a:pt x="182880" y="469900"/>
                  </a:lnTo>
                  <a:lnTo>
                    <a:pt x="198119" y="457200"/>
                  </a:lnTo>
                  <a:lnTo>
                    <a:pt x="231647" y="419100"/>
                  </a:lnTo>
                  <a:lnTo>
                    <a:pt x="248411" y="406400"/>
                  </a:lnTo>
                  <a:lnTo>
                    <a:pt x="266700" y="393700"/>
                  </a:lnTo>
                  <a:lnTo>
                    <a:pt x="303276" y="355600"/>
                  </a:lnTo>
                  <a:lnTo>
                    <a:pt x="342900" y="330200"/>
                  </a:lnTo>
                  <a:lnTo>
                    <a:pt x="385572" y="304800"/>
                  </a:lnTo>
                  <a:lnTo>
                    <a:pt x="477012" y="254000"/>
                  </a:lnTo>
                  <a:lnTo>
                    <a:pt x="577596" y="203200"/>
                  </a:lnTo>
                  <a:lnTo>
                    <a:pt x="630935" y="177800"/>
                  </a:lnTo>
                  <a:lnTo>
                    <a:pt x="685800" y="152400"/>
                  </a:lnTo>
                  <a:lnTo>
                    <a:pt x="742188" y="139700"/>
                  </a:lnTo>
                  <a:lnTo>
                    <a:pt x="801624" y="127000"/>
                  </a:lnTo>
                  <a:lnTo>
                    <a:pt x="861060" y="101600"/>
                  </a:lnTo>
                  <a:lnTo>
                    <a:pt x="1051560" y="63500"/>
                  </a:lnTo>
                  <a:lnTo>
                    <a:pt x="1117092" y="63500"/>
                  </a:lnTo>
                  <a:lnTo>
                    <a:pt x="1251204" y="50800"/>
                  </a:lnTo>
                  <a:lnTo>
                    <a:pt x="1321308" y="38100"/>
                  </a:lnTo>
                  <a:close/>
                </a:path>
                <a:path w="2781300" h="1638300">
                  <a:moveTo>
                    <a:pt x="1801368" y="38100"/>
                  </a:moveTo>
                  <a:lnTo>
                    <a:pt x="1391412" y="38100"/>
                  </a:lnTo>
                  <a:lnTo>
                    <a:pt x="1461515" y="50800"/>
                  </a:lnTo>
                  <a:lnTo>
                    <a:pt x="1598676" y="50800"/>
                  </a:lnTo>
                  <a:lnTo>
                    <a:pt x="1665732" y="63500"/>
                  </a:lnTo>
                  <a:lnTo>
                    <a:pt x="1731264" y="63500"/>
                  </a:lnTo>
                  <a:lnTo>
                    <a:pt x="1920239" y="101600"/>
                  </a:lnTo>
                  <a:lnTo>
                    <a:pt x="1979676" y="127000"/>
                  </a:lnTo>
                  <a:lnTo>
                    <a:pt x="2039112" y="139700"/>
                  </a:lnTo>
                  <a:lnTo>
                    <a:pt x="2095500" y="152400"/>
                  </a:lnTo>
                  <a:lnTo>
                    <a:pt x="2150364" y="177800"/>
                  </a:lnTo>
                  <a:lnTo>
                    <a:pt x="2203704" y="203200"/>
                  </a:lnTo>
                  <a:lnTo>
                    <a:pt x="2255520" y="228600"/>
                  </a:lnTo>
                  <a:lnTo>
                    <a:pt x="2304288" y="254000"/>
                  </a:lnTo>
                  <a:lnTo>
                    <a:pt x="2351532" y="279400"/>
                  </a:lnTo>
                  <a:lnTo>
                    <a:pt x="2438400" y="330200"/>
                  </a:lnTo>
                  <a:lnTo>
                    <a:pt x="2497836" y="381000"/>
                  </a:lnTo>
                  <a:lnTo>
                    <a:pt x="2516124" y="393700"/>
                  </a:lnTo>
                  <a:lnTo>
                    <a:pt x="2532888" y="406400"/>
                  </a:lnTo>
                  <a:lnTo>
                    <a:pt x="2551176" y="419100"/>
                  </a:lnTo>
                  <a:lnTo>
                    <a:pt x="2566416" y="444500"/>
                  </a:lnTo>
                  <a:lnTo>
                    <a:pt x="2583180" y="457200"/>
                  </a:lnTo>
                  <a:lnTo>
                    <a:pt x="2598420" y="469900"/>
                  </a:lnTo>
                  <a:lnTo>
                    <a:pt x="2625852" y="508000"/>
                  </a:lnTo>
                  <a:lnTo>
                    <a:pt x="2639568" y="520700"/>
                  </a:lnTo>
                  <a:lnTo>
                    <a:pt x="2651760" y="546100"/>
                  </a:lnTo>
                  <a:lnTo>
                    <a:pt x="2673096" y="584200"/>
                  </a:lnTo>
                  <a:lnTo>
                    <a:pt x="2683764" y="596900"/>
                  </a:lnTo>
                  <a:lnTo>
                    <a:pt x="2702052" y="635000"/>
                  </a:lnTo>
                  <a:lnTo>
                    <a:pt x="2709672" y="647700"/>
                  </a:lnTo>
                  <a:lnTo>
                    <a:pt x="2715768" y="673100"/>
                  </a:lnTo>
                  <a:lnTo>
                    <a:pt x="2723388" y="685800"/>
                  </a:lnTo>
                  <a:lnTo>
                    <a:pt x="2727960" y="711200"/>
                  </a:lnTo>
                  <a:lnTo>
                    <a:pt x="2732532" y="723900"/>
                  </a:lnTo>
                  <a:lnTo>
                    <a:pt x="2737104" y="749300"/>
                  </a:lnTo>
                  <a:lnTo>
                    <a:pt x="2743200" y="800100"/>
                  </a:lnTo>
                  <a:lnTo>
                    <a:pt x="2743200" y="850900"/>
                  </a:lnTo>
                  <a:lnTo>
                    <a:pt x="2738628" y="889000"/>
                  </a:lnTo>
                  <a:lnTo>
                    <a:pt x="2735580" y="901700"/>
                  </a:lnTo>
                  <a:lnTo>
                    <a:pt x="2732532" y="927100"/>
                  </a:lnTo>
                  <a:lnTo>
                    <a:pt x="2727960" y="939800"/>
                  </a:lnTo>
                  <a:lnTo>
                    <a:pt x="2721864" y="965200"/>
                  </a:lnTo>
                  <a:lnTo>
                    <a:pt x="2715768" y="977900"/>
                  </a:lnTo>
                  <a:lnTo>
                    <a:pt x="2709672" y="1003300"/>
                  </a:lnTo>
                  <a:lnTo>
                    <a:pt x="2702052" y="1016000"/>
                  </a:lnTo>
                  <a:lnTo>
                    <a:pt x="2683764" y="1054100"/>
                  </a:lnTo>
                  <a:lnTo>
                    <a:pt x="2662428" y="1092200"/>
                  </a:lnTo>
                  <a:lnTo>
                    <a:pt x="2651760" y="1104900"/>
                  </a:lnTo>
                  <a:lnTo>
                    <a:pt x="2638044" y="1130300"/>
                  </a:lnTo>
                  <a:lnTo>
                    <a:pt x="2625852" y="1143000"/>
                  </a:lnTo>
                  <a:lnTo>
                    <a:pt x="2598420" y="1181100"/>
                  </a:lnTo>
                  <a:lnTo>
                    <a:pt x="2583180" y="1193800"/>
                  </a:lnTo>
                  <a:lnTo>
                    <a:pt x="2549652" y="1231900"/>
                  </a:lnTo>
                  <a:lnTo>
                    <a:pt x="2532888" y="1244600"/>
                  </a:lnTo>
                  <a:lnTo>
                    <a:pt x="2514600" y="1257300"/>
                  </a:lnTo>
                  <a:lnTo>
                    <a:pt x="2478024" y="1295400"/>
                  </a:lnTo>
                  <a:lnTo>
                    <a:pt x="2438400" y="1320800"/>
                  </a:lnTo>
                  <a:lnTo>
                    <a:pt x="2395728" y="1346200"/>
                  </a:lnTo>
                  <a:lnTo>
                    <a:pt x="2304288" y="1397000"/>
                  </a:lnTo>
                  <a:lnTo>
                    <a:pt x="2203704" y="1447800"/>
                  </a:lnTo>
                  <a:lnTo>
                    <a:pt x="2150364" y="1473200"/>
                  </a:lnTo>
                  <a:lnTo>
                    <a:pt x="2095500" y="1485900"/>
                  </a:lnTo>
                  <a:lnTo>
                    <a:pt x="1979676" y="1524000"/>
                  </a:lnTo>
                  <a:lnTo>
                    <a:pt x="1920239" y="1549400"/>
                  </a:lnTo>
                  <a:lnTo>
                    <a:pt x="1729739" y="1587500"/>
                  </a:lnTo>
                  <a:lnTo>
                    <a:pt x="1664208" y="1587500"/>
                  </a:lnTo>
                  <a:lnTo>
                    <a:pt x="1597152" y="1600200"/>
                  </a:lnTo>
                  <a:lnTo>
                    <a:pt x="1866900" y="1600200"/>
                  </a:lnTo>
                  <a:lnTo>
                    <a:pt x="1929383" y="1574800"/>
                  </a:lnTo>
                  <a:lnTo>
                    <a:pt x="2049780" y="1549400"/>
                  </a:lnTo>
                  <a:lnTo>
                    <a:pt x="2107692" y="1524000"/>
                  </a:lnTo>
                  <a:lnTo>
                    <a:pt x="2164080" y="1511300"/>
                  </a:lnTo>
                  <a:lnTo>
                    <a:pt x="2218944" y="1485900"/>
                  </a:lnTo>
                  <a:lnTo>
                    <a:pt x="2272284" y="1460500"/>
                  </a:lnTo>
                  <a:lnTo>
                    <a:pt x="2322576" y="1435100"/>
                  </a:lnTo>
                  <a:lnTo>
                    <a:pt x="2369820" y="1409700"/>
                  </a:lnTo>
                  <a:lnTo>
                    <a:pt x="2394204" y="1397000"/>
                  </a:lnTo>
                  <a:lnTo>
                    <a:pt x="2417064" y="1384300"/>
                  </a:lnTo>
                  <a:lnTo>
                    <a:pt x="2438400" y="1358900"/>
                  </a:lnTo>
                  <a:lnTo>
                    <a:pt x="2481072" y="1333500"/>
                  </a:lnTo>
                  <a:lnTo>
                    <a:pt x="2520696" y="1308100"/>
                  </a:lnTo>
                  <a:lnTo>
                    <a:pt x="2540508" y="1282700"/>
                  </a:lnTo>
                  <a:lnTo>
                    <a:pt x="2577084" y="1257300"/>
                  </a:lnTo>
                  <a:lnTo>
                    <a:pt x="2593848" y="1231900"/>
                  </a:lnTo>
                  <a:lnTo>
                    <a:pt x="2627376" y="1206500"/>
                  </a:lnTo>
                  <a:lnTo>
                    <a:pt x="2641092" y="1181100"/>
                  </a:lnTo>
                  <a:lnTo>
                    <a:pt x="2656332" y="1168400"/>
                  </a:lnTo>
                  <a:lnTo>
                    <a:pt x="2670048" y="1143000"/>
                  </a:lnTo>
                  <a:lnTo>
                    <a:pt x="2682240" y="1130300"/>
                  </a:lnTo>
                  <a:lnTo>
                    <a:pt x="2695956" y="1104900"/>
                  </a:lnTo>
                  <a:lnTo>
                    <a:pt x="2706624" y="1092200"/>
                  </a:lnTo>
                  <a:lnTo>
                    <a:pt x="2727960" y="1054100"/>
                  </a:lnTo>
                  <a:lnTo>
                    <a:pt x="2737104" y="1028700"/>
                  </a:lnTo>
                  <a:lnTo>
                    <a:pt x="2752344" y="990600"/>
                  </a:lnTo>
                  <a:lnTo>
                    <a:pt x="2758440" y="977900"/>
                  </a:lnTo>
                  <a:lnTo>
                    <a:pt x="2764536" y="952500"/>
                  </a:lnTo>
                  <a:lnTo>
                    <a:pt x="2769108" y="927100"/>
                  </a:lnTo>
                  <a:lnTo>
                    <a:pt x="2773680" y="914400"/>
                  </a:lnTo>
                  <a:lnTo>
                    <a:pt x="2781300" y="850900"/>
                  </a:lnTo>
                  <a:lnTo>
                    <a:pt x="2781300" y="800100"/>
                  </a:lnTo>
                  <a:lnTo>
                    <a:pt x="2773680" y="736600"/>
                  </a:lnTo>
                  <a:lnTo>
                    <a:pt x="2769108" y="723900"/>
                  </a:lnTo>
                  <a:lnTo>
                    <a:pt x="2764536" y="698500"/>
                  </a:lnTo>
                  <a:lnTo>
                    <a:pt x="2758440" y="673100"/>
                  </a:lnTo>
                  <a:lnTo>
                    <a:pt x="2752344" y="660400"/>
                  </a:lnTo>
                  <a:lnTo>
                    <a:pt x="2744724" y="635000"/>
                  </a:lnTo>
                  <a:lnTo>
                    <a:pt x="2717292" y="571500"/>
                  </a:lnTo>
                  <a:lnTo>
                    <a:pt x="2706624" y="558800"/>
                  </a:lnTo>
                  <a:lnTo>
                    <a:pt x="2694432" y="533400"/>
                  </a:lnTo>
                  <a:lnTo>
                    <a:pt x="2670048" y="508000"/>
                  </a:lnTo>
                  <a:lnTo>
                    <a:pt x="2656332" y="482600"/>
                  </a:lnTo>
                  <a:lnTo>
                    <a:pt x="2625852" y="444500"/>
                  </a:lnTo>
                  <a:lnTo>
                    <a:pt x="2610612" y="431800"/>
                  </a:lnTo>
                  <a:lnTo>
                    <a:pt x="2593848" y="419100"/>
                  </a:lnTo>
                  <a:lnTo>
                    <a:pt x="2577084" y="393700"/>
                  </a:lnTo>
                  <a:lnTo>
                    <a:pt x="2540508" y="368300"/>
                  </a:lnTo>
                  <a:lnTo>
                    <a:pt x="2520696" y="342900"/>
                  </a:lnTo>
                  <a:lnTo>
                    <a:pt x="2481072" y="317500"/>
                  </a:lnTo>
                  <a:lnTo>
                    <a:pt x="2438400" y="279400"/>
                  </a:lnTo>
                  <a:lnTo>
                    <a:pt x="2369820" y="241300"/>
                  </a:lnTo>
                  <a:lnTo>
                    <a:pt x="2321052" y="215900"/>
                  </a:lnTo>
                  <a:lnTo>
                    <a:pt x="2270760" y="190500"/>
                  </a:lnTo>
                  <a:lnTo>
                    <a:pt x="2218944" y="165100"/>
                  </a:lnTo>
                  <a:lnTo>
                    <a:pt x="2164080" y="139700"/>
                  </a:lnTo>
                  <a:lnTo>
                    <a:pt x="2107692" y="127000"/>
                  </a:lnTo>
                  <a:lnTo>
                    <a:pt x="2049780" y="101600"/>
                  </a:lnTo>
                  <a:lnTo>
                    <a:pt x="1929383" y="76200"/>
                  </a:lnTo>
                  <a:lnTo>
                    <a:pt x="1865376" y="50800"/>
                  </a:lnTo>
                  <a:lnTo>
                    <a:pt x="1801368" y="38100"/>
                  </a:lnTo>
                  <a:close/>
                </a:path>
                <a:path w="2781300" h="1638300">
                  <a:moveTo>
                    <a:pt x="1389888" y="0"/>
                  </a:moveTo>
                  <a:lnTo>
                    <a:pt x="1319784" y="0"/>
                  </a:lnTo>
                  <a:lnTo>
                    <a:pt x="1179576" y="12700"/>
                  </a:lnTo>
                  <a:lnTo>
                    <a:pt x="1043940" y="38100"/>
                  </a:lnTo>
                  <a:lnTo>
                    <a:pt x="1735836" y="38100"/>
                  </a:lnTo>
                  <a:lnTo>
                    <a:pt x="1600200" y="12700"/>
                  </a:lnTo>
                  <a:lnTo>
                    <a:pt x="1461515" y="12700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11756" y="2745955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1227" y="2866644"/>
            <a:ext cx="614680" cy="200025"/>
          </a:xfrm>
          <a:custGeom>
            <a:avLst/>
            <a:gdLst/>
            <a:ahLst/>
            <a:cxnLst/>
            <a:rect l="l" t="t" r="r" b="b"/>
            <a:pathLst>
              <a:path w="614679" h="200025">
                <a:moveTo>
                  <a:pt x="500095" y="37990"/>
                </a:moveTo>
                <a:lnTo>
                  <a:pt x="0" y="161544"/>
                </a:lnTo>
                <a:lnTo>
                  <a:pt x="9144" y="199644"/>
                </a:lnTo>
                <a:lnTo>
                  <a:pt x="509133" y="74646"/>
                </a:lnTo>
                <a:lnTo>
                  <a:pt x="500095" y="37990"/>
                </a:lnTo>
                <a:close/>
              </a:path>
              <a:path w="614679" h="200025">
                <a:moveTo>
                  <a:pt x="607189" y="33527"/>
                </a:moveTo>
                <a:lnTo>
                  <a:pt x="518160" y="33527"/>
                </a:lnTo>
                <a:lnTo>
                  <a:pt x="527304" y="70104"/>
                </a:lnTo>
                <a:lnTo>
                  <a:pt x="509133" y="74646"/>
                </a:lnTo>
                <a:lnTo>
                  <a:pt x="518160" y="111251"/>
                </a:lnTo>
                <a:lnTo>
                  <a:pt x="607189" y="33527"/>
                </a:lnTo>
                <a:close/>
              </a:path>
              <a:path w="614679" h="200025">
                <a:moveTo>
                  <a:pt x="518160" y="33527"/>
                </a:moveTo>
                <a:lnTo>
                  <a:pt x="500095" y="37990"/>
                </a:lnTo>
                <a:lnTo>
                  <a:pt x="509133" y="74646"/>
                </a:lnTo>
                <a:lnTo>
                  <a:pt x="527304" y="70104"/>
                </a:lnTo>
                <a:lnTo>
                  <a:pt x="518160" y="33527"/>
                </a:lnTo>
                <a:close/>
              </a:path>
              <a:path w="614679" h="200025">
                <a:moveTo>
                  <a:pt x="490727" y="0"/>
                </a:moveTo>
                <a:lnTo>
                  <a:pt x="500095" y="37990"/>
                </a:lnTo>
                <a:lnTo>
                  <a:pt x="518160" y="33527"/>
                </a:lnTo>
                <a:lnTo>
                  <a:pt x="607189" y="33527"/>
                </a:lnTo>
                <a:lnTo>
                  <a:pt x="614172" y="27432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44084" y="2499359"/>
            <a:ext cx="1934210" cy="637540"/>
            <a:chOff x="3720084" y="2499359"/>
            <a:chExt cx="1934210" cy="637540"/>
          </a:xfrm>
        </p:grpSpPr>
        <p:sp>
          <p:nvSpPr>
            <p:cNvPr id="8" name="object 8"/>
            <p:cNvSpPr/>
            <p:nvPr/>
          </p:nvSpPr>
          <p:spPr>
            <a:xfrm>
              <a:off x="3733800" y="25130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0084" y="24993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57800" y="2554027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 anchor="ctr">
            <a:spAutoFit/>
          </a:bodyPr>
          <a:lstStyle/>
          <a:p>
            <a:pPr marL="172085">
              <a:lnSpc>
                <a:spcPct val="100000"/>
              </a:lnSpc>
              <a:spcBef>
                <a:spcPts val="265"/>
              </a:spcBef>
            </a:pPr>
            <a:r>
              <a:rPr sz="3200" spc="-5" dirty="0"/>
              <a:t>HITUNG</a:t>
            </a:r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7226808" y="2132075"/>
            <a:ext cx="469900" cy="396240"/>
          </a:xfrm>
          <a:custGeom>
            <a:avLst/>
            <a:gdLst/>
            <a:ahLst/>
            <a:cxnLst/>
            <a:rect l="l" t="t" r="r" b="b"/>
            <a:pathLst>
              <a:path w="469900" h="396239">
                <a:moveTo>
                  <a:pt x="369954" y="58988"/>
                </a:moveTo>
                <a:lnTo>
                  <a:pt x="0" y="367284"/>
                </a:lnTo>
                <a:lnTo>
                  <a:pt x="24383" y="396239"/>
                </a:lnTo>
                <a:lnTo>
                  <a:pt x="394338" y="87944"/>
                </a:lnTo>
                <a:lnTo>
                  <a:pt x="369954" y="58988"/>
                </a:lnTo>
                <a:close/>
              </a:path>
              <a:path w="469900" h="396239">
                <a:moveTo>
                  <a:pt x="449144" y="47243"/>
                </a:moveTo>
                <a:lnTo>
                  <a:pt x="384047" y="47243"/>
                </a:lnTo>
                <a:lnTo>
                  <a:pt x="408431" y="76200"/>
                </a:lnTo>
                <a:lnTo>
                  <a:pt x="394338" y="87944"/>
                </a:lnTo>
                <a:lnTo>
                  <a:pt x="419100" y="117348"/>
                </a:lnTo>
                <a:lnTo>
                  <a:pt x="449144" y="47243"/>
                </a:lnTo>
                <a:close/>
              </a:path>
              <a:path w="469900" h="396239">
                <a:moveTo>
                  <a:pt x="384047" y="47243"/>
                </a:moveTo>
                <a:lnTo>
                  <a:pt x="369954" y="58988"/>
                </a:lnTo>
                <a:lnTo>
                  <a:pt x="394338" y="87944"/>
                </a:lnTo>
                <a:lnTo>
                  <a:pt x="408431" y="76200"/>
                </a:lnTo>
                <a:lnTo>
                  <a:pt x="384047" y="47243"/>
                </a:lnTo>
                <a:close/>
              </a:path>
              <a:path w="469900" h="396239">
                <a:moveTo>
                  <a:pt x="469391" y="0"/>
                </a:moveTo>
                <a:lnTo>
                  <a:pt x="345947" y="30479"/>
                </a:lnTo>
                <a:lnTo>
                  <a:pt x="369954" y="58988"/>
                </a:lnTo>
                <a:lnTo>
                  <a:pt x="384047" y="47243"/>
                </a:lnTo>
                <a:lnTo>
                  <a:pt x="449144" y="47243"/>
                </a:lnTo>
                <a:lnTo>
                  <a:pt x="469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47864" y="1624139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3712" y="2052828"/>
            <a:ext cx="129539" cy="384175"/>
          </a:xfrm>
          <a:custGeom>
            <a:avLst/>
            <a:gdLst/>
            <a:ahLst/>
            <a:cxnLst/>
            <a:rect l="l" t="t" r="r" b="b"/>
            <a:pathLst>
              <a:path w="129540" h="384175">
                <a:moveTo>
                  <a:pt x="54042" y="276411"/>
                </a:moveTo>
                <a:lnTo>
                  <a:pt x="16764" y="283463"/>
                </a:lnTo>
                <a:lnTo>
                  <a:pt x="94488" y="384048"/>
                </a:lnTo>
                <a:lnTo>
                  <a:pt x="119900" y="295655"/>
                </a:lnTo>
                <a:lnTo>
                  <a:pt x="57912" y="295655"/>
                </a:lnTo>
                <a:lnTo>
                  <a:pt x="54042" y="276411"/>
                </a:lnTo>
                <a:close/>
              </a:path>
              <a:path w="129540" h="384175">
                <a:moveTo>
                  <a:pt x="90849" y="269447"/>
                </a:moveTo>
                <a:lnTo>
                  <a:pt x="54042" y="276411"/>
                </a:lnTo>
                <a:lnTo>
                  <a:pt x="57912" y="295655"/>
                </a:lnTo>
                <a:lnTo>
                  <a:pt x="94488" y="288036"/>
                </a:lnTo>
                <a:lnTo>
                  <a:pt x="90849" y="269447"/>
                </a:lnTo>
                <a:close/>
              </a:path>
              <a:path w="129540" h="384175">
                <a:moveTo>
                  <a:pt x="129540" y="262127"/>
                </a:moveTo>
                <a:lnTo>
                  <a:pt x="90849" y="269447"/>
                </a:lnTo>
                <a:lnTo>
                  <a:pt x="94488" y="288036"/>
                </a:lnTo>
                <a:lnTo>
                  <a:pt x="57912" y="295655"/>
                </a:lnTo>
                <a:lnTo>
                  <a:pt x="119900" y="295655"/>
                </a:lnTo>
                <a:lnTo>
                  <a:pt x="129540" y="262127"/>
                </a:lnTo>
                <a:close/>
              </a:path>
              <a:path w="129540" h="384175">
                <a:moveTo>
                  <a:pt x="38100" y="0"/>
                </a:moveTo>
                <a:lnTo>
                  <a:pt x="0" y="7620"/>
                </a:lnTo>
                <a:lnTo>
                  <a:pt x="54042" y="276411"/>
                </a:lnTo>
                <a:lnTo>
                  <a:pt x="90849" y="26944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52664" y="2616263"/>
            <a:ext cx="2005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(TIDAK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BERBEDA)</a:t>
            </a:r>
            <a:endParaRPr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469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(H0)</a:t>
            </a:r>
          </a:p>
          <a:p>
            <a:pPr lvl="1"/>
            <a:r>
              <a:rPr lang="en-US" dirty="0" err="1"/>
              <a:t>Hipotesis</a:t>
            </a:r>
            <a:r>
              <a:rPr lang="en-US" dirty="0"/>
              <a:t> yang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Hipotesisa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(Ha)</a:t>
            </a:r>
          </a:p>
          <a:p>
            <a:pPr lvl="1"/>
            <a:r>
              <a:rPr lang="en-US" dirty="0" err="1"/>
              <a:t>Hipotesis</a:t>
            </a:r>
            <a:r>
              <a:rPr lang="en-US" dirty="0"/>
              <a:t> yang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665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Berapa</a:t>
            </a:r>
            <a:r>
              <a:rPr lang="en-US" dirty="0"/>
              <a:t> lama 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8 ton.</a:t>
            </a:r>
          </a:p>
          <a:p>
            <a:pPr lvl="1"/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5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84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Komparatif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Jakarta?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Jakarta?</a:t>
            </a:r>
          </a:p>
          <a:p>
            <a:pPr lvl="1"/>
            <a:endParaRPr lang="en-US" dirty="0"/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Jakarta. Ho: µ1 = µ2 Ha: µ1 ≠ µ2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Jakarta. Ho: µ1 = µ2 Ha: µ1 ≠ µ2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. Ho: </a:t>
            </a:r>
            <a:r>
              <a:rPr lang="el-GR" dirty="0"/>
              <a:t>θ</a:t>
            </a:r>
            <a:r>
              <a:rPr lang="en-US" dirty="0"/>
              <a:t> = 0 Ha: </a:t>
            </a:r>
            <a:r>
              <a:rPr lang="el-GR" dirty="0"/>
              <a:t>θ</a:t>
            </a:r>
            <a:r>
              <a:rPr lang="az-Cyrl-AZ" dirty="0"/>
              <a:t> </a:t>
            </a:r>
            <a:r>
              <a:rPr lang="en-US" dirty="0"/>
              <a:t>≠ 0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.    Ho: </a:t>
            </a:r>
            <a:r>
              <a:rPr lang="el-GR" dirty="0"/>
              <a:t>θ</a:t>
            </a:r>
            <a:r>
              <a:rPr lang="en-US" dirty="0"/>
              <a:t> = 0 Ha: </a:t>
            </a:r>
            <a:r>
              <a:rPr lang="el-GR" dirty="0"/>
              <a:t>θ</a:t>
            </a:r>
            <a:r>
              <a:rPr lang="az-Cyrl-AZ" dirty="0"/>
              <a:t> </a:t>
            </a:r>
            <a:r>
              <a:rPr lang="en-US" dirty="0"/>
              <a:t>≠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9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320527"/>
            <a:ext cx="10515600" cy="4351338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l-GR" dirty="0"/>
              <a:t>θ</a:t>
            </a:r>
            <a:r>
              <a:rPr lang="en-US" dirty="0"/>
              <a:t>1 = </a:t>
            </a:r>
            <a:r>
              <a:rPr lang="el-GR" dirty="0"/>
              <a:t>θ</a:t>
            </a:r>
            <a:r>
              <a:rPr lang="en-US" dirty="0"/>
              <a:t>0</a:t>
            </a:r>
          </a:p>
          <a:p>
            <a:pPr lvl="1"/>
            <a:r>
              <a:rPr lang="en-US" dirty="0"/>
              <a:t>Ha: </a:t>
            </a:r>
            <a:r>
              <a:rPr lang="el-GR" dirty="0"/>
              <a:t>θ</a:t>
            </a:r>
            <a:r>
              <a:rPr lang="en-US" dirty="0"/>
              <a:t>1</a:t>
            </a:r>
            <a:r>
              <a:rPr lang="el-GR" dirty="0"/>
              <a:t> </a:t>
            </a:r>
            <a:r>
              <a:rPr lang="en-US" dirty="0"/>
              <a:t>&gt; </a:t>
            </a:r>
            <a:r>
              <a:rPr lang="el-GR" dirty="0"/>
              <a:t>θ</a:t>
            </a:r>
            <a:r>
              <a:rPr lang="en-US" dirty="0"/>
              <a:t>0 </a:t>
            </a:r>
            <a:r>
              <a:rPr lang="en-US" dirty="0" err="1"/>
              <a:t>atau</a:t>
            </a:r>
            <a:r>
              <a:rPr lang="en-US" dirty="0"/>
              <a:t> Ha : </a:t>
            </a:r>
            <a:r>
              <a:rPr lang="el-GR" dirty="0"/>
              <a:t>θ</a:t>
            </a:r>
            <a:r>
              <a:rPr lang="en-US" dirty="0"/>
              <a:t>1</a:t>
            </a:r>
            <a:r>
              <a:rPr lang="el-GR" dirty="0"/>
              <a:t> </a:t>
            </a:r>
            <a:r>
              <a:rPr lang="en-US" dirty="0"/>
              <a:t>&lt; </a:t>
            </a:r>
            <a:r>
              <a:rPr lang="el-GR" dirty="0"/>
              <a:t>θ</a:t>
            </a:r>
            <a:r>
              <a:rPr lang="en-US" dirty="0"/>
              <a:t>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023" y="3644627"/>
            <a:ext cx="80010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62"/>
              </p:ext>
            </p:extLst>
          </p:nvPr>
        </p:nvGraphicFramePr>
        <p:xfrm>
          <a:off x="1979023" y="2558777"/>
          <a:ext cx="4038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Uji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Kiri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H0: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≥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&lt;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Uji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Kanan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H0: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≤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2479"/>
              </p:ext>
            </p:extLst>
          </p:nvPr>
        </p:nvGraphicFramePr>
        <p:xfrm>
          <a:off x="6093823" y="2558777"/>
          <a:ext cx="38862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/2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F,</a:t>
                      </a:r>
                      <a:r>
                        <a:rPr lang="en-US" baseline="0" dirty="0"/>
                        <a:t> t,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Z </a:t>
                      </a:r>
                      <a:r>
                        <a:rPr lang="en-US" baseline="0" dirty="0" err="1"/>
                        <a:t>tabel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69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Berdasarkan informasi yang dikemukakan pada sebuah media massa, bahwa harga beras jenis “A” di suatu wilayah adalah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 (Pengujian Dua Pihak)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en-US" dirty="0"/>
              <a:t> 	</a:t>
            </a:r>
            <a:r>
              <a:rPr lang="fi-FI" dirty="0"/>
              <a:t>Ho :  µ =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  <a:endParaRPr lang="id-ID" dirty="0"/>
          </a:p>
          <a:p>
            <a:pPr marL="0" indent="0">
              <a:buNone/>
            </a:pPr>
            <a:r>
              <a:rPr lang="fi-FI" dirty="0"/>
              <a:t>	H</a:t>
            </a:r>
            <a:r>
              <a:rPr lang="id-ID" dirty="0"/>
              <a:t>a </a:t>
            </a:r>
            <a:r>
              <a:rPr lang="fi-FI" dirty="0"/>
              <a:t>:  µ </a:t>
            </a:r>
            <a:r>
              <a:rPr lang="pt-BR" dirty="0"/>
              <a:t>≠</a:t>
            </a:r>
            <a:r>
              <a:rPr lang="en-US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</a:p>
          <a:p>
            <a:endParaRPr lang="id-ID" dirty="0"/>
          </a:p>
          <a:p>
            <a:r>
              <a:rPr lang="id-ID" dirty="0"/>
              <a:t>Berdasarkan informasi bahwa harga beras jenis “A” di suatu wilayah tidak kurang dari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(Pengujian Satu Pihak – Kiri)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fi-FI" dirty="0"/>
              <a:t>Ho :  µ </a:t>
            </a:r>
            <a:r>
              <a:rPr lang="id-ID" dirty="0"/>
              <a:t>≥</a:t>
            </a:r>
            <a:r>
              <a:rPr lang="fi-FI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fi-FI" dirty="0"/>
              <a:t>H</a:t>
            </a:r>
            <a:r>
              <a:rPr lang="id-ID" dirty="0"/>
              <a:t>a </a:t>
            </a:r>
            <a:r>
              <a:rPr lang="fi-FI" dirty="0"/>
              <a:t>:  µ </a:t>
            </a:r>
            <a:r>
              <a:rPr lang="id-ID" dirty="0"/>
              <a:t>&lt;</a:t>
            </a:r>
            <a:r>
              <a:rPr lang="en-US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</a:p>
          <a:p>
            <a:endParaRPr lang="id-ID" dirty="0"/>
          </a:p>
          <a:p>
            <a:r>
              <a:rPr lang="id-ID" dirty="0"/>
              <a:t>Berdasarkan informasi bahwa harga beras jenis “A” di suatu wilayah tidak lebih dari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(Pengujian Satu Pihak – Kanan) </a:t>
            </a:r>
          </a:p>
          <a:p>
            <a:pPr marL="0" indent="0">
              <a:buNone/>
            </a:pPr>
            <a:r>
              <a:rPr lang="fi-FI" dirty="0"/>
              <a:t>	Ho :  µ </a:t>
            </a:r>
            <a:r>
              <a:rPr lang="id-ID" dirty="0"/>
              <a:t>≤</a:t>
            </a:r>
            <a:r>
              <a:rPr lang="fi-FI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  <a:endParaRPr lang="id-ID" dirty="0"/>
          </a:p>
          <a:p>
            <a:pPr marL="0" indent="0">
              <a:buNone/>
            </a:pPr>
            <a:r>
              <a:rPr lang="fi-FI" dirty="0"/>
              <a:t>	H</a:t>
            </a:r>
            <a:r>
              <a:rPr lang="id-ID" dirty="0"/>
              <a:t>a </a:t>
            </a:r>
            <a:r>
              <a:rPr lang="fi-FI" dirty="0"/>
              <a:t>:  µ </a:t>
            </a:r>
            <a:r>
              <a:rPr lang="id-ID" dirty="0"/>
              <a:t>&gt;</a:t>
            </a:r>
            <a:r>
              <a:rPr lang="en-US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162380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lang="en-US" dirty="0"/>
          </a:p>
          <a:p>
            <a:r>
              <a:rPr lang="sv-SE" dirty="0"/>
              <a:t>Hipotesis harus sesuai dengan fakta</a:t>
            </a:r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diuji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sv-SE" dirty="0"/>
              <a:t>Hipotesis harus dapat menerangkan fakta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rata-rata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proporsi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varians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Sampelnya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(n &gt; 30)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(n ≤ 30)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1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Z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t (t-student)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l-GR" dirty="0"/>
              <a:t>χ2 (</a:t>
            </a:r>
            <a:r>
              <a:rPr lang="en-US" dirty="0"/>
              <a:t>chi-square)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distrbusi</a:t>
            </a:r>
            <a:r>
              <a:rPr lang="en-US" dirty="0"/>
              <a:t> F (F-ratio)</a:t>
            </a:r>
          </a:p>
          <a:p>
            <a:pPr lvl="2"/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hipótesis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(two tail test)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66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(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r>
              <a:rPr lang="en-US" dirty="0" err="1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2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7944" y="2686361"/>
            <a:ext cx="2063114" cy="793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645"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NOMINAL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40"/>
              </a:spcBef>
            </a:pPr>
            <a:r>
              <a:rPr b="1" spc="-10" dirty="0">
                <a:latin typeface="Arial"/>
                <a:cs typeface="Arial"/>
              </a:rPr>
              <a:t>(TIDAK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4864" y="2127059"/>
            <a:ext cx="2377440" cy="2219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JENIS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KELAMIN </a:t>
            </a:r>
            <a:r>
              <a:rPr sz="2400" spc="-655" dirty="0">
                <a:solidFill>
                  <a:srgbClr val="000000"/>
                </a:solidFill>
              </a:rPr>
              <a:t> </a:t>
            </a:r>
            <a:r>
              <a:rPr sz="2400" spc="-30" dirty="0">
                <a:solidFill>
                  <a:srgbClr val="000000"/>
                </a:solidFill>
              </a:rPr>
              <a:t>WAKTU</a:t>
            </a:r>
            <a:endParaRPr sz="2400"/>
          </a:p>
          <a:p>
            <a:pPr marL="12700" marR="1206500">
              <a:lnSpc>
                <a:spcPct val="150000"/>
              </a:lnSpc>
            </a:pPr>
            <a:r>
              <a:rPr sz="2400" spc="-10" dirty="0">
                <a:solidFill>
                  <a:srgbClr val="000000"/>
                </a:solidFill>
              </a:rPr>
              <a:t>HARI 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spc="-130" dirty="0">
                <a:solidFill>
                  <a:srgbClr val="000000"/>
                </a:solidFill>
              </a:rPr>
              <a:t>W</a:t>
            </a:r>
            <a:r>
              <a:rPr sz="2400" spc="-5" dirty="0">
                <a:solidFill>
                  <a:srgbClr val="000000"/>
                </a:solidFill>
              </a:rPr>
              <a:t>A</a:t>
            </a:r>
            <a:r>
              <a:rPr sz="2400" spc="-10" dirty="0">
                <a:solidFill>
                  <a:srgbClr val="000000"/>
                </a:solidFill>
              </a:rPr>
              <a:t>R</a:t>
            </a:r>
            <a:r>
              <a:rPr sz="2400" spc="-5" dirty="0">
                <a:solidFill>
                  <a:srgbClr val="000000"/>
                </a:solidFill>
              </a:rPr>
              <a:t>NA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34000" y="3113531"/>
            <a:ext cx="533400" cy="172720"/>
          </a:xfrm>
          <a:custGeom>
            <a:avLst/>
            <a:gdLst/>
            <a:ahLst/>
            <a:cxnLst/>
            <a:rect l="l" t="t" r="r" b="b"/>
            <a:pathLst>
              <a:path w="533400" h="172720">
                <a:moveTo>
                  <a:pt x="362712" y="0"/>
                </a:moveTo>
                <a:lnTo>
                  <a:pt x="362712" y="172212"/>
                </a:lnTo>
                <a:lnTo>
                  <a:pt x="476504" y="114300"/>
                </a:lnTo>
                <a:lnTo>
                  <a:pt x="391667" y="114300"/>
                </a:lnTo>
                <a:lnTo>
                  <a:pt x="391667" y="57912"/>
                </a:lnTo>
                <a:lnTo>
                  <a:pt x="478535" y="57912"/>
                </a:lnTo>
                <a:lnTo>
                  <a:pt x="362712" y="0"/>
                </a:lnTo>
                <a:close/>
              </a:path>
              <a:path w="533400" h="172720">
                <a:moveTo>
                  <a:pt x="362712" y="57912"/>
                </a:moveTo>
                <a:lnTo>
                  <a:pt x="0" y="57912"/>
                </a:lnTo>
                <a:lnTo>
                  <a:pt x="0" y="114300"/>
                </a:lnTo>
                <a:lnTo>
                  <a:pt x="362712" y="114300"/>
                </a:lnTo>
                <a:lnTo>
                  <a:pt x="362712" y="57912"/>
                </a:lnTo>
                <a:close/>
              </a:path>
              <a:path w="533400" h="172720">
                <a:moveTo>
                  <a:pt x="478535" y="57912"/>
                </a:moveTo>
                <a:lnTo>
                  <a:pt x="391667" y="57912"/>
                </a:lnTo>
                <a:lnTo>
                  <a:pt x="391667" y="114300"/>
                </a:lnTo>
                <a:lnTo>
                  <a:pt x="476504" y="114300"/>
                </a:lnTo>
                <a:lnTo>
                  <a:pt x="533400" y="85344"/>
                </a:lnTo>
                <a:lnTo>
                  <a:pt x="478535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307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pPr lvl="1"/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(Ho)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, </a:t>
            </a:r>
            <a:r>
              <a:rPr lang="en-US" dirty="0" err="1"/>
              <a:t>hendaknya</a:t>
            </a:r>
            <a:r>
              <a:rPr lang="en-US" dirty="0"/>
              <a:t> Ho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ditolak</a:t>
            </a:r>
            <a:endParaRPr lang="en-US" dirty="0"/>
          </a:p>
          <a:p>
            <a:pPr lvl="1"/>
            <a:r>
              <a:rPr lang="en-US" dirty="0" err="1"/>
              <a:t>Hipotesis</a:t>
            </a:r>
            <a:r>
              <a:rPr lang="en-US" dirty="0"/>
              <a:t>  </a:t>
            </a:r>
            <a:r>
              <a:rPr lang="en-US" dirty="0" err="1"/>
              <a:t>Alternatif</a:t>
            </a:r>
            <a:r>
              <a:rPr lang="en-US" dirty="0"/>
              <a:t> / </a:t>
            </a:r>
            <a:r>
              <a:rPr lang="en-US" dirty="0" err="1"/>
              <a:t>Tandingan</a:t>
            </a:r>
            <a:r>
              <a:rPr lang="en-US" dirty="0"/>
              <a:t> (Ha / H1)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/</a:t>
            </a:r>
            <a:r>
              <a:rPr lang="en-US" dirty="0" err="1"/>
              <a:t>tandingan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nol.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Bentuk</a:t>
            </a:r>
            <a:r>
              <a:rPr lang="en-US" dirty="0"/>
              <a:t> Ho </a:t>
            </a:r>
            <a:r>
              <a:rPr lang="en-US" dirty="0" err="1"/>
              <a:t>dan</a:t>
            </a:r>
            <a:r>
              <a:rPr lang="en-US" dirty="0"/>
              <a:t> Ha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Ho ; q = </a:t>
            </a:r>
            <a:r>
              <a:rPr lang="en-US" dirty="0" err="1"/>
              <a:t>qo</a:t>
            </a:r>
            <a:r>
              <a:rPr lang="en-US" dirty="0"/>
              <a:t> 	Ha : q &gt; </a:t>
            </a:r>
            <a:r>
              <a:rPr lang="en-US" dirty="0" err="1"/>
              <a:t>qo</a:t>
            </a:r>
            <a:endParaRPr lang="en-US" dirty="0"/>
          </a:p>
          <a:p>
            <a:pPr lvl="2"/>
            <a:r>
              <a:rPr lang="en-US" dirty="0"/>
              <a:t>Ha : q &lt; </a:t>
            </a:r>
            <a:r>
              <a:rPr lang="en-US" dirty="0" err="1"/>
              <a:t>qo</a:t>
            </a:r>
            <a:endParaRPr lang="en-US" dirty="0"/>
          </a:p>
          <a:p>
            <a:pPr lvl="2"/>
            <a:r>
              <a:rPr lang="en-US" dirty="0"/>
              <a:t>Ha : q ≠ </a:t>
            </a:r>
            <a:r>
              <a:rPr lang="en-US" dirty="0" err="1"/>
              <a:t>qo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3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54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Hipotesisnya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Ho: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=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  <a:p>
            <a:pPr lvl="2"/>
            <a:r>
              <a:rPr lang="en-US" dirty="0"/>
              <a:t>Ha: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Hipotesisnya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Ho: 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= 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  <a:p>
            <a:pPr lvl="2"/>
            <a:r>
              <a:rPr lang="en-US" dirty="0"/>
              <a:t>Ha: 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37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3" y="1639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endParaRPr lang="en-US" sz="2400" dirty="0"/>
          </a:p>
          <a:p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(</a:t>
            </a:r>
            <a:r>
              <a:rPr lang="el-GR" sz="2400" dirty="0"/>
              <a:t>α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toleransi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parameter </a:t>
            </a:r>
            <a:r>
              <a:rPr lang="en-US" sz="2400" dirty="0" err="1"/>
              <a:t>populasinya</a:t>
            </a:r>
            <a:r>
              <a:rPr lang="en-US" sz="2400" dirty="0"/>
              <a:t>.</a:t>
            </a:r>
          </a:p>
          <a:p>
            <a:r>
              <a:rPr lang="sv-SE" sz="2400" dirty="0"/>
              <a:t>Taraf nyata dalam bentuk % umumnya sebesar 1%, 5% dan 10% ditulis </a:t>
            </a:r>
            <a:r>
              <a:rPr lang="el-GR" sz="2400" dirty="0"/>
              <a:t>α</a:t>
            </a:r>
            <a:r>
              <a:rPr lang="sv-SE" sz="2400" dirty="0"/>
              <a:t>0,01; </a:t>
            </a:r>
            <a:r>
              <a:rPr lang="el-GR" sz="2400" dirty="0"/>
              <a:t>α</a:t>
            </a:r>
            <a:r>
              <a:rPr lang="sv-SE" sz="2400" dirty="0"/>
              <a:t>0,05; </a:t>
            </a:r>
            <a:r>
              <a:rPr lang="el-GR" sz="2400" dirty="0"/>
              <a:t>α</a:t>
            </a:r>
            <a:r>
              <a:rPr lang="sv-SE" sz="2400" dirty="0"/>
              <a:t>0,1. </a:t>
            </a:r>
          </a:p>
          <a:p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(critical region of a test)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penolakan</a:t>
            </a:r>
            <a:r>
              <a:rPr lang="en-US" sz="2400" dirty="0"/>
              <a:t> (region of rejection)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4699000"/>
            <a:ext cx="5410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66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4119"/>
            <a:ext cx="10515600" cy="1325563"/>
          </a:xfrm>
        </p:spPr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/>
              <a:t>Tentukan</a:t>
            </a:r>
            <a:r>
              <a:rPr lang="en-US" sz="3600" dirty="0"/>
              <a:t> </a:t>
            </a:r>
            <a:r>
              <a:rPr lang="en-US" sz="3600" dirty="0" err="1"/>
              <a:t>kriteria</a:t>
            </a:r>
            <a:r>
              <a:rPr lang="en-US" sz="3600" dirty="0"/>
              <a:t> </a:t>
            </a:r>
            <a:r>
              <a:rPr lang="en-US" sz="3600" dirty="0" err="1"/>
              <a:t>pengujian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971" y="1703387"/>
            <a:ext cx="7542058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596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(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0" name="Picture 99" descr="image00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2621" y="3377668"/>
            <a:ext cx="1273127" cy="1736631"/>
          </a:xfrm>
          <a:prstGeom prst="rect">
            <a:avLst/>
          </a:prstGeom>
        </p:spPr>
      </p:pic>
      <p:pic>
        <p:nvPicPr>
          <p:cNvPr id="101" name="Picture 100" descr="image0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0905" y="2674684"/>
            <a:ext cx="1284628" cy="1157827"/>
          </a:xfrm>
          <a:prstGeom prst="rect">
            <a:avLst/>
          </a:prstGeom>
        </p:spPr>
      </p:pic>
      <p:pic>
        <p:nvPicPr>
          <p:cNvPr id="102" name="Picture 101" descr="image004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5203" y="2438400"/>
            <a:ext cx="773824" cy="596612"/>
          </a:xfrm>
          <a:prstGeom prst="rect">
            <a:avLst/>
          </a:prstGeom>
        </p:spPr>
      </p:pic>
      <p:pic>
        <p:nvPicPr>
          <p:cNvPr id="103" name="Picture 102" descr="image005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69091" y="3099916"/>
            <a:ext cx="1405162" cy="744408"/>
          </a:xfrm>
          <a:prstGeom prst="rect">
            <a:avLst/>
          </a:prstGeom>
        </p:spPr>
      </p:pic>
      <p:pic>
        <p:nvPicPr>
          <p:cNvPr id="104" name="Picture 103" descr="image006.pn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5736" y="2970036"/>
            <a:ext cx="795060" cy="478396"/>
          </a:xfrm>
          <a:prstGeom prst="rect">
            <a:avLst/>
          </a:prstGeom>
        </p:spPr>
      </p:pic>
      <p:pic>
        <p:nvPicPr>
          <p:cNvPr id="105" name="Picture 104" descr="image007.png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63184" y="3442645"/>
            <a:ext cx="1644862" cy="519945"/>
          </a:xfrm>
          <a:prstGeom prst="rect">
            <a:avLst/>
          </a:prstGeom>
        </p:spPr>
      </p:pic>
      <p:pic>
        <p:nvPicPr>
          <p:cNvPr id="106" name="Picture 105" descr="image008.png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53623" y="3383530"/>
            <a:ext cx="803457" cy="525896"/>
          </a:xfrm>
          <a:prstGeom prst="rect">
            <a:avLst/>
          </a:prstGeom>
        </p:spPr>
      </p:pic>
      <p:pic>
        <p:nvPicPr>
          <p:cNvPr id="107" name="Picture 106" descr="image009.pn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53623" y="3608167"/>
            <a:ext cx="803457" cy="454675"/>
          </a:xfrm>
          <a:prstGeom prst="rect">
            <a:avLst/>
          </a:prstGeom>
        </p:spPr>
      </p:pic>
      <p:pic>
        <p:nvPicPr>
          <p:cNvPr id="108" name="Picture 107" descr="image010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9091" y="3448552"/>
            <a:ext cx="1225558" cy="897829"/>
          </a:xfrm>
          <a:prstGeom prst="rect">
            <a:avLst/>
          </a:prstGeom>
        </p:spPr>
      </p:pic>
      <p:pic>
        <p:nvPicPr>
          <p:cNvPr id="109" name="Picture 108" descr="image011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22505" y="3974237"/>
            <a:ext cx="916823" cy="469755"/>
          </a:xfrm>
          <a:prstGeom prst="rect">
            <a:avLst/>
          </a:prstGeom>
        </p:spPr>
      </p:pic>
      <p:pic>
        <p:nvPicPr>
          <p:cNvPr id="110" name="Picture 109" descr="image012.png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68529" y="4653549"/>
            <a:ext cx="2599105" cy="1447229"/>
          </a:xfrm>
          <a:prstGeom prst="rect">
            <a:avLst/>
          </a:prstGeom>
        </p:spPr>
      </p:pic>
      <p:pic>
        <p:nvPicPr>
          <p:cNvPr id="111" name="Picture 110" descr="image013.png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95490" y="3856096"/>
            <a:ext cx="1394065" cy="2197425"/>
          </a:xfrm>
          <a:prstGeom prst="rect">
            <a:avLst/>
          </a:prstGeom>
        </p:spPr>
      </p:pic>
      <p:pic>
        <p:nvPicPr>
          <p:cNvPr id="112" name="Picture 111" descr="image014.png"/>
          <p:cNvPicPr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23317" y="3312646"/>
            <a:ext cx="951036" cy="909687"/>
          </a:xfrm>
          <a:prstGeom prst="rect">
            <a:avLst/>
          </a:prstGeom>
        </p:spPr>
      </p:pic>
      <p:pic>
        <p:nvPicPr>
          <p:cNvPr id="113" name="Picture 112" descr="image015.png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14023" y="3088177"/>
            <a:ext cx="785638" cy="584798"/>
          </a:xfrm>
          <a:prstGeom prst="rect">
            <a:avLst/>
          </a:prstGeom>
        </p:spPr>
      </p:pic>
      <p:pic>
        <p:nvPicPr>
          <p:cNvPr id="114" name="Picture 113" descr="image016.png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23318" y="3838374"/>
            <a:ext cx="1303561" cy="521651"/>
          </a:xfrm>
          <a:prstGeom prst="rect">
            <a:avLst/>
          </a:prstGeom>
        </p:spPr>
      </p:pic>
      <p:pic>
        <p:nvPicPr>
          <p:cNvPr id="115" name="Picture 114" descr="image017.png"/>
          <p:cNvPicPr>
            <a:picLocks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72455" y="3826559"/>
            <a:ext cx="704838" cy="503930"/>
          </a:xfrm>
          <a:prstGeom prst="rect">
            <a:avLst/>
          </a:prstGeom>
        </p:spPr>
      </p:pic>
      <p:pic>
        <p:nvPicPr>
          <p:cNvPr id="116" name="Picture 115" descr="image018.png"/>
          <p:cNvPicPr>
            <a:picLocks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2681" y="4954808"/>
            <a:ext cx="1387338" cy="1129371"/>
          </a:xfrm>
          <a:prstGeom prst="rect">
            <a:avLst/>
          </a:prstGeom>
        </p:spPr>
      </p:pic>
      <p:pic>
        <p:nvPicPr>
          <p:cNvPr id="117" name="Picture 116" descr="image019.png"/>
          <p:cNvPicPr>
            <a:picLocks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64247" y="4527140"/>
            <a:ext cx="1179157" cy="823441"/>
          </a:xfrm>
          <a:prstGeom prst="rect">
            <a:avLst/>
          </a:prstGeom>
        </p:spPr>
      </p:pic>
      <p:pic>
        <p:nvPicPr>
          <p:cNvPr id="118" name="Picture 117" descr="image020.png"/>
          <p:cNvPicPr>
            <a:picLocks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183074" y="4382663"/>
            <a:ext cx="825129" cy="504807"/>
          </a:xfrm>
          <a:prstGeom prst="rect">
            <a:avLst/>
          </a:prstGeom>
        </p:spPr>
      </p:pic>
      <p:pic>
        <p:nvPicPr>
          <p:cNvPr id="119" name="Picture 118" descr="image021.png"/>
          <p:cNvPicPr>
            <a:picLocks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64246" y="4966622"/>
            <a:ext cx="1134242" cy="539422"/>
          </a:xfrm>
          <a:prstGeom prst="rect">
            <a:avLst/>
          </a:prstGeom>
        </p:spPr>
      </p:pic>
      <p:pic>
        <p:nvPicPr>
          <p:cNvPr id="120" name="Picture 119" descr="image022.png"/>
          <p:cNvPicPr>
            <a:picLocks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44065" y="5151621"/>
            <a:ext cx="791458" cy="429334"/>
          </a:xfrm>
          <a:prstGeom prst="rect">
            <a:avLst/>
          </a:prstGeom>
        </p:spPr>
      </p:pic>
      <p:pic>
        <p:nvPicPr>
          <p:cNvPr id="121" name="Picture 120" descr="image023.png"/>
          <p:cNvPicPr>
            <a:picLocks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383675" y="5687284"/>
            <a:ext cx="1506300" cy="567077"/>
          </a:xfrm>
          <a:prstGeom prst="rect">
            <a:avLst/>
          </a:prstGeom>
        </p:spPr>
      </p:pic>
      <p:pic>
        <p:nvPicPr>
          <p:cNvPr id="122" name="Picture 121" descr="image024.png"/>
          <p:cNvPicPr>
            <a:picLocks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35551" y="5846775"/>
            <a:ext cx="908370" cy="441825"/>
          </a:xfrm>
          <a:prstGeom prst="rect">
            <a:avLst/>
          </a:prstGeom>
        </p:spPr>
      </p:pic>
      <p:pic>
        <p:nvPicPr>
          <p:cNvPr id="123" name="Picture 122" descr="image025.png"/>
          <p:cNvPicPr>
            <a:picLocks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13126" y="5957804"/>
            <a:ext cx="822398" cy="426512"/>
          </a:xfrm>
          <a:prstGeom prst="rect">
            <a:avLst/>
          </a:prstGeom>
        </p:spPr>
      </p:pic>
      <p:pic>
        <p:nvPicPr>
          <p:cNvPr id="124" name="Picture 123" descr="image026.png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39019" y="4576756"/>
            <a:ext cx="1890258" cy="1441322"/>
          </a:xfrm>
          <a:prstGeom prst="rect">
            <a:avLst/>
          </a:prstGeom>
        </p:spPr>
      </p:pic>
      <p:pic>
        <p:nvPicPr>
          <p:cNvPr id="125" name="Picture 124" descr="image027.png"/>
          <p:cNvPicPr>
            <a:picLocks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813105" y="5192638"/>
            <a:ext cx="1324975" cy="820716"/>
          </a:xfrm>
          <a:prstGeom prst="rect">
            <a:avLst/>
          </a:prstGeom>
        </p:spPr>
      </p:pic>
      <p:pic>
        <p:nvPicPr>
          <p:cNvPr id="126" name="Picture 125" descr="image028.png"/>
          <p:cNvPicPr>
            <a:picLocks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347014" y="5019070"/>
            <a:ext cx="838235" cy="545712"/>
          </a:xfrm>
          <a:prstGeom prst="rect">
            <a:avLst/>
          </a:prstGeom>
        </p:spPr>
      </p:pic>
      <p:pic>
        <p:nvPicPr>
          <p:cNvPr id="127" name="Picture 126" descr="image029.png"/>
          <p:cNvPicPr>
            <a:picLocks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32262" y="5611674"/>
            <a:ext cx="1411725" cy="517178"/>
          </a:xfrm>
          <a:prstGeom prst="rect">
            <a:avLst/>
          </a:prstGeom>
        </p:spPr>
      </p:pic>
      <p:pic>
        <p:nvPicPr>
          <p:cNvPr id="128" name="Picture 127" descr="image030.png"/>
          <p:cNvPicPr>
            <a:picLocks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353163" y="5627591"/>
            <a:ext cx="757148" cy="471726"/>
          </a:xfrm>
          <a:prstGeom prst="rect">
            <a:avLst/>
          </a:prstGeom>
        </p:spPr>
      </p:pic>
      <p:pic>
        <p:nvPicPr>
          <p:cNvPr id="129" name="Picture 128" descr="image031.png"/>
          <p:cNvPicPr>
            <a:picLocks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27948" y="5611675"/>
            <a:ext cx="1616039" cy="942951"/>
          </a:xfrm>
          <a:prstGeom prst="rect">
            <a:avLst/>
          </a:prstGeom>
        </p:spPr>
      </p:pic>
      <p:pic>
        <p:nvPicPr>
          <p:cNvPr id="130" name="Picture 129" descr="image032.png"/>
          <p:cNvPicPr>
            <a:picLocks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114706" y="6176574"/>
            <a:ext cx="791293" cy="458384"/>
          </a:xfrm>
          <a:prstGeom prst="rect">
            <a:avLst/>
          </a:prstGeom>
        </p:spPr>
      </p:pic>
      <p:pic>
        <p:nvPicPr>
          <p:cNvPr id="131" name="Picture 130" descr="image033.png"/>
          <p:cNvPicPr>
            <a:picLocks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80532" y="3639960"/>
            <a:ext cx="1619631" cy="1474339"/>
          </a:xfrm>
          <a:prstGeom prst="rect">
            <a:avLst/>
          </a:prstGeom>
        </p:spPr>
      </p:pic>
      <p:pic>
        <p:nvPicPr>
          <p:cNvPr id="132" name="Picture 131" descr="image034.png"/>
          <p:cNvPicPr>
            <a:picLocks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176152" y="3601352"/>
            <a:ext cx="1371037" cy="505264"/>
          </a:xfrm>
          <a:prstGeom prst="rect">
            <a:avLst/>
          </a:prstGeom>
        </p:spPr>
      </p:pic>
      <p:pic>
        <p:nvPicPr>
          <p:cNvPr id="133" name="Picture 132" descr="image035.png"/>
          <p:cNvPicPr>
            <a:picLocks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590671" y="3488902"/>
            <a:ext cx="957625" cy="484594"/>
          </a:xfrm>
          <a:prstGeom prst="rect">
            <a:avLst/>
          </a:prstGeom>
        </p:spPr>
      </p:pic>
      <p:pic>
        <p:nvPicPr>
          <p:cNvPr id="134" name="Picture 133" descr="image036.png"/>
          <p:cNvPicPr>
            <a:picLocks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235479" y="3704936"/>
            <a:ext cx="1317616" cy="883470"/>
          </a:xfrm>
          <a:prstGeom prst="rect">
            <a:avLst/>
          </a:prstGeom>
        </p:spPr>
      </p:pic>
      <p:pic>
        <p:nvPicPr>
          <p:cNvPr id="135" name="Picture 134" descr="image037.png"/>
          <p:cNvPicPr>
            <a:picLocks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743423" y="4210355"/>
            <a:ext cx="870109" cy="383535"/>
          </a:xfrm>
          <a:prstGeom prst="rect">
            <a:avLst/>
          </a:prstGeom>
        </p:spPr>
      </p:pic>
      <p:pic>
        <p:nvPicPr>
          <p:cNvPr id="136" name="Picture 135" descr="image001.png"/>
          <p:cNvPicPr>
            <a:picLocks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840686" y="4523592"/>
            <a:ext cx="1187318" cy="6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99"/>
            <a:ext cx="10515600" cy="4351338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rata-rata</a:t>
            </a:r>
          </a:p>
          <a:p>
            <a:pPr lvl="1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(n &gt; 30) </a:t>
            </a:r>
          </a:p>
          <a:p>
            <a:pPr lvl="1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(n ≤ 30)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051" y="2854960"/>
            <a:ext cx="6223634" cy="324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7020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rata-rata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8749" y="1870075"/>
            <a:ext cx="5638800" cy="450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D67127-B1C7-2E41-48BA-22453562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3283" y="1435100"/>
            <a:ext cx="6010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10982"/>
              </p:ext>
            </p:extLst>
          </p:nvPr>
        </p:nvGraphicFramePr>
        <p:xfrm>
          <a:off x="5327930" y="5356951"/>
          <a:ext cx="4378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3009900" imgH="520700" progId="Equation.3">
                  <p:embed/>
                </p:oleObj>
              </mc:Choice>
              <mc:Fallback>
                <p:oleObj r:id="rId4" imgW="3009900" imgH="5207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930" y="5356951"/>
                        <a:ext cx="43783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600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Kesimpulan</a:t>
            </a:r>
            <a:endParaRPr lang="en-US" b="1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pengujiaanya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377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soal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9" y="1434278"/>
            <a:ext cx="7841596" cy="4672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8977" y="2958353"/>
            <a:ext cx="24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0,5;0,04 </a:t>
            </a:r>
            <a:r>
              <a:rPr lang="id-ID" dirty="0" smtClean="0"/>
              <a:t>= </a:t>
            </a:r>
            <a:r>
              <a:rPr lang="id-ID" dirty="0" smtClean="0"/>
              <a:t>0,2054 x 10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8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83607" y="2513075"/>
            <a:ext cx="546100" cy="472440"/>
          </a:xfrm>
          <a:custGeom>
            <a:avLst/>
            <a:gdLst/>
            <a:ahLst/>
            <a:cxnLst/>
            <a:rect l="l" t="t" r="r" b="b"/>
            <a:pathLst>
              <a:path w="546100" h="472439">
                <a:moveTo>
                  <a:pt x="447238" y="61190"/>
                </a:moveTo>
                <a:lnTo>
                  <a:pt x="0" y="443484"/>
                </a:lnTo>
                <a:lnTo>
                  <a:pt x="25908" y="472439"/>
                </a:lnTo>
                <a:lnTo>
                  <a:pt x="471935" y="89919"/>
                </a:lnTo>
                <a:lnTo>
                  <a:pt x="447238" y="61190"/>
                </a:lnTo>
                <a:close/>
              </a:path>
              <a:path w="546100" h="472439">
                <a:moveTo>
                  <a:pt x="525584" y="48767"/>
                </a:moveTo>
                <a:lnTo>
                  <a:pt x="461771" y="48767"/>
                </a:lnTo>
                <a:lnTo>
                  <a:pt x="486156" y="77724"/>
                </a:lnTo>
                <a:lnTo>
                  <a:pt x="471935" y="89919"/>
                </a:lnTo>
                <a:lnTo>
                  <a:pt x="496824" y="118872"/>
                </a:lnTo>
                <a:lnTo>
                  <a:pt x="525584" y="48767"/>
                </a:lnTo>
                <a:close/>
              </a:path>
              <a:path w="546100" h="472439">
                <a:moveTo>
                  <a:pt x="461771" y="48767"/>
                </a:moveTo>
                <a:lnTo>
                  <a:pt x="447238" y="61190"/>
                </a:lnTo>
                <a:lnTo>
                  <a:pt x="471935" y="89919"/>
                </a:lnTo>
                <a:lnTo>
                  <a:pt x="486156" y="77724"/>
                </a:lnTo>
                <a:lnTo>
                  <a:pt x="461771" y="48767"/>
                </a:lnTo>
                <a:close/>
              </a:path>
              <a:path w="546100" h="472439">
                <a:moveTo>
                  <a:pt x="545592" y="0"/>
                </a:moveTo>
                <a:lnTo>
                  <a:pt x="422147" y="32003"/>
                </a:lnTo>
                <a:lnTo>
                  <a:pt x="447238" y="61190"/>
                </a:lnTo>
                <a:lnTo>
                  <a:pt x="461771" y="48767"/>
                </a:lnTo>
                <a:lnTo>
                  <a:pt x="525584" y="48767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5" name="object 5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640330" y="2691575"/>
            <a:ext cx="2781300" cy="1638300"/>
            <a:chOff x="721106" y="4402131"/>
            <a:chExt cx="2781300" cy="1638300"/>
          </a:xfrm>
        </p:grpSpPr>
        <p:grpSp>
          <p:nvGrpSpPr>
            <p:cNvPr id="12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13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soal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21351" cy="47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09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soal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5" y="1585072"/>
            <a:ext cx="7245164" cy="48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9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42" y="1618970"/>
            <a:ext cx="7119658" cy="5139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2" y="1169894"/>
            <a:ext cx="4895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75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038638" cy="530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640" y="744698"/>
            <a:ext cx="2110105" cy="85471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CC"/>
                </a:solidFill>
                <a:latin typeface="Alegreya Bold"/>
              </a:rPr>
              <a:t>ORDINAL</a:t>
            </a:r>
            <a:endParaRPr sz="3600" dirty="0">
              <a:latin typeface="Alegreya Bold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spc="-15" dirty="0">
                <a:solidFill>
                  <a:srgbClr val="0000CC"/>
                </a:solidFill>
                <a:latin typeface="Alegreya Bold"/>
              </a:rPr>
              <a:t>(ADA</a:t>
            </a:r>
            <a:r>
              <a:rPr sz="1800" spc="-65" dirty="0">
                <a:solidFill>
                  <a:srgbClr val="0000CC"/>
                </a:solidFill>
                <a:latin typeface="Alegreya Bold"/>
              </a:rPr>
              <a:t> </a:t>
            </a:r>
            <a:r>
              <a:rPr sz="1800" spc="-15" dirty="0">
                <a:solidFill>
                  <a:srgbClr val="0000CC"/>
                </a:solidFill>
                <a:latin typeface="Alegreya Bold"/>
              </a:rPr>
              <a:t>BEDA)</a:t>
            </a:r>
            <a:endParaRPr sz="1800" dirty="0">
              <a:latin typeface="Alegreya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53640" y="3121671"/>
            <a:ext cx="7860792" cy="184922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40"/>
              </a:spcBef>
            </a:pPr>
            <a:r>
              <a:rPr spc="-225" dirty="0">
                <a:latin typeface="Alegreya Bold"/>
              </a:rPr>
              <a:t>Y</a:t>
            </a:r>
            <a:r>
              <a:rPr dirty="0">
                <a:latin typeface="Alegreya Bold"/>
              </a:rPr>
              <a:t>A</a:t>
            </a:r>
            <a:r>
              <a:rPr spc="-85" dirty="0">
                <a:latin typeface="Alegreya Bold"/>
              </a:rPr>
              <a:t> </a:t>
            </a:r>
            <a:r>
              <a:rPr dirty="0">
                <a:latin typeface="Alegreya Bold"/>
              </a:rPr>
              <a:t>–</a:t>
            </a:r>
            <a:r>
              <a:rPr spc="-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TID</a:t>
            </a:r>
            <a:r>
              <a:rPr spc="-10" dirty="0">
                <a:latin typeface="Alegreya Bold"/>
              </a:rPr>
              <a:t>A</a:t>
            </a:r>
            <a:r>
              <a:rPr dirty="0">
                <a:latin typeface="Alegreya Bold"/>
              </a:rPr>
              <a:t>K</a:t>
            </a:r>
          </a:p>
          <a:p>
            <a:pPr marL="360045">
              <a:lnSpc>
                <a:spcPct val="100000"/>
              </a:lnSpc>
              <a:spcBef>
                <a:spcPts val="1440"/>
              </a:spcBef>
            </a:pPr>
            <a:r>
              <a:rPr spc="-35" dirty="0">
                <a:latin typeface="Alegreya Bold"/>
              </a:rPr>
              <a:t>SANGAT</a:t>
            </a:r>
            <a:r>
              <a:rPr spc="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SUKA</a:t>
            </a:r>
            <a:r>
              <a:rPr spc="-80" dirty="0">
                <a:latin typeface="Alegreya Bold"/>
              </a:rPr>
              <a:t> </a:t>
            </a:r>
            <a:r>
              <a:rPr dirty="0">
                <a:latin typeface="Alegreya Bold"/>
              </a:rPr>
              <a:t>-</a:t>
            </a:r>
            <a:r>
              <a:rPr spc="-1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SUKA</a:t>
            </a:r>
            <a:r>
              <a:rPr spc="-90" dirty="0">
                <a:latin typeface="Alegreya Bold"/>
              </a:rPr>
              <a:t> </a:t>
            </a:r>
            <a:r>
              <a:rPr dirty="0">
                <a:latin typeface="Alegreya Bold"/>
              </a:rPr>
              <a:t>-</a:t>
            </a:r>
            <a:r>
              <a:rPr spc="-10" dirty="0">
                <a:latin typeface="Alegreya Bold"/>
              </a:rPr>
              <a:t> KURANG</a:t>
            </a:r>
            <a:r>
              <a:rPr spc="1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SUKA</a:t>
            </a:r>
          </a:p>
          <a:p>
            <a:pPr marL="360045">
              <a:lnSpc>
                <a:spcPct val="100000"/>
              </a:lnSpc>
              <a:spcBef>
                <a:spcPts val="1440"/>
              </a:spcBef>
            </a:pPr>
            <a:r>
              <a:rPr spc="-35" dirty="0">
                <a:latin typeface="Alegreya Bold"/>
              </a:rPr>
              <a:t>SANGAT</a:t>
            </a:r>
            <a:r>
              <a:rPr spc="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  <a:r>
              <a:rPr spc="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-</a:t>
            </a:r>
            <a:r>
              <a:rPr spc="-10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  <a:r>
              <a:rPr spc="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–</a:t>
            </a:r>
            <a:r>
              <a:rPr spc="-5" dirty="0">
                <a:latin typeface="Alegreya Bold"/>
              </a:rPr>
              <a:t> </a:t>
            </a:r>
            <a:r>
              <a:rPr spc="-10" dirty="0">
                <a:latin typeface="Alegreya Bold"/>
              </a:rPr>
              <a:t>CUKUP</a:t>
            </a:r>
            <a:r>
              <a:rPr spc="-20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  <a:r>
              <a:rPr spc="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–</a:t>
            </a:r>
            <a:r>
              <a:rPr spc="-1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TIDAK</a:t>
            </a:r>
            <a:r>
              <a:rPr spc="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7704" y="5860859"/>
            <a:ext cx="6931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CC"/>
                </a:solidFill>
                <a:latin typeface="Alegreya Bold"/>
                <a:cs typeface="Arial"/>
              </a:rPr>
              <a:t>NILAI</a:t>
            </a:r>
            <a:r>
              <a:rPr sz="2400" b="1" spc="-10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legreya Bold"/>
                <a:cs typeface="Arial"/>
              </a:rPr>
              <a:t>BISA</a:t>
            </a:r>
            <a:r>
              <a:rPr sz="2400" b="1" spc="-95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Alegreya Bold"/>
                <a:cs typeface="Arial"/>
              </a:rPr>
              <a:t>BERVARIASI,</a:t>
            </a:r>
            <a:r>
              <a:rPr sz="2400" b="1" spc="25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legreya Bold"/>
                <a:cs typeface="Arial"/>
              </a:rPr>
              <a:t>JARAK</a:t>
            </a:r>
            <a:r>
              <a:rPr sz="2400" b="1" spc="25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legreya Bold"/>
                <a:cs typeface="Arial"/>
              </a:rPr>
              <a:t>HARUS</a:t>
            </a:r>
            <a:r>
              <a:rPr sz="2400" b="1" spc="30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legreya Bold"/>
                <a:cs typeface="Arial"/>
              </a:rPr>
              <a:t>SAMA</a:t>
            </a:r>
            <a:endParaRPr sz="2400" dirty="0">
              <a:latin typeface="Alegreya Bold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5379" y="1887035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38100" y="800100"/>
                </a:moveTo>
                <a:lnTo>
                  <a:pt x="0" y="800100"/>
                </a:lnTo>
                <a:lnTo>
                  <a:pt x="56387" y="914400"/>
                </a:lnTo>
                <a:lnTo>
                  <a:pt x="104261" y="819912"/>
                </a:lnTo>
                <a:lnTo>
                  <a:pt x="38100" y="819912"/>
                </a:lnTo>
                <a:lnTo>
                  <a:pt x="38100" y="800100"/>
                </a:lnTo>
                <a:close/>
              </a:path>
              <a:path w="114300" h="914400">
                <a:moveTo>
                  <a:pt x="76200" y="0"/>
                </a:moveTo>
                <a:lnTo>
                  <a:pt x="38100" y="0"/>
                </a:lnTo>
                <a:lnTo>
                  <a:pt x="38100" y="819912"/>
                </a:lnTo>
                <a:lnTo>
                  <a:pt x="76200" y="819912"/>
                </a:lnTo>
                <a:lnTo>
                  <a:pt x="76200" y="0"/>
                </a:lnTo>
                <a:close/>
              </a:path>
              <a:path w="114300" h="914400">
                <a:moveTo>
                  <a:pt x="114300" y="800100"/>
                </a:moveTo>
                <a:lnTo>
                  <a:pt x="76200" y="800100"/>
                </a:lnTo>
                <a:lnTo>
                  <a:pt x="76200" y="819912"/>
                </a:lnTo>
                <a:lnTo>
                  <a:pt x="104261" y="819912"/>
                </a:lnTo>
                <a:lnTo>
                  <a:pt x="1143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8051" y="5149595"/>
            <a:ext cx="114300" cy="609600"/>
          </a:xfrm>
          <a:custGeom>
            <a:avLst/>
            <a:gdLst/>
            <a:ahLst/>
            <a:cxnLst/>
            <a:rect l="l" t="t" r="r" b="b"/>
            <a:pathLst>
              <a:path w="114300" h="609600">
                <a:moveTo>
                  <a:pt x="38100" y="495300"/>
                </a:moveTo>
                <a:lnTo>
                  <a:pt x="0" y="495300"/>
                </a:lnTo>
                <a:lnTo>
                  <a:pt x="56387" y="609599"/>
                </a:lnTo>
                <a:lnTo>
                  <a:pt x="104261" y="515112"/>
                </a:lnTo>
                <a:lnTo>
                  <a:pt x="38100" y="515112"/>
                </a:lnTo>
                <a:lnTo>
                  <a:pt x="38100" y="495300"/>
                </a:lnTo>
                <a:close/>
              </a:path>
              <a:path w="114300" h="609600">
                <a:moveTo>
                  <a:pt x="76200" y="0"/>
                </a:moveTo>
                <a:lnTo>
                  <a:pt x="38100" y="0"/>
                </a:lnTo>
                <a:lnTo>
                  <a:pt x="38100" y="515112"/>
                </a:lnTo>
                <a:lnTo>
                  <a:pt x="76200" y="515112"/>
                </a:lnTo>
                <a:lnTo>
                  <a:pt x="76200" y="0"/>
                </a:lnTo>
                <a:close/>
              </a:path>
              <a:path w="114300" h="609600">
                <a:moveTo>
                  <a:pt x="114300" y="495300"/>
                </a:moveTo>
                <a:lnTo>
                  <a:pt x="76200" y="495300"/>
                </a:lnTo>
                <a:lnTo>
                  <a:pt x="76200" y="515112"/>
                </a:lnTo>
                <a:lnTo>
                  <a:pt x="104261" y="515112"/>
                </a:lnTo>
                <a:lnTo>
                  <a:pt x="114300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08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56" y="2745955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3607" y="2513075"/>
            <a:ext cx="546100" cy="472440"/>
          </a:xfrm>
          <a:custGeom>
            <a:avLst/>
            <a:gdLst/>
            <a:ahLst/>
            <a:cxnLst/>
            <a:rect l="l" t="t" r="r" b="b"/>
            <a:pathLst>
              <a:path w="546100" h="472439">
                <a:moveTo>
                  <a:pt x="447238" y="61190"/>
                </a:moveTo>
                <a:lnTo>
                  <a:pt x="0" y="443484"/>
                </a:lnTo>
                <a:lnTo>
                  <a:pt x="25908" y="472439"/>
                </a:lnTo>
                <a:lnTo>
                  <a:pt x="471935" y="89919"/>
                </a:lnTo>
                <a:lnTo>
                  <a:pt x="447238" y="61190"/>
                </a:lnTo>
                <a:close/>
              </a:path>
              <a:path w="546100" h="472439">
                <a:moveTo>
                  <a:pt x="525584" y="48767"/>
                </a:moveTo>
                <a:lnTo>
                  <a:pt x="461771" y="48767"/>
                </a:lnTo>
                <a:lnTo>
                  <a:pt x="486156" y="77724"/>
                </a:lnTo>
                <a:lnTo>
                  <a:pt x="471935" y="89919"/>
                </a:lnTo>
                <a:lnTo>
                  <a:pt x="496824" y="118872"/>
                </a:lnTo>
                <a:lnTo>
                  <a:pt x="525584" y="48767"/>
                </a:lnTo>
                <a:close/>
              </a:path>
              <a:path w="546100" h="472439">
                <a:moveTo>
                  <a:pt x="461771" y="48767"/>
                </a:moveTo>
                <a:lnTo>
                  <a:pt x="447238" y="61190"/>
                </a:lnTo>
                <a:lnTo>
                  <a:pt x="471935" y="89919"/>
                </a:lnTo>
                <a:lnTo>
                  <a:pt x="486156" y="77724"/>
                </a:lnTo>
                <a:lnTo>
                  <a:pt x="461771" y="48767"/>
                </a:lnTo>
                <a:close/>
              </a:path>
              <a:path w="546100" h="472439">
                <a:moveTo>
                  <a:pt x="545592" y="0"/>
                </a:moveTo>
                <a:lnTo>
                  <a:pt x="422147" y="32003"/>
                </a:lnTo>
                <a:lnTo>
                  <a:pt x="447238" y="61190"/>
                </a:lnTo>
                <a:lnTo>
                  <a:pt x="461771" y="48767"/>
                </a:lnTo>
                <a:lnTo>
                  <a:pt x="525584" y="48767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5" name="object 5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640330" y="2691575"/>
            <a:ext cx="2781300" cy="1638300"/>
            <a:chOff x="721106" y="4402131"/>
            <a:chExt cx="2781300" cy="1638300"/>
          </a:xfrm>
        </p:grpSpPr>
        <p:grpSp>
          <p:nvGrpSpPr>
            <p:cNvPr id="13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15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9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4653" y="2690051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4" name="object 4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05884" y="2513075"/>
            <a:ext cx="623570" cy="1752600"/>
          </a:xfrm>
          <a:custGeom>
            <a:avLst/>
            <a:gdLst/>
            <a:ahLst/>
            <a:cxnLst/>
            <a:rect l="l" t="t" r="r" b="b"/>
            <a:pathLst>
              <a:path w="623570" h="1752600">
                <a:moveTo>
                  <a:pt x="470916" y="1752600"/>
                </a:moveTo>
                <a:lnTo>
                  <a:pt x="456234" y="1693164"/>
                </a:lnTo>
                <a:lnTo>
                  <a:pt x="440436" y="1629156"/>
                </a:lnTo>
                <a:lnTo>
                  <a:pt x="411238" y="1654251"/>
                </a:lnTo>
                <a:lnTo>
                  <a:pt x="28956" y="1207008"/>
                </a:lnTo>
                <a:lnTo>
                  <a:pt x="0" y="1232916"/>
                </a:lnTo>
                <a:lnTo>
                  <a:pt x="382511" y="1678952"/>
                </a:lnTo>
                <a:lnTo>
                  <a:pt x="353568" y="1703832"/>
                </a:lnTo>
                <a:lnTo>
                  <a:pt x="470916" y="1752600"/>
                </a:lnTo>
                <a:close/>
              </a:path>
              <a:path w="623570" h="1752600">
                <a:moveTo>
                  <a:pt x="623316" y="0"/>
                </a:moveTo>
                <a:lnTo>
                  <a:pt x="499872" y="32004"/>
                </a:lnTo>
                <a:lnTo>
                  <a:pt x="524954" y="61201"/>
                </a:lnTo>
                <a:lnTo>
                  <a:pt x="77724" y="443484"/>
                </a:lnTo>
                <a:lnTo>
                  <a:pt x="103632" y="472440"/>
                </a:lnTo>
                <a:lnTo>
                  <a:pt x="549656" y="89928"/>
                </a:lnTo>
                <a:lnTo>
                  <a:pt x="574548" y="118872"/>
                </a:lnTo>
                <a:lnTo>
                  <a:pt x="603300" y="48768"/>
                </a:lnTo>
                <a:lnTo>
                  <a:pt x="623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100829" y="4184903"/>
            <a:ext cx="1915795" cy="599440"/>
            <a:chOff x="3576828" y="4184903"/>
            <a:chExt cx="1915795" cy="599440"/>
          </a:xfrm>
        </p:grpSpPr>
        <p:sp>
          <p:nvSpPr>
            <p:cNvPr id="13" name="object 13"/>
            <p:cNvSpPr/>
            <p:nvPr/>
          </p:nvSpPr>
          <p:spPr>
            <a:xfrm>
              <a:off x="3581400" y="41894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6828" y="41849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8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8" y="598932"/>
                  </a:lnTo>
                  <a:lnTo>
                    <a:pt x="1915668" y="594360"/>
                  </a:lnTo>
                  <a:lnTo>
                    <a:pt x="10668" y="594360"/>
                  </a:lnTo>
                  <a:lnTo>
                    <a:pt x="4572" y="589788"/>
                  </a:lnTo>
                  <a:lnTo>
                    <a:pt x="10668" y="589788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  <a:path w="1915795" h="599439">
                  <a:moveTo>
                    <a:pt x="10668" y="589788"/>
                  </a:moveTo>
                  <a:lnTo>
                    <a:pt x="4572" y="589788"/>
                  </a:lnTo>
                  <a:lnTo>
                    <a:pt x="10668" y="594360"/>
                  </a:lnTo>
                  <a:lnTo>
                    <a:pt x="10668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8" y="589788"/>
                  </a:lnTo>
                  <a:lnTo>
                    <a:pt x="10668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8" y="589788"/>
                  </a:lnTo>
                  <a:lnTo>
                    <a:pt x="1915668" y="10668"/>
                  </a:lnTo>
                  <a:lnTo>
                    <a:pt x="1909572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8" y="594360"/>
                  </a:lnTo>
                  <a:lnTo>
                    <a:pt x="1915668" y="589788"/>
                  </a:lnTo>
                  <a:close/>
                </a:path>
                <a:path w="1915795" h="599439">
                  <a:moveTo>
                    <a:pt x="10668" y="4572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8" y="4572"/>
                  </a:lnTo>
                  <a:lnTo>
                    <a:pt x="10668" y="10668"/>
                  </a:lnTo>
                  <a:lnTo>
                    <a:pt x="1905000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4572"/>
                  </a:moveTo>
                  <a:lnTo>
                    <a:pt x="1905000" y="4572"/>
                  </a:lnTo>
                  <a:lnTo>
                    <a:pt x="1909572" y="10668"/>
                  </a:lnTo>
                  <a:lnTo>
                    <a:pt x="1915668" y="10668"/>
                  </a:lnTo>
                  <a:lnTo>
                    <a:pt x="19156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5400" y="41894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33001" y="2512440"/>
            <a:ext cx="2781300" cy="1638300"/>
            <a:chOff x="721106" y="4402131"/>
            <a:chExt cx="2781300" cy="1638300"/>
          </a:xfrm>
        </p:grpSpPr>
        <p:grpSp>
          <p:nvGrpSpPr>
            <p:cNvPr id="17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19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40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8" y="2965703"/>
            <a:ext cx="1915795" cy="599440"/>
            <a:chOff x="452627" y="2965703"/>
            <a:chExt cx="1915795" cy="599440"/>
          </a:xfrm>
        </p:grpSpPr>
        <p:sp>
          <p:nvSpPr>
            <p:cNvPr id="3" name="object 3"/>
            <p:cNvSpPr/>
            <p:nvPr/>
          </p:nvSpPr>
          <p:spPr>
            <a:xfrm>
              <a:off x="457199" y="29702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627" y="29657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7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7" y="598932"/>
                  </a:lnTo>
                  <a:lnTo>
                    <a:pt x="1915667" y="594360"/>
                  </a:lnTo>
                  <a:lnTo>
                    <a:pt x="10667" y="594360"/>
                  </a:lnTo>
                  <a:lnTo>
                    <a:pt x="4571" y="589788"/>
                  </a:lnTo>
                  <a:lnTo>
                    <a:pt x="10667" y="589788"/>
                  </a:lnTo>
                  <a:lnTo>
                    <a:pt x="10667" y="10667"/>
                  </a:lnTo>
                  <a:lnTo>
                    <a:pt x="4571" y="10667"/>
                  </a:lnTo>
                  <a:lnTo>
                    <a:pt x="10667" y="4572"/>
                  </a:lnTo>
                  <a:lnTo>
                    <a:pt x="1915667" y="4572"/>
                  </a:lnTo>
                  <a:lnTo>
                    <a:pt x="1915667" y="0"/>
                  </a:lnTo>
                  <a:close/>
                </a:path>
                <a:path w="1915795" h="599439">
                  <a:moveTo>
                    <a:pt x="10667" y="589788"/>
                  </a:moveTo>
                  <a:lnTo>
                    <a:pt x="4571" y="589788"/>
                  </a:lnTo>
                  <a:lnTo>
                    <a:pt x="10667" y="594360"/>
                  </a:lnTo>
                  <a:lnTo>
                    <a:pt x="10667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7" y="589788"/>
                  </a:lnTo>
                  <a:lnTo>
                    <a:pt x="10667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7" y="589788"/>
                  </a:lnTo>
                  <a:lnTo>
                    <a:pt x="1915667" y="10667"/>
                  </a:lnTo>
                  <a:lnTo>
                    <a:pt x="1909572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7" y="594360"/>
                  </a:lnTo>
                  <a:lnTo>
                    <a:pt x="1915667" y="589788"/>
                  </a:lnTo>
                  <a:close/>
                </a:path>
                <a:path w="1915795" h="599439">
                  <a:moveTo>
                    <a:pt x="10667" y="4572"/>
                  </a:moveTo>
                  <a:lnTo>
                    <a:pt x="4571" y="10667"/>
                  </a:lnTo>
                  <a:lnTo>
                    <a:pt x="10667" y="10667"/>
                  </a:lnTo>
                  <a:lnTo>
                    <a:pt x="10667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7" y="4572"/>
                  </a:lnTo>
                  <a:lnTo>
                    <a:pt x="10667" y="10667"/>
                  </a:lnTo>
                  <a:lnTo>
                    <a:pt x="1905000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4572"/>
                  </a:moveTo>
                  <a:lnTo>
                    <a:pt x="1905000" y="4572"/>
                  </a:lnTo>
                  <a:lnTo>
                    <a:pt x="1909572" y="10667"/>
                  </a:lnTo>
                  <a:lnTo>
                    <a:pt x="1915667" y="10667"/>
                  </a:lnTo>
                  <a:lnTo>
                    <a:pt x="19156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81200" y="2970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1732" y="2589275"/>
            <a:ext cx="925194" cy="701040"/>
          </a:xfrm>
          <a:custGeom>
            <a:avLst/>
            <a:gdLst/>
            <a:ahLst/>
            <a:cxnLst/>
            <a:rect l="l" t="t" r="r" b="b"/>
            <a:pathLst>
              <a:path w="925195" h="701039">
                <a:moveTo>
                  <a:pt x="823319" y="53819"/>
                </a:moveTo>
                <a:lnTo>
                  <a:pt x="0" y="670560"/>
                </a:lnTo>
                <a:lnTo>
                  <a:pt x="22860" y="701039"/>
                </a:lnTo>
                <a:lnTo>
                  <a:pt x="846179" y="84299"/>
                </a:lnTo>
                <a:lnTo>
                  <a:pt x="823319" y="53819"/>
                </a:lnTo>
                <a:close/>
              </a:path>
              <a:path w="925195" h="701039">
                <a:moveTo>
                  <a:pt x="904016" y="42672"/>
                </a:moveTo>
                <a:lnTo>
                  <a:pt x="838200" y="42672"/>
                </a:lnTo>
                <a:lnTo>
                  <a:pt x="861059" y="73151"/>
                </a:lnTo>
                <a:lnTo>
                  <a:pt x="846179" y="84299"/>
                </a:lnTo>
                <a:lnTo>
                  <a:pt x="868680" y="114300"/>
                </a:lnTo>
                <a:lnTo>
                  <a:pt x="904016" y="42672"/>
                </a:lnTo>
                <a:close/>
              </a:path>
              <a:path w="925195" h="701039">
                <a:moveTo>
                  <a:pt x="838200" y="42672"/>
                </a:moveTo>
                <a:lnTo>
                  <a:pt x="823319" y="53819"/>
                </a:lnTo>
                <a:lnTo>
                  <a:pt x="846179" y="84299"/>
                </a:lnTo>
                <a:lnTo>
                  <a:pt x="861059" y="73151"/>
                </a:lnTo>
                <a:lnTo>
                  <a:pt x="838200" y="42672"/>
                </a:lnTo>
                <a:close/>
              </a:path>
              <a:path w="925195" h="701039">
                <a:moveTo>
                  <a:pt x="925068" y="0"/>
                </a:moveTo>
                <a:lnTo>
                  <a:pt x="800100" y="22860"/>
                </a:lnTo>
                <a:lnTo>
                  <a:pt x="823319" y="53819"/>
                </a:lnTo>
                <a:lnTo>
                  <a:pt x="838200" y="42672"/>
                </a:lnTo>
                <a:lnTo>
                  <a:pt x="904016" y="42672"/>
                </a:lnTo>
                <a:lnTo>
                  <a:pt x="925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80768" y="2079921"/>
            <a:ext cx="176720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INT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60" dirty="0">
                <a:solidFill>
                  <a:srgbClr val="000000"/>
                </a:solidFill>
              </a:rPr>
              <a:t>R</a:t>
            </a:r>
            <a:r>
              <a:rPr sz="2800" spc="-215" dirty="0">
                <a:solidFill>
                  <a:srgbClr val="000000"/>
                </a:solidFill>
              </a:rPr>
              <a:t>V</a:t>
            </a:r>
            <a:r>
              <a:rPr sz="2800" spc="-10" dirty="0">
                <a:solidFill>
                  <a:srgbClr val="000000"/>
                </a:solidFill>
              </a:rPr>
              <a:t>AL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624074" y="1853094"/>
            <a:ext cx="2326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TIDAK 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(SUHU,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PERSEPSI)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1800" y="2228087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0497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529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2529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0497" y="76200"/>
                </a:lnTo>
                <a:lnTo>
                  <a:pt x="609600" y="56387"/>
                </a:lnTo>
                <a:lnTo>
                  <a:pt x="5725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80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9061E9-722D-4B07-BD2D-BCF8EE635F9C}">
  <ds:schemaRefs>
    <ds:schemaRef ds:uri="http://www.w3.org/XML/1998/namespace"/>
    <ds:schemaRef ds:uri="740581d6-c858-4555-b1ae-9696b835810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9989</TotalTime>
  <Words>1371</Words>
  <Application>Microsoft Office PowerPoint</Application>
  <PresentationFormat>Widescreen</PresentationFormat>
  <Paragraphs>357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Alegreya Bold</vt:lpstr>
      <vt:lpstr>Arial</vt:lpstr>
      <vt:lpstr>Arial MT</vt:lpstr>
      <vt:lpstr>Calibri</vt:lpstr>
      <vt:lpstr>Calibri Light</vt:lpstr>
      <vt:lpstr>Montserrat</vt:lpstr>
      <vt:lpstr>Times New Roman</vt:lpstr>
      <vt:lpstr>Office Theme</vt:lpstr>
      <vt:lpstr>Microsoft Equation 3.0</vt:lpstr>
      <vt:lpstr>Statistika dan Probabilitas Program Studi Informatika  Sesi 15 – Statistik Non Parametrik</vt:lpstr>
      <vt:lpstr>HITUNG</vt:lpstr>
      <vt:lpstr>HITUNG</vt:lpstr>
      <vt:lpstr>JENIS KELAMIN  WAKTU HARI  WARNA</vt:lpstr>
      <vt:lpstr>PowerPoint Presentation</vt:lpstr>
      <vt:lpstr>ORDINAL (ADA BEDA)</vt:lpstr>
      <vt:lpstr>PowerPoint Presentation</vt:lpstr>
      <vt:lpstr>PowerPoint Presentation</vt:lpstr>
      <vt:lpstr>INTERVAL</vt:lpstr>
      <vt:lpstr>INTERVAL</vt:lpstr>
      <vt:lpstr>PowerPoint Presentation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STATISTIK NON PARAMETRIK</vt:lpstr>
      <vt:lpstr>BENTUK-BENTUK HIPOTESIS PENELITIAN</vt:lpstr>
      <vt:lpstr>Hipotesis Deskriptif</vt:lpstr>
      <vt:lpstr>Hipotesis Komparatif</vt:lpstr>
      <vt:lpstr>Hipotesis Asosiatif</vt:lpstr>
      <vt:lpstr>Daftar Pustaka</vt:lpstr>
      <vt:lpstr>Konsep</vt:lpstr>
      <vt:lpstr>Jenis</vt:lpstr>
      <vt:lpstr>Rumusan</vt:lpstr>
      <vt:lpstr>Rumusan</vt:lpstr>
      <vt:lpstr>Rumusan</vt:lpstr>
      <vt:lpstr>Arah Uji</vt:lpstr>
      <vt:lpstr>Arah Uji</vt:lpstr>
      <vt:lpstr>Ciri-ciri Hipotesis Baik</vt:lpstr>
      <vt:lpstr>Jenis Pengujian Hipotesis</vt:lpstr>
      <vt:lpstr>Jenis Pengujian Hipotesis</vt:lpstr>
      <vt:lpstr>Prosedur Pengujian Hipotesis</vt:lpstr>
      <vt:lpstr>Prosedur Pengujian Hipotesis</vt:lpstr>
      <vt:lpstr>Prosedur Pengujian Hipotesis</vt:lpstr>
      <vt:lpstr>Prosedur Pengujian Hipotesis</vt:lpstr>
      <vt:lpstr>Prosedur Pengujian Hipotesis Tentukan kriteria pengujian</vt:lpstr>
      <vt:lpstr>Prosedur Pengujian Hipotesis</vt:lpstr>
      <vt:lpstr>Prosedur Pengujian Hipotesis</vt:lpstr>
      <vt:lpstr>Prosedur Pengujian Hipotesis</vt:lpstr>
      <vt:lpstr>Prosedur Pengujian Hipotesis</vt:lpstr>
      <vt:lpstr>Prosedur Pengujian Hipotesis</vt:lpstr>
      <vt:lpstr>Contoh soal</vt:lpstr>
      <vt:lpstr>Contoh soal</vt:lpstr>
      <vt:lpstr>Contoh soal</vt:lpstr>
      <vt:lpstr>PowerPoint Presentation</vt:lpstr>
      <vt:lpstr>Daftar Pustaka</vt:lpstr>
      <vt:lpstr>  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SONY</cp:lastModifiedBy>
  <cp:revision>37</cp:revision>
  <dcterms:created xsi:type="dcterms:W3CDTF">2021-09-06T16:17:13Z</dcterms:created>
  <dcterms:modified xsi:type="dcterms:W3CDTF">2023-07-22T04:35:04Z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