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457" r:id="rId6"/>
    <p:sldId id="458" r:id="rId7"/>
    <p:sldId id="459" r:id="rId8"/>
    <p:sldId id="460" r:id="rId9"/>
    <p:sldId id="461" r:id="rId10"/>
    <p:sldId id="462" r:id="rId11"/>
    <p:sldId id="463" r:id="rId12"/>
    <p:sldId id="464" r:id="rId13"/>
    <p:sldId id="465" r:id="rId14"/>
    <p:sldId id="466" r:id="rId15"/>
    <p:sldId id="467" r:id="rId16"/>
    <p:sldId id="468" r:id="rId17"/>
    <p:sldId id="469" r:id="rId18"/>
    <p:sldId id="470" r:id="rId19"/>
    <p:sldId id="471" r:id="rId20"/>
    <p:sldId id="472" r:id="rId21"/>
    <p:sldId id="473" r:id="rId22"/>
    <p:sldId id="474" r:id="rId23"/>
    <p:sldId id="477" r:id="rId24"/>
    <p:sldId id="478" r:id="rId25"/>
    <p:sldId id="479" r:id="rId26"/>
    <p:sldId id="480" r:id="rId27"/>
    <p:sldId id="481" r:id="rId28"/>
    <p:sldId id="482" r:id="rId29"/>
    <p:sldId id="483" r:id="rId30"/>
    <p:sldId id="484" r:id="rId31"/>
    <p:sldId id="485" r:id="rId32"/>
    <p:sldId id="486" r:id="rId33"/>
    <p:sldId id="487" r:id="rId34"/>
    <p:sldId id="488" r:id="rId35"/>
    <p:sldId id="489" r:id="rId36"/>
    <p:sldId id="490" r:id="rId37"/>
    <p:sldId id="491" r:id="rId38"/>
    <p:sldId id="363" r:id="rId39"/>
    <p:sldId id="350"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296" autoAdjust="0"/>
    <p:restoredTop sz="94660"/>
  </p:normalViewPr>
  <p:slideViewPr>
    <p:cSldViewPr snapToGrid="0">
      <p:cViewPr varScale="1">
        <p:scale>
          <a:sx n="73" d="100"/>
          <a:sy n="73" d="100"/>
        </p:scale>
        <p:origin x="8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5" Type="http://schemas.openxmlformats.org/officeDocument/2006/relationships/image" Target="../media/image7.wmf"/><Relationship Id="rId4"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5" Type="http://schemas.openxmlformats.org/officeDocument/2006/relationships/image" Target="../media/image12.wmf"/><Relationship Id="rId4"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2EC0E-B54A-4757-90C4-7372932CCB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4BA9AD3A-6F1F-4452-A6D5-75775264F8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76B30A2F-CBEC-478C-BF3B-5C1C8E149927}"/>
              </a:ext>
            </a:extLst>
          </p:cNvPr>
          <p:cNvSpPr>
            <a:spLocks noGrp="1"/>
          </p:cNvSpPr>
          <p:nvPr>
            <p:ph type="dt" sz="half" idx="10"/>
          </p:nvPr>
        </p:nvSpPr>
        <p:spPr/>
        <p:txBody>
          <a:bodyPr/>
          <a:lstStyle/>
          <a:p>
            <a:fld id="{034952B0-BC14-4D46-8DFA-CCD43AD5AF56}" type="datetimeFigureOut">
              <a:rPr lang="en-ID" smtClean="0"/>
              <a:t>27/05/22</a:t>
            </a:fld>
            <a:endParaRPr lang="en-ID"/>
          </a:p>
        </p:txBody>
      </p:sp>
      <p:sp>
        <p:nvSpPr>
          <p:cNvPr id="5" name="Footer Placeholder 4">
            <a:extLst>
              <a:ext uri="{FF2B5EF4-FFF2-40B4-BE49-F238E27FC236}">
                <a16:creationId xmlns:a16="http://schemas.microsoft.com/office/drawing/2014/main" id="{AC576EAF-BE71-4C3B-8B51-D4E293C8F07E}"/>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BB49BB96-5449-4130-B96E-450F18C577FC}"/>
              </a:ext>
            </a:extLst>
          </p:cNvPr>
          <p:cNvSpPr>
            <a:spLocks noGrp="1"/>
          </p:cNvSpPr>
          <p:nvPr>
            <p:ph type="sldNum" sz="quarter" idx="12"/>
          </p:nvPr>
        </p:nvSpPr>
        <p:spPr/>
        <p:txBody>
          <a:bodyPr/>
          <a:lstStyle/>
          <a:p>
            <a:fld id="{327BFEBF-9308-49D9-9E96-5E7A6CDA27E2}" type="slidenum">
              <a:rPr lang="en-ID" smtClean="0"/>
              <a:t>‹#›</a:t>
            </a:fld>
            <a:endParaRPr lang="en-ID"/>
          </a:p>
        </p:txBody>
      </p:sp>
    </p:spTree>
    <p:extLst>
      <p:ext uri="{BB962C8B-B14F-4D97-AF65-F5344CB8AC3E}">
        <p14:creationId xmlns:p14="http://schemas.microsoft.com/office/powerpoint/2010/main" val="3182040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F11BD-511A-4E25-B3DA-6451194FBE09}"/>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BF8A8543-2E01-4286-B144-CB03531EAE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5A9DDC02-77FC-4320-95B6-C2191A25AAF9}"/>
              </a:ext>
            </a:extLst>
          </p:cNvPr>
          <p:cNvSpPr>
            <a:spLocks noGrp="1"/>
          </p:cNvSpPr>
          <p:nvPr>
            <p:ph type="dt" sz="half" idx="10"/>
          </p:nvPr>
        </p:nvSpPr>
        <p:spPr/>
        <p:txBody>
          <a:bodyPr/>
          <a:lstStyle/>
          <a:p>
            <a:fld id="{034952B0-BC14-4D46-8DFA-CCD43AD5AF56}" type="datetimeFigureOut">
              <a:rPr lang="en-ID" smtClean="0"/>
              <a:t>27/05/22</a:t>
            </a:fld>
            <a:endParaRPr lang="en-ID"/>
          </a:p>
        </p:txBody>
      </p:sp>
      <p:sp>
        <p:nvSpPr>
          <p:cNvPr id="5" name="Footer Placeholder 4">
            <a:extLst>
              <a:ext uri="{FF2B5EF4-FFF2-40B4-BE49-F238E27FC236}">
                <a16:creationId xmlns:a16="http://schemas.microsoft.com/office/drawing/2014/main" id="{64EAEF0B-DFCE-444E-BCE8-CA309D163CDF}"/>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A7031F82-749B-4E27-81E5-C104152CAF0B}"/>
              </a:ext>
            </a:extLst>
          </p:cNvPr>
          <p:cNvSpPr>
            <a:spLocks noGrp="1"/>
          </p:cNvSpPr>
          <p:nvPr>
            <p:ph type="sldNum" sz="quarter" idx="12"/>
          </p:nvPr>
        </p:nvSpPr>
        <p:spPr/>
        <p:txBody>
          <a:bodyPr/>
          <a:lstStyle/>
          <a:p>
            <a:fld id="{327BFEBF-9308-49D9-9E96-5E7A6CDA27E2}" type="slidenum">
              <a:rPr lang="en-ID" smtClean="0"/>
              <a:t>‹#›</a:t>
            </a:fld>
            <a:endParaRPr lang="en-ID"/>
          </a:p>
        </p:txBody>
      </p:sp>
    </p:spTree>
    <p:extLst>
      <p:ext uri="{BB962C8B-B14F-4D97-AF65-F5344CB8AC3E}">
        <p14:creationId xmlns:p14="http://schemas.microsoft.com/office/powerpoint/2010/main" val="4092987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1D189E-4AB7-4959-93BD-EB8425E8D2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EBB47F0F-9537-425D-AC1B-C748D18E91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CEE30B35-6476-4895-B917-97E026CB8246}"/>
              </a:ext>
            </a:extLst>
          </p:cNvPr>
          <p:cNvSpPr>
            <a:spLocks noGrp="1"/>
          </p:cNvSpPr>
          <p:nvPr>
            <p:ph type="dt" sz="half" idx="10"/>
          </p:nvPr>
        </p:nvSpPr>
        <p:spPr/>
        <p:txBody>
          <a:bodyPr/>
          <a:lstStyle/>
          <a:p>
            <a:fld id="{034952B0-BC14-4D46-8DFA-CCD43AD5AF56}" type="datetimeFigureOut">
              <a:rPr lang="en-ID" smtClean="0"/>
              <a:t>27/05/22</a:t>
            </a:fld>
            <a:endParaRPr lang="en-ID"/>
          </a:p>
        </p:txBody>
      </p:sp>
      <p:sp>
        <p:nvSpPr>
          <p:cNvPr id="5" name="Footer Placeholder 4">
            <a:extLst>
              <a:ext uri="{FF2B5EF4-FFF2-40B4-BE49-F238E27FC236}">
                <a16:creationId xmlns:a16="http://schemas.microsoft.com/office/drawing/2014/main" id="{375FDD39-0BB2-4CFD-B7A5-90C56FB728A0}"/>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A2612572-5C14-4625-A3EC-90B54DFEEAF1}"/>
              </a:ext>
            </a:extLst>
          </p:cNvPr>
          <p:cNvSpPr>
            <a:spLocks noGrp="1"/>
          </p:cNvSpPr>
          <p:nvPr>
            <p:ph type="sldNum" sz="quarter" idx="12"/>
          </p:nvPr>
        </p:nvSpPr>
        <p:spPr/>
        <p:txBody>
          <a:bodyPr/>
          <a:lstStyle/>
          <a:p>
            <a:fld id="{327BFEBF-9308-49D9-9E96-5E7A6CDA27E2}" type="slidenum">
              <a:rPr lang="en-ID" smtClean="0"/>
              <a:t>‹#›</a:t>
            </a:fld>
            <a:endParaRPr lang="en-ID"/>
          </a:p>
        </p:txBody>
      </p:sp>
    </p:spTree>
    <p:extLst>
      <p:ext uri="{BB962C8B-B14F-4D97-AF65-F5344CB8AC3E}">
        <p14:creationId xmlns:p14="http://schemas.microsoft.com/office/powerpoint/2010/main" val="1542839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1D603-B48B-4D51-B53C-42277C035BF9}"/>
              </a:ext>
            </a:extLst>
          </p:cNvPr>
          <p:cNvSpPr>
            <a:spLocks noGrp="1"/>
          </p:cNvSpPr>
          <p:nvPr>
            <p:ph type="title"/>
          </p:nvPr>
        </p:nvSpPr>
        <p:spPr/>
        <p:txBody>
          <a:bodyPr/>
          <a:lstStyle>
            <a:lvl1pPr algn="ctr">
              <a:defRPr b="1"/>
            </a:lvl1pPr>
          </a:lstStyle>
          <a:p>
            <a:r>
              <a:rPr lang="en-US" dirty="0"/>
              <a:t>Click to edit Master title style</a:t>
            </a:r>
            <a:endParaRPr lang="en-ID" dirty="0"/>
          </a:p>
        </p:txBody>
      </p:sp>
      <p:sp>
        <p:nvSpPr>
          <p:cNvPr id="3" name="Content Placeholder 2">
            <a:extLst>
              <a:ext uri="{FF2B5EF4-FFF2-40B4-BE49-F238E27FC236}">
                <a16:creationId xmlns:a16="http://schemas.microsoft.com/office/drawing/2014/main" id="{78CA1A1E-015F-4B43-8BC0-E5D3BD269B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7EFC4540-1B76-4BCF-99BE-B2A4D87D60FA}"/>
              </a:ext>
            </a:extLst>
          </p:cNvPr>
          <p:cNvSpPr>
            <a:spLocks noGrp="1"/>
          </p:cNvSpPr>
          <p:nvPr>
            <p:ph type="dt" sz="half" idx="10"/>
          </p:nvPr>
        </p:nvSpPr>
        <p:spPr/>
        <p:txBody>
          <a:bodyPr/>
          <a:lstStyle/>
          <a:p>
            <a:fld id="{034952B0-BC14-4D46-8DFA-CCD43AD5AF56}" type="datetimeFigureOut">
              <a:rPr lang="en-ID" smtClean="0"/>
              <a:t>27/05/22</a:t>
            </a:fld>
            <a:endParaRPr lang="en-ID"/>
          </a:p>
        </p:txBody>
      </p:sp>
      <p:sp>
        <p:nvSpPr>
          <p:cNvPr id="5" name="Footer Placeholder 4">
            <a:extLst>
              <a:ext uri="{FF2B5EF4-FFF2-40B4-BE49-F238E27FC236}">
                <a16:creationId xmlns:a16="http://schemas.microsoft.com/office/drawing/2014/main" id="{1CEB4293-0CA6-49C4-86BE-CB98879BDBFF}"/>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B3714F8C-1643-4897-849C-842379110D62}"/>
              </a:ext>
            </a:extLst>
          </p:cNvPr>
          <p:cNvSpPr>
            <a:spLocks noGrp="1"/>
          </p:cNvSpPr>
          <p:nvPr>
            <p:ph type="sldNum" sz="quarter" idx="12"/>
          </p:nvPr>
        </p:nvSpPr>
        <p:spPr/>
        <p:txBody>
          <a:bodyPr/>
          <a:lstStyle/>
          <a:p>
            <a:fld id="{327BFEBF-9308-49D9-9E96-5E7A6CDA27E2}" type="slidenum">
              <a:rPr lang="en-ID" smtClean="0"/>
              <a:t>‹#›</a:t>
            </a:fld>
            <a:endParaRPr lang="en-ID"/>
          </a:p>
        </p:txBody>
      </p:sp>
    </p:spTree>
    <p:extLst>
      <p:ext uri="{BB962C8B-B14F-4D97-AF65-F5344CB8AC3E}">
        <p14:creationId xmlns:p14="http://schemas.microsoft.com/office/powerpoint/2010/main" val="836861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5662-4128-4CF6-B6BF-C7462F15B4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1DBFAA2A-5B12-4460-982E-C4A0DA85D7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E4750D-CD99-46F0-8516-CFA7E291ABF2}"/>
              </a:ext>
            </a:extLst>
          </p:cNvPr>
          <p:cNvSpPr>
            <a:spLocks noGrp="1"/>
          </p:cNvSpPr>
          <p:nvPr>
            <p:ph type="dt" sz="half" idx="10"/>
          </p:nvPr>
        </p:nvSpPr>
        <p:spPr/>
        <p:txBody>
          <a:bodyPr/>
          <a:lstStyle/>
          <a:p>
            <a:fld id="{034952B0-BC14-4D46-8DFA-CCD43AD5AF56}" type="datetimeFigureOut">
              <a:rPr lang="en-ID" smtClean="0"/>
              <a:t>27/05/22</a:t>
            </a:fld>
            <a:endParaRPr lang="en-ID"/>
          </a:p>
        </p:txBody>
      </p:sp>
      <p:sp>
        <p:nvSpPr>
          <p:cNvPr id="5" name="Footer Placeholder 4">
            <a:extLst>
              <a:ext uri="{FF2B5EF4-FFF2-40B4-BE49-F238E27FC236}">
                <a16:creationId xmlns:a16="http://schemas.microsoft.com/office/drawing/2014/main" id="{0B88FE43-FE13-479E-8DC8-9D0614BAB755}"/>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A605134C-D41D-4C0E-BA40-D93FA771CAC4}"/>
              </a:ext>
            </a:extLst>
          </p:cNvPr>
          <p:cNvSpPr>
            <a:spLocks noGrp="1"/>
          </p:cNvSpPr>
          <p:nvPr>
            <p:ph type="sldNum" sz="quarter" idx="12"/>
          </p:nvPr>
        </p:nvSpPr>
        <p:spPr/>
        <p:txBody>
          <a:bodyPr/>
          <a:lstStyle/>
          <a:p>
            <a:fld id="{327BFEBF-9308-49D9-9E96-5E7A6CDA27E2}" type="slidenum">
              <a:rPr lang="en-ID" smtClean="0"/>
              <a:t>‹#›</a:t>
            </a:fld>
            <a:endParaRPr lang="en-ID"/>
          </a:p>
        </p:txBody>
      </p:sp>
    </p:spTree>
    <p:extLst>
      <p:ext uri="{BB962C8B-B14F-4D97-AF65-F5344CB8AC3E}">
        <p14:creationId xmlns:p14="http://schemas.microsoft.com/office/powerpoint/2010/main" val="2846977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C774D-E817-423D-B6B9-A6CCD9F40695}"/>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D7C13361-0CCF-4E75-ACBA-2DF897F7A3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84BEBA29-35AF-40BF-9A07-09051ACAC3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13A18D48-5215-4E34-BEA9-D54296715904}"/>
              </a:ext>
            </a:extLst>
          </p:cNvPr>
          <p:cNvSpPr>
            <a:spLocks noGrp="1"/>
          </p:cNvSpPr>
          <p:nvPr>
            <p:ph type="dt" sz="half" idx="10"/>
          </p:nvPr>
        </p:nvSpPr>
        <p:spPr/>
        <p:txBody>
          <a:bodyPr/>
          <a:lstStyle/>
          <a:p>
            <a:fld id="{034952B0-BC14-4D46-8DFA-CCD43AD5AF56}" type="datetimeFigureOut">
              <a:rPr lang="en-ID" smtClean="0"/>
              <a:t>27/05/22</a:t>
            </a:fld>
            <a:endParaRPr lang="en-ID"/>
          </a:p>
        </p:txBody>
      </p:sp>
      <p:sp>
        <p:nvSpPr>
          <p:cNvPr id="6" name="Footer Placeholder 5">
            <a:extLst>
              <a:ext uri="{FF2B5EF4-FFF2-40B4-BE49-F238E27FC236}">
                <a16:creationId xmlns:a16="http://schemas.microsoft.com/office/drawing/2014/main" id="{5538976C-76FA-4349-8FF0-EA7038C0EEDE}"/>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2B0E55C9-AF73-4795-A92A-7A75AFDB50E5}"/>
              </a:ext>
            </a:extLst>
          </p:cNvPr>
          <p:cNvSpPr>
            <a:spLocks noGrp="1"/>
          </p:cNvSpPr>
          <p:nvPr>
            <p:ph type="sldNum" sz="quarter" idx="12"/>
          </p:nvPr>
        </p:nvSpPr>
        <p:spPr/>
        <p:txBody>
          <a:bodyPr/>
          <a:lstStyle/>
          <a:p>
            <a:fld id="{327BFEBF-9308-49D9-9E96-5E7A6CDA27E2}" type="slidenum">
              <a:rPr lang="en-ID" smtClean="0"/>
              <a:t>‹#›</a:t>
            </a:fld>
            <a:endParaRPr lang="en-ID"/>
          </a:p>
        </p:txBody>
      </p:sp>
    </p:spTree>
    <p:extLst>
      <p:ext uri="{BB962C8B-B14F-4D97-AF65-F5344CB8AC3E}">
        <p14:creationId xmlns:p14="http://schemas.microsoft.com/office/powerpoint/2010/main" val="1495034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51469-E3CB-4E17-B117-2D5E32465CD8}"/>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E0D31211-4F33-4AA0-9EB9-94F8189E50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12B0D1-4FEE-4F12-85CF-930D9A6744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2770B2A6-975D-4720-971D-3438C838DA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9C17BE-CD29-4269-9A5E-D263264E4F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4DFA7450-7AEA-4FD7-A19B-38EE6E6B56FD}"/>
              </a:ext>
            </a:extLst>
          </p:cNvPr>
          <p:cNvSpPr>
            <a:spLocks noGrp="1"/>
          </p:cNvSpPr>
          <p:nvPr>
            <p:ph type="dt" sz="half" idx="10"/>
          </p:nvPr>
        </p:nvSpPr>
        <p:spPr/>
        <p:txBody>
          <a:bodyPr/>
          <a:lstStyle/>
          <a:p>
            <a:fld id="{034952B0-BC14-4D46-8DFA-CCD43AD5AF56}" type="datetimeFigureOut">
              <a:rPr lang="en-ID" smtClean="0"/>
              <a:t>27/05/22</a:t>
            </a:fld>
            <a:endParaRPr lang="en-ID"/>
          </a:p>
        </p:txBody>
      </p:sp>
      <p:sp>
        <p:nvSpPr>
          <p:cNvPr id="8" name="Footer Placeholder 7">
            <a:extLst>
              <a:ext uri="{FF2B5EF4-FFF2-40B4-BE49-F238E27FC236}">
                <a16:creationId xmlns:a16="http://schemas.microsoft.com/office/drawing/2014/main" id="{01CAC590-6406-48B1-8044-9ADC28CCE9A4}"/>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4ABCCAC4-CBDB-4FF3-B8A0-41CFF7724007}"/>
              </a:ext>
            </a:extLst>
          </p:cNvPr>
          <p:cNvSpPr>
            <a:spLocks noGrp="1"/>
          </p:cNvSpPr>
          <p:nvPr>
            <p:ph type="sldNum" sz="quarter" idx="12"/>
          </p:nvPr>
        </p:nvSpPr>
        <p:spPr/>
        <p:txBody>
          <a:bodyPr/>
          <a:lstStyle/>
          <a:p>
            <a:fld id="{327BFEBF-9308-49D9-9E96-5E7A6CDA27E2}" type="slidenum">
              <a:rPr lang="en-ID" smtClean="0"/>
              <a:t>‹#›</a:t>
            </a:fld>
            <a:endParaRPr lang="en-ID"/>
          </a:p>
        </p:txBody>
      </p:sp>
    </p:spTree>
    <p:extLst>
      <p:ext uri="{BB962C8B-B14F-4D97-AF65-F5344CB8AC3E}">
        <p14:creationId xmlns:p14="http://schemas.microsoft.com/office/powerpoint/2010/main" val="2841380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8E9DF-EE32-4560-91CD-40FC0C771B89}"/>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D21E6B15-664E-470F-A5A9-FB7646521A0E}"/>
              </a:ext>
            </a:extLst>
          </p:cNvPr>
          <p:cNvSpPr>
            <a:spLocks noGrp="1"/>
          </p:cNvSpPr>
          <p:nvPr>
            <p:ph type="dt" sz="half" idx="10"/>
          </p:nvPr>
        </p:nvSpPr>
        <p:spPr/>
        <p:txBody>
          <a:bodyPr/>
          <a:lstStyle/>
          <a:p>
            <a:fld id="{034952B0-BC14-4D46-8DFA-CCD43AD5AF56}" type="datetimeFigureOut">
              <a:rPr lang="en-ID" smtClean="0"/>
              <a:t>27/05/22</a:t>
            </a:fld>
            <a:endParaRPr lang="en-ID"/>
          </a:p>
        </p:txBody>
      </p:sp>
      <p:sp>
        <p:nvSpPr>
          <p:cNvPr id="4" name="Footer Placeholder 3">
            <a:extLst>
              <a:ext uri="{FF2B5EF4-FFF2-40B4-BE49-F238E27FC236}">
                <a16:creationId xmlns:a16="http://schemas.microsoft.com/office/drawing/2014/main" id="{0B3F3F62-75A9-4B10-B937-E23323174CEE}"/>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9B1907F2-2F76-4855-A3DB-887452CDDE84}"/>
              </a:ext>
            </a:extLst>
          </p:cNvPr>
          <p:cNvSpPr>
            <a:spLocks noGrp="1"/>
          </p:cNvSpPr>
          <p:nvPr>
            <p:ph type="sldNum" sz="quarter" idx="12"/>
          </p:nvPr>
        </p:nvSpPr>
        <p:spPr/>
        <p:txBody>
          <a:bodyPr/>
          <a:lstStyle/>
          <a:p>
            <a:fld id="{327BFEBF-9308-49D9-9E96-5E7A6CDA27E2}" type="slidenum">
              <a:rPr lang="en-ID" smtClean="0"/>
              <a:t>‹#›</a:t>
            </a:fld>
            <a:endParaRPr lang="en-ID"/>
          </a:p>
        </p:txBody>
      </p:sp>
    </p:spTree>
    <p:extLst>
      <p:ext uri="{BB962C8B-B14F-4D97-AF65-F5344CB8AC3E}">
        <p14:creationId xmlns:p14="http://schemas.microsoft.com/office/powerpoint/2010/main" val="1018145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76255C-049F-4A73-96A8-33118209784D}"/>
              </a:ext>
            </a:extLst>
          </p:cNvPr>
          <p:cNvSpPr>
            <a:spLocks noGrp="1"/>
          </p:cNvSpPr>
          <p:nvPr>
            <p:ph type="dt" sz="half" idx="10"/>
          </p:nvPr>
        </p:nvSpPr>
        <p:spPr/>
        <p:txBody>
          <a:bodyPr/>
          <a:lstStyle/>
          <a:p>
            <a:fld id="{034952B0-BC14-4D46-8DFA-CCD43AD5AF56}" type="datetimeFigureOut">
              <a:rPr lang="en-ID" smtClean="0"/>
              <a:t>27/05/22</a:t>
            </a:fld>
            <a:endParaRPr lang="en-ID"/>
          </a:p>
        </p:txBody>
      </p:sp>
      <p:sp>
        <p:nvSpPr>
          <p:cNvPr id="3" name="Footer Placeholder 2">
            <a:extLst>
              <a:ext uri="{FF2B5EF4-FFF2-40B4-BE49-F238E27FC236}">
                <a16:creationId xmlns:a16="http://schemas.microsoft.com/office/drawing/2014/main" id="{A5A75076-AF27-4CDA-96E5-A84EBF112A91}"/>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91F9AFC5-D9B0-487B-AA9D-853C4C8D3D7D}"/>
              </a:ext>
            </a:extLst>
          </p:cNvPr>
          <p:cNvSpPr>
            <a:spLocks noGrp="1"/>
          </p:cNvSpPr>
          <p:nvPr>
            <p:ph type="sldNum" sz="quarter" idx="12"/>
          </p:nvPr>
        </p:nvSpPr>
        <p:spPr/>
        <p:txBody>
          <a:bodyPr/>
          <a:lstStyle/>
          <a:p>
            <a:fld id="{327BFEBF-9308-49D9-9E96-5E7A6CDA27E2}" type="slidenum">
              <a:rPr lang="en-ID" smtClean="0"/>
              <a:t>‹#›</a:t>
            </a:fld>
            <a:endParaRPr lang="en-ID"/>
          </a:p>
        </p:txBody>
      </p:sp>
    </p:spTree>
    <p:extLst>
      <p:ext uri="{BB962C8B-B14F-4D97-AF65-F5344CB8AC3E}">
        <p14:creationId xmlns:p14="http://schemas.microsoft.com/office/powerpoint/2010/main" val="2820748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4152B-0CA5-4CD5-8F0A-78246D7E72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C9994CF2-A46A-40C6-9834-594343A8B2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6CA4DB8F-EA01-418B-9D1B-4C29395D23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02A462-739E-4636-927F-803C5EF67684}"/>
              </a:ext>
            </a:extLst>
          </p:cNvPr>
          <p:cNvSpPr>
            <a:spLocks noGrp="1"/>
          </p:cNvSpPr>
          <p:nvPr>
            <p:ph type="dt" sz="half" idx="10"/>
          </p:nvPr>
        </p:nvSpPr>
        <p:spPr/>
        <p:txBody>
          <a:bodyPr/>
          <a:lstStyle/>
          <a:p>
            <a:fld id="{034952B0-BC14-4D46-8DFA-CCD43AD5AF56}" type="datetimeFigureOut">
              <a:rPr lang="en-ID" smtClean="0"/>
              <a:t>27/05/22</a:t>
            </a:fld>
            <a:endParaRPr lang="en-ID"/>
          </a:p>
        </p:txBody>
      </p:sp>
      <p:sp>
        <p:nvSpPr>
          <p:cNvPr id="6" name="Footer Placeholder 5">
            <a:extLst>
              <a:ext uri="{FF2B5EF4-FFF2-40B4-BE49-F238E27FC236}">
                <a16:creationId xmlns:a16="http://schemas.microsoft.com/office/drawing/2014/main" id="{2FE59B3E-03B6-4C7A-BD1D-DC3375516CC2}"/>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453D13F6-0AA8-4B08-A97C-CD37608A69C1}"/>
              </a:ext>
            </a:extLst>
          </p:cNvPr>
          <p:cNvSpPr>
            <a:spLocks noGrp="1"/>
          </p:cNvSpPr>
          <p:nvPr>
            <p:ph type="sldNum" sz="quarter" idx="12"/>
          </p:nvPr>
        </p:nvSpPr>
        <p:spPr/>
        <p:txBody>
          <a:bodyPr/>
          <a:lstStyle/>
          <a:p>
            <a:fld id="{327BFEBF-9308-49D9-9E96-5E7A6CDA27E2}" type="slidenum">
              <a:rPr lang="en-ID" smtClean="0"/>
              <a:t>‹#›</a:t>
            </a:fld>
            <a:endParaRPr lang="en-ID"/>
          </a:p>
        </p:txBody>
      </p:sp>
    </p:spTree>
    <p:extLst>
      <p:ext uri="{BB962C8B-B14F-4D97-AF65-F5344CB8AC3E}">
        <p14:creationId xmlns:p14="http://schemas.microsoft.com/office/powerpoint/2010/main" val="1582031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0CCE7-904D-4B40-A7B5-B4C571AEC2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306BC17C-66AB-4464-8858-22EA3AE725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3066F997-37A1-4DC8-B752-3D9C17AEE1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92BAC1-E0FC-4BC7-8EB8-DEB5B532A991}"/>
              </a:ext>
            </a:extLst>
          </p:cNvPr>
          <p:cNvSpPr>
            <a:spLocks noGrp="1"/>
          </p:cNvSpPr>
          <p:nvPr>
            <p:ph type="dt" sz="half" idx="10"/>
          </p:nvPr>
        </p:nvSpPr>
        <p:spPr/>
        <p:txBody>
          <a:bodyPr/>
          <a:lstStyle/>
          <a:p>
            <a:fld id="{034952B0-BC14-4D46-8DFA-CCD43AD5AF56}" type="datetimeFigureOut">
              <a:rPr lang="en-ID" smtClean="0"/>
              <a:t>27/05/22</a:t>
            </a:fld>
            <a:endParaRPr lang="en-ID"/>
          </a:p>
        </p:txBody>
      </p:sp>
      <p:sp>
        <p:nvSpPr>
          <p:cNvPr id="6" name="Footer Placeholder 5">
            <a:extLst>
              <a:ext uri="{FF2B5EF4-FFF2-40B4-BE49-F238E27FC236}">
                <a16:creationId xmlns:a16="http://schemas.microsoft.com/office/drawing/2014/main" id="{32A43450-F49A-48DC-AC5D-1FFB17F13F38}"/>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4B889349-023B-4471-BFEE-16073CB2477E}"/>
              </a:ext>
            </a:extLst>
          </p:cNvPr>
          <p:cNvSpPr>
            <a:spLocks noGrp="1"/>
          </p:cNvSpPr>
          <p:nvPr>
            <p:ph type="sldNum" sz="quarter" idx="12"/>
          </p:nvPr>
        </p:nvSpPr>
        <p:spPr/>
        <p:txBody>
          <a:bodyPr/>
          <a:lstStyle/>
          <a:p>
            <a:fld id="{327BFEBF-9308-49D9-9E96-5E7A6CDA27E2}" type="slidenum">
              <a:rPr lang="en-ID" smtClean="0"/>
              <a:t>‹#›</a:t>
            </a:fld>
            <a:endParaRPr lang="en-ID"/>
          </a:p>
        </p:txBody>
      </p:sp>
    </p:spTree>
    <p:extLst>
      <p:ext uri="{BB962C8B-B14F-4D97-AF65-F5344CB8AC3E}">
        <p14:creationId xmlns:p14="http://schemas.microsoft.com/office/powerpoint/2010/main" val="2749900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C9E4F6-9E03-4C0A-9D3E-96394B4E9F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D" dirty="0"/>
          </a:p>
        </p:txBody>
      </p:sp>
      <p:sp>
        <p:nvSpPr>
          <p:cNvPr id="3" name="Text Placeholder 2">
            <a:extLst>
              <a:ext uri="{FF2B5EF4-FFF2-40B4-BE49-F238E27FC236}">
                <a16:creationId xmlns:a16="http://schemas.microsoft.com/office/drawing/2014/main" id="{6533FEEA-59E3-4848-AB4F-481FAFA7CA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1CB40B19-C227-4017-9D8C-535BFA7D31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4952B0-BC14-4D46-8DFA-CCD43AD5AF56}" type="datetimeFigureOut">
              <a:rPr lang="en-ID" smtClean="0"/>
              <a:t>27/05/22</a:t>
            </a:fld>
            <a:endParaRPr lang="en-ID"/>
          </a:p>
        </p:txBody>
      </p:sp>
      <p:sp>
        <p:nvSpPr>
          <p:cNvPr id="5" name="Footer Placeholder 4">
            <a:extLst>
              <a:ext uri="{FF2B5EF4-FFF2-40B4-BE49-F238E27FC236}">
                <a16:creationId xmlns:a16="http://schemas.microsoft.com/office/drawing/2014/main" id="{BB639005-3B4A-4274-820E-DC2B43CAB4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059879D8-F57B-4FCE-B137-91492800FD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7BFEBF-9308-49D9-9E96-5E7A6CDA27E2}" type="slidenum">
              <a:rPr lang="en-ID" smtClean="0"/>
              <a:t>‹#›</a:t>
            </a:fld>
            <a:endParaRPr lang="en-ID"/>
          </a:p>
        </p:txBody>
      </p:sp>
    </p:spTree>
    <p:extLst>
      <p:ext uri="{BB962C8B-B14F-4D97-AF65-F5344CB8AC3E}">
        <p14:creationId xmlns:p14="http://schemas.microsoft.com/office/powerpoint/2010/main" val="1640711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6.bin"/><Relationship Id="rId7" Type="http://schemas.openxmlformats.org/officeDocument/2006/relationships/oleObject" Target="../embeddings/oleObject8.bin"/><Relationship Id="rId12"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9.wmf"/><Relationship Id="rId11" Type="http://schemas.openxmlformats.org/officeDocument/2006/relationships/oleObject" Target="../embeddings/oleObject10.bin"/><Relationship Id="rId5" Type="http://schemas.openxmlformats.org/officeDocument/2006/relationships/oleObject" Target="../embeddings/oleObject7.bin"/><Relationship Id="rId10" Type="http://schemas.openxmlformats.org/officeDocument/2006/relationships/image" Target="../media/image11.wmf"/><Relationship Id="rId4" Type="http://schemas.openxmlformats.org/officeDocument/2006/relationships/image" Target="../media/image8.wmf"/><Relationship Id="rId9" Type="http://schemas.openxmlformats.org/officeDocument/2006/relationships/oleObject" Target="../embeddings/oleObject9.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3.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4.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7.wmf"/><Relationship Id="rId5" Type="http://schemas.openxmlformats.org/officeDocument/2006/relationships/oleObject" Target="../embeddings/oleObject14.bin"/><Relationship Id="rId4" Type="http://schemas.openxmlformats.org/officeDocument/2006/relationships/image" Target="../media/image16.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8.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1.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2.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3.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4.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6.wmf"/><Relationship Id="rId5" Type="http://schemas.openxmlformats.org/officeDocument/2006/relationships/oleObject" Target="../embeddings/oleObject21.bin"/><Relationship Id="rId4" Type="http://schemas.openxmlformats.org/officeDocument/2006/relationships/image" Target="../media/image25.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8.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30.wmf"/><Relationship Id="rId5" Type="http://schemas.openxmlformats.org/officeDocument/2006/relationships/oleObject" Target="../embeddings/oleObject25.bin"/><Relationship Id="rId4" Type="http://schemas.openxmlformats.org/officeDocument/2006/relationships/image" Target="../media/image29.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4.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16A84-E56A-4C5D-986B-43B6981686F4}"/>
              </a:ext>
            </a:extLst>
          </p:cNvPr>
          <p:cNvSpPr>
            <a:spLocks noGrp="1"/>
          </p:cNvSpPr>
          <p:nvPr>
            <p:ph type="ctrTitle"/>
          </p:nvPr>
        </p:nvSpPr>
        <p:spPr>
          <a:xfrm>
            <a:off x="4317475" y="1214438"/>
            <a:ext cx="7745691" cy="2387600"/>
          </a:xfrm>
        </p:spPr>
        <p:txBody>
          <a:bodyPr>
            <a:noAutofit/>
          </a:bodyPr>
          <a:lstStyle/>
          <a:p>
            <a:pPr marL="0" marR="0" lvl="0" indent="0" algn="r" defTabSz="914400" rtl="0" eaLnBrk="1" fontAlgn="auto" latinLnBrk="0" hangingPunct="1">
              <a:lnSpc>
                <a:spcPct val="100000"/>
              </a:lnSpc>
              <a:spcBef>
                <a:spcPts val="1000"/>
              </a:spcBef>
              <a:spcAft>
                <a:spcPts val="1200"/>
              </a:spcAft>
              <a:tabLst/>
              <a:defRPr/>
            </a:pPr>
            <a:r>
              <a:rPr kumimoji="0" lang="en-US" sz="3200" b="1" i="0" u="none" strike="noStrike" kern="1200" cap="none" spc="0" normalizeH="0" baseline="0" noProof="0" dirty="0" err="1">
                <a:ln>
                  <a:noFill/>
                </a:ln>
                <a:solidFill>
                  <a:prstClr val="black"/>
                </a:solidFill>
                <a:effectLst/>
                <a:uLnTx/>
                <a:uFillTx/>
                <a:latin typeface="Montserrat" panose="02000505000000020004" pitchFamily="2" charset="0"/>
                <a:ea typeface="+mn-ea"/>
                <a:cs typeface="Arial" panose="020B0604020202020204" pitchFamily="34" charset="0"/>
              </a:rPr>
              <a:t>Statistika</a:t>
            </a:r>
            <a:r>
              <a:rPr kumimoji="0" lang="en-US" sz="3200" b="1" i="0" u="none" strike="noStrike" kern="1200" cap="none" spc="0" normalizeH="0" baseline="0" noProof="0" dirty="0">
                <a:ln>
                  <a:noFill/>
                </a:ln>
                <a:solidFill>
                  <a:prstClr val="black"/>
                </a:solidFill>
                <a:effectLst/>
                <a:uLnTx/>
                <a:uFillTx/>
                <a:latin typeface="Montserrat" panose="02000505000000020004" pitchFamily="2" charset="0"/>
                <a:ea typeface="+mn-ea"/>
                <a:cs typeface="Arial" panose="020B0604020202020204" pitchFamily="34" charset="0"/>
              </a:rPr>
              <a:t> dan </a:t>
            </a:r>
            <a:r>
              <a:rPr kumimoji="0" lang="en-US" sz="3200" b="1" i="0" u="none" strike="noStrike" kern="1200" cap="none" spc="0" normalizeH="0" baseline="0" noProof="0" dirty="0" err="1">
                <a:ln>
                  <a:noFill/>
                </a:ln>
                <a:solidFill>
                  <a:prstClr val="black"/>
                </a:solidFill>
                <a:effectLst/>
                <a:uLnTx/>
                <a:uFillTx/>
                <a:latin typeface="Montserrat" panose="02000505000000020004" pitchFamily="2" charset="0"/>
                <a:ea typeface="+mn-ea"/>
                <a:cs typeface="Arial" panose="020B0604020202020204" pitchFamily="34" charset="0"/>
              </a:rPr>
              <a:t>Probabilitas</a:t>
            </a:r>
            <a:br>
              <a:rPr kumimoji="0" lang="id-ID" sz="3200" b="1" i="0" u="none" strike="noStrike" kern="1200" cap="none" spc="0" normalizeH="0" baseline="0" noProof="0" dirty="0">
                <a:ln>
                  <a:noFill/>
                </a:ln>
                <a:solidFill>
                  <a:prstClr val="black"/>
                </a:solidFill>
                <a:effectLst/>
                <a:uLnTx/>
                <a:uFillTx/>
                <a:latin typeface="Montserrat" panose="02000505000000020004" pitchFamily="2" charset="0"/>
                <a:ea typeface="+mn-ea"/>
                <a:cs typeface="Arial" panose="020B0604020202020204" pitchFamily="34" charset="0"/>
              </a:rPr>
            </a:br>
            <a:r>
              <a:rPr kumimoji="0" lang="id-ID" sz="2400" b="0" i="0" u="none" strike="noStrike" kern="1200" cap="none" spc="0" normalizeH="0" baseline="0" noProof="0" dirty="0">
                <a:ln>
                  <a:noFill/>
                </a:ln>
                <a:solidFill>
                  <a:prstClr val="black"/>
                </a:solidFill>
                <a:effectLst/>
                <a:uLnTx/>
                <a:uFillTx/>
                <a:latin typeface="Montserrat" panose="02000505000000020004" pitchFamily="2" charset="0"/>
                <a:ea typeface="+mn-ea"/>
                <a:cs typeface="Arial" panose="020B0604020202020204" pitchFamily="34" charset="0"/>
              </a:rPr>
              <a:t>Program Studi Informatika</a:t>
            </a:r>
            <a:br>
              <a:rPr kumimoji="0" lang="id-ID" sz="2400" b="0" i="0" u="none" strike="noStrike" kern="1200" cap="none" spc="0" normalizeH="0" baseline="0" noProof="0" dirty="0">
                <a:ln>
                  <a:noFill/>
                </a:ln>
                <a:solidFill>
                  <a:prstClr val="black"/>
                </a:solidFill>
                <a:effectLst/>
                <a:uLnTx/>
                <a:uFillTx/>
                <a:latin typeface="Montserrat" panose="02000505000000020004" pitchFamily="2" charset="0"/>
                <a:ea typeface="+mn-ea"/>
                <a:cs typeface="Arial" panose="020B0604020202020204" pitchFamily="34" charset="0"/>
              </a:rPr>
            </a:br>
            <a:br>
              <a:rPr kumimoji="0" lang="id-ID" altLang="id-ID" sz="2800" b="0" i="0" u="none" strike="noStrike" kern="1200" cap="none" spc="0" normalizeH="0" baseline="0" noProof="0" dirty="0">
                <a:ln>
                  <a:noFill/>
                </a:ln>
                <a:solidFill>
                  <a:prstClr val="black"/>
                </a:solidFill>
                <a:effectLst/>
                <a:uLnTx/>
                <a:uFillTx/>
                <a:latin typeface="Montserrat" panose="02000505000000020004" pitchFamily="2" charset="0"/>
                <a:ea typeface="+mn-ea"/>
                <a:cs typeface="Arial" panose="020B0604020202020204" pitchFamily="34" charset="0"/>
              </a:rPr>
            </a:br>
            <a:r>
              <a:rPr kumimoji="0" lang="en-US" altLang="id-ID" sz="2400" b="1" i="0" u="none" strike="noStrike" kern="1200" cap="none" spc="0" normalizeH="0" baseline="0" noProof="0" dirty="0" err="1">
                <a:ln>
                  <a:noFill/>
                </a:ln>
                <a:solidFill>
                  <a:prstClr val="black"/>
                </a:solidFill>
                <a:effectLst/>
                <a:uLnTx/>
                <a:uFillTx/>
                <a:latin typeface="Montserrat" panose="02000505000000020004" pitchFamily="2" charset="0"/>
                <a:ea typeface="+mn-ea"/>
                <a:cs typeface="Arial" panose="020B0604020202020204" pitchFamily="34" charset="0"/>
              </a:rPr>
              <a:t>Sesi</a:t>
            </a:r>
            <a:r>
              <a:rPr kumimoji="0" lang="en-US" altLang="id-ID" sz="2400" b="1" i="0" u="none" strike="noStrike" kern="1200" cap="none" spc="0" normalizeH="0" baseline="0" noProof="0" dirty="0">
                <a:ln>
                  <a:noFill/>
                </a:ln>
                <a:solidFill>
                  <a:prstClr val="black"/>
                </a:solidFill>
                <a:effectLst/>
                <a:uLnTx/>
                <a:uFillTx/>
                <a:latin typeface="Montserrat" panose="02000505000000020004" pitchFamily="2" charset="0"/>
                <a:ea typeface="+mn-ea"/>
                <a:cs typeface="Arial" panose="020B0604020202020204" pitchFamily="34" charset="0"/>
              </a:rPr>
              <a:t> 9 – </a:t>
            </a:r>
            <a:r>
              <a:rPr kumimoji="0" lang="en-US" altLang="id-ID" sz="2400" i="0" u="none" strike="noStrike" kern="1200" cap="none" spc="0" normalizeH="0" baseline="0" noProof="0" dirty="0" err="1">
                <a:ln>
                  <a:noFill/>
                </a:ln>
                <a:solidFill>
                  <a:prstClr val="black"/>
                </a:solidFill>
                <a:effectLst/>
                <a:uLnTx/>
                <a:uFillTx/>
                <a:latin typeface="Montserrat" panose="02000505000000020004" pitchFamily="2" charset="0"/>
                <a:ea typeface="+mn-ea"/>
                <a:cs typeface="Arial" panose="020B0604020202020204" pitchFamily="34" charset="0"/>
              </a:rPr>
              <a:t>Probabilitas</a:t>
            </a:r>
            <a:endParaRPr lang="en-ID" sz="2400" dirty="0">
              <a:latin typeface="Montserrat" panose="02000505000000020004" pitchFamily="2" charset="0"/>
            </a:endParaRPr>
          </a:p>
        </p:txBody>
      </p:sp>
      <p:sp>
        <p:nvSpPr>
          <p:cNvPr id="3" name="Subtitle 2">
            <a:extLst>
              <a:ext uri="{FF2B5EF4-FFF2-40B4-BE49-F238E27FC236}">
                <a16:creationId xmlns:a16="http://schemas.microsoft.com/office/drawing/2014/main" id="{E79765D7-3DE7-4B42-876A-8EBCDBE18EFD}"/>
              </a:ext>
            </a:extLst>
          </p:cNvPr>
          <p:cNvSpPr>
            <a:spLocks noGrp="1"/>
          </p:cNvSpPr>
          <p:nvPr>
            <p:ph type="subTitle" idx="1"/>
          </p:nvPr>
        </p:nvSpPr>
        <p:spPr>
          <a:xfrm>
            <a:off x="7105135" y="4695548"/>
            <a:ext cx="4958031" cy="470341"/>
          </a:xfrm>
        </p:spPr>
        <p:txBody>
          <a:bodyPr>
            <a:noAutofit/>
          </a:bodyPr>
          <a:lstStyle/>
          <a:p>
            <a:pPr algn="r"/>
            <a:r>
              <a:rPr lang="id-ID" dirty="0">
                <a:latin typeface="Montserrat" panose="02000505000000020004" pitchFamily="2" charset="0"/>
              </a:rPr>
              <a:t>Syahid Abdullah, S</a:t>
            </a:r>
            <a:r>
              <a:rPr lang="en-US" dirty="0">
                <a:latin typeface="Montserrat" panose="02000505000000020004" pitchFamily="2" charset="0"/>
              </a:rPr>
              <a:t>.</a:t>
            </a:r>
            <a:r>
              <a:rPr lang="id-ID" dirty="0">
                <a:latin typeface="Montserrat" panose="02000505000000020004" pitchFamily="2" charset="0"/>
              </a:rPr>
              <a:t>Si, M.Kom</a:t>
            </a:r>
            <a:endParaRPr lang="en-ID" dirty="0">
              <a:latin typeface="Montserrat" panose="02000505000000020004" pitchFamily="2" charset="0"/>
            </a:endParaRPr>
          </a:p>
        </p:txBody>
      </p:sp>
    </p:spTree>
    <p:extLst>
      <p:ext uri="{BB962C8B-B14F-4D97-AF65-F5344CB8AC3E}">
        <p14:creationId xmlns:p14="http://schemas.microsoft.com/office/powerpoint/2010/main" val="3306976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PENDEKATAN PERHITUNGAN PROBABILITAS</a:t>
            </a:r>
          </a:p>
        </p:txBody>
      </p:sp>
      <p:sp>
        <p:nvSpPr>
          <p:cNvPr id="2056"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Schoolbook" panose="02040604050505020304" pitchFamily="18" charset="0"/>
              </a:defRPr>
            </a:lvl1pPr>
            <a:lvl2pPr marL="742950" indent="-285750">
              <a:defRPr>
                <a:solidFill>
                  <a:schemeClr val="tx1"/>
                </a:solidFill>
                <a:latin typeface="Century Schoolbook" panose="02040604050505020304" pitchFamily="18" charset="0"/>
              </a:defRPr>
            </a:lvl2pPr>
            <a:lvl3pPr marL="1143000" indent="-228600">
              <a:defRPr>
                <a:solidFill>
                  <a:schemeClr val="tx1"/>
                </a:solidFill>
                <a:latin typeface="Century Schoolbook" panose="02040604050505020304" pitchFamily="18" charset="0"/>
              </a:defRPr>
            </a:lvl3pPr>
            <a:lvl4pPr marL="1600200" indent="-228600">
              <a:defRPr>
                <a:solidFill>
                  <a:schemeClr val="tx1"/>
                </a:solidFill>
                <a:latin typeface="Century Schoolbook" panose="02040604050505020304" pitchFamily="18" charset="0"/>
              </a:defRPr>
            </a:lvl4pPr>
            <a:lvl5pPr marL="2057400" indent="-228600">
              <a:defRPr>
                <a:solidFill>
                  <a:schemeClr val="tx1"/>
                </a:solidFill>
                <a:latin typeface="Century Schoolbook" panose="02040604050505020304" pitchFamily="18" charset="0"/>
              </a:defRPr>
            </a:lvl5pPr>
            <a:lvl6pPr marL="2514600" indent="-228600" fontAlgn="base">
              <a:spcBef>
                <a:spcPct val="0"/>
              </a:spcBef>
              <a:spcAft>
                <a:spcPct val="0"/>
              </a:spcAft>
              <a:defRPr>
                <a:solidFill>
                  <a:schemeClr val="tx1"/>
                </a:solidFill>
                <a:latin typeface="Century Schoolbook" panose="02040604050505020304" pitchFamily="18" charset="0"/>
              </a:defRPr>
            </a:lvl6pPr>
            <a:lvl7pPr marL="2971800" indent="-228600" fontAlgn="base">
              <a:spcBef>
                <a:spcPct val="0"/>
              </a:spcBef>
              <a:spcAft>
                <a:spcPct val="0"/>
              </a:spcAft>
              <a:defRPr>
                <a:solidFill>
                  <a:schemeClr val="tx1"/>
                </a:solidFill>
                <a:latin typeface="Century Schoolbook" panose="02040604050505020304" pitchFamily="18" charset="0"/>
              </a:defRPr>
            </a:lvl7pPr>
            <a:lvl8pPr marL="3429000" indent="-228600" fontAlgn="base">
              <a:spcBef>
                <a:spcPct val="0"/>
              </a:spcBef>
              <a:spcAft>
                <a:spcPct val="0"/>
              </a:spcAft>
              <a:defRPr>
                <a:solidFill>
                  <a:schemeClr val="tx1"/>
                </a:solidFill>
                <a:latin typeface="Century Schoolbook" panose="02040604050505020304" pitchFamily="18" charset="0"/>
              </a:defRPr>
            </a:lvl8pPr>
            <a:lvl9pPr marL="3886200" indent="-228600" fontAlgn="base">
              <a:spcBef>
                <a:spcPct val="0"/>
              </a:spcBef>
              <a:spcAft>
                <a:spcPct val="0"/>
              </a:spcAft>
              <a:defRPr>
                <a:solidFill>
                  <a:schemeClr val="tx1"/>
                </a:solidFill>
                <a:latin typeface="Century Schoolbook" panose="02040604050505020304" pitchFamily="18" charset="0"/>
              </a:defRPr>
            </a:lvl9pPr>
          </a:lstStyle>
          <a:p>
            <a:fld id="{96A18AF3-1767-4C2F-804B-8BF7558ED022}" type="slidenum">
              <a:rPr lang="en-US">
                <a:solidFill>
                  <a:srgbClr val="FFFFFF"/>
                </a:solidFill>
              </a:rPr>
              <a:pPr/>
              <a:t>10</a:t>
            </a:fld>
            <a:endParaRPr lang="en-US">
              <a:solidFill>
                <a:srgbClr val="FFFFFF"/>
              </a:solidFill>
            </a:endParaRPr>
          </a:p>
        </p:txBody>
      </p:sp>
      <p:graphicFrame>
        <p:nvGraphicFramePr>
          <p:cNvPr id="2050" name="Content Placeholder 4"/>
          <p:cNvGraphicFramePr>
            <a:graphicFrameLocks noGrp="1" noChangeAspect="1"/>
          </p:cNvGraphicFramePr>
          <p:nvPr>
            <p:ph sz="quarter" idx="1"/>
          </p:nvPr>
        </p:nvGraphicFramePr>
        <p:xfrm>
          <a:off x="2133601" y="1676400"/>
          <a:ext cx="3794125" cy="4953000"/>
        </p:xfrm>
        <a:graphic>
          <a:graphicData uri="http://schemas.openxmlformats.org/presentationml/2006/ole">
            <mc:AlternateContent xmlns:mc="http://schemas.openxmlformats.org/markup-compatibility/2006">
              <mc:Choice xmlns:v="urn:schemas-microsoft-com:vml" Requires="v">
                <p:oleObj spid="_x0000_s27655" name="Equation" r:id="rId3" imgW="1828800" imgH="2387520" progId="Equation.3">
                  <p:embed/>
                </p:oleObj>
              </mc:Choice>
              <mc:Fallback>
                <p:oleObj name="Equation" r:id="rId3" imgW="1828800" imgH="2387520" progId="Equation.3">
                  <p:embed/>
                  <p:pic>
                    <p:nvPicPr>
                      <p:cNvPr id="2050" name="Content Placeholder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1" y="1676400"/>
                        <a:ext cx="3794125" cy="4953000"/>
                      </a:xfrm>
                      <a:prstGeom prst="rect">
                        <a:avLst/>
                      </a:prstGeom>
                    </p:spPr>
                  </p:pic>
                </p:oleObj>
              </mc:Fallback>
            </mc:AlternateContent>
          </a:graphicData>
        </a:graphic>
      </p:graphicFrame>
      <p:sp>
        <p:nvSpPr>
          <p:cNvPr id="2057" name="Content Placeholder 2"/>
          <p:cNvSpPr txBox="1">
            <a:spLocks/>
          </p:cNvSpPr>
          <p:nvPr/>
        </p:nvSpPr>
        <p:spPr bwMode="auto">
          <a:xfrm>
            <a:off x="6019800" y="1600201"/>
            <a:ext cx="4191000"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a:defRPr>
                <a:solidFill>
                  <a:schemeClr val="tx1"/>
                </a:solidFill>
                <a:latin typeface="Century Schoolbook" panose="02040604050505020304" pitchFamily="18" charset="0"/>
              </a:defRPr>
            </a:lvl1pPr>
            <a:lvl2pPr marL="742950" indent="-285750">
              <a:defRPr>
                <a:solidFill>
                  <a:schemeClr val="tx1"/>
                </a:solidFill>
                <a:latin typeface="Century Schoolbook" panose="02040604050505020304" pitchFamily="18" charset="0"/>
              </a:defRPr>
            </a:lvl2pPr>
            <a:lvl3pPr marL="1143000" indent="-228600">
              <a:defRPr>
                <a:solidFill>
                  <a:schemeClr val="tx1"/>
                </a:solidFill>
                <a:latin typeface="Century Schoolbook" panose="02040604050505020304" pitchFamily="18" charset="0"/>
              </a:defRPr>
            </a:lvl3pPr>
            <a:lvl4pPr marL="1600200" indent="-228600">
              <a:defRPr>
                <a:solidFill>
                  <a:schemeClr val="tx1"/>
                </a:solidFill>
                <a:latin typeface="Century Schoolbook" panose="02040604050505020304" pitchFamily="18" charset="0"/>
              </a:defRPr>
            </a:lvl4pPr>
            <a:lvl5pPr marL="2057400" indent="-228600">
              <a:defRPr>
                <a:solidFill>
                  <a:schemeClr val="tx1"/>
                </a:solidFill>
                <a:latin typeface="Century Schoolbook" panose="02040604050505020304" pitchFamily="18" charset="0"/>
              </a:defRPr>
            </a:lvl5pPr>
            <a:lvl6pPr marL="2514600" indent="-228600" fontAlgn="base">
              <a:spcBef>
                <a:spcPct val="0"/>
              </a:spcBef>
              <a:spcAft>
                <a:spcPct val="0"/>
              </a:spcAft>
              <a:defRPr>
                <a:solidFill>
                  <a:schemeClr val="tx1"/>
                </a:solidFill>
                <a:latin typeface="Century Schoolbook" panose="02040604050505020304" pitchFamily="18" charset="0"/>
              </a:defRPr>
            </a:lvl6pPr>
            <a:lvl7pPr marL="2971800" indent="-228600" fontAlgn="base">
              <a:spcBef>
                <a:spcPct val="0"/>
              </a:spcBef>
              <a:spcAft>
                <a:spcPct val="0"/>
              </a:spcAft>
              <a:defRPr>
                <a:solidFill>
                  <a:schemeClr val="tx1"/>
                </a:solidFill>
                <a:latin typeface="Century Schoolbook" panose="02040604050505020304" pitchFamily="18" charset="0"/>
              </a:defRPr>
            </a:lvl7pPr>
            <a:lvl8pPr marL="3429000" indent="-228600" fontAlgn="base">
              <a:spcBef>
                <a:spcPct val="0"/>
              </a:spcBef>
              <a:spcAft>
                <a:spcPct val="0"/>
              </a:spcAft>
              <a:defRPr>
                <a:solidFill>
                  <a:schemeClr val="tx1"/>
                </a:solidFill>
                <a:latin typeface="Century Schoolbook" panose="02040604050505020304" pitchFamily="18" charset="0"/>
              </a:defRPr>
            </a:lvl8pPr>
            <a:lvl9pPr marL="3886200" indent="-228600" fontAlgn="base">
              <a:spcBef>
                <a:spcPct val="0"/>
              </a:spcBef>
              <a:spcAft>
                <a:spcPct val="0"/>
              </a:spcAft>
              <a:defRPr>
                <a:solidFill>
                  <a:schemeClr val="tx1"/>
                </a:solidFill>
                <a:latin typeface="Century Schoolbook" panose="02040604050505020304" pitchFamily="18" charset="0"/>
              </a:defRPr>
            </a:lvl9pPr>
          </a:lstStyle>
          <a:p>
            <a:pPr>
              <a:spcBef>
                <a:spcPts val="600"/>
              </a:spcBef>
              <a:buClr>
                <a:schemeClr val="accent1"/>
              </a:buClr>
              <a:buSzPct val="70000"/>
            </a:pPr>
            <a:r>
              <a:rPr lang="en-US" sz="2400"/>
              <a:t>Tidak ada yang rusak, x = 0</a:t>
            </a:r>
          </a:p>
          <a:p>
            <a:pPr>
              <a:spcBef>
                <a:spcPts val="600"/>
              </a:spcBef>
              <a:buClr>
                <a:schemeClr val="accent1"/>
              </a:buClr>
              <a:buSzPct val="70000"/>
            </a:pPr>
            <a:endParaRPr lang="en-US" sz="2400"/>
          </a:p>
          <a:p>
            <a:pPr>
              <a:spcBef>
                <a:spcPts val="600"/>
              </a:spcBef>
              <a:buClr>
                <a:schemeClr val="accent1"/>
              </a:buClr>
              <a:buSzPct val="70000"/>
            </a:pPr>
            <a:endParaRPr lang="en-US" sz="2400"/>
          </a:p>
          <a:p>
            <a:pPr>
              <a:spcBef>
                <a:spcPts val="600"/>
              </a:spcBef>
              <a:buClr>
                <a:schemeClr val="accent1"/>
              </a:buClr>
              <a:buSzPct val="70000"/>
            </a:pPr>
            <a:r>
              <a:rPr lang="en-US" sz="2400"/>
              <a:t>Semua barang rusak, x = n</a:t>
            </a:r>
          </a:p>
          <a:p>
            <a:pPr>
              <a:spcBef>
                <a:spcPts val="600"/>
              </a:spcBef>
              <a:buClr>
                <a:schemeClr val="accent1"/>
              </a:buClr>
              <a:buSzPct val="70000"/>
            </a:pPr>
            <a:endParaRPr lang="en-US" sz="2400"/>
          </a:p>
          <a:p>
            <a:pPr>
              <a:spcBef>
                <a:spcPts val="600"/>
              </a:spcBef>
              <a:buClr>
                <a:schemeClr val="accent1"/>
              </a:buClr>
              <a:buSzPct val="70000"/>
            </a:pPr>
            <a:endParaRPr lang="en-US" sz="2400"/>
          </a:p>
          <a:p>
            <a:pPr>
              <a:spcBef>
                <a:spcPts val="600"/>
              </a:spcBef>
              <a:buClr>
                <a:schemeClr val="accent1"/>
              </a:buClr>
              <a:buSzPct val="70000"/>
            </a:pPr>
            <a:endParaRPr lang="en-US" sz="2400"/>
          </a:p>
          <a:p>
            <a:pPr>
              <a:spcBef>
                <a:spcPts val="600"/>
              </a:spcBef>
              <a:buClr>
                <a:schemeClr val="accent1"/>
              </a:buClr>
              <a:buSzPct val="70000"/>
            </a:pPr>
            <a:r>
              <a:rPr lang="en-US" sz="2400"/>
              <a:t>0 ≤ P(A) ≤ 1</a:t>
            </a:r>
          </a:p>
          <a:p>
            <a:pPr>
              <a:spcBef>
                <a:spcPts val="600"/>
              </a:spcBef>
              <a:buClr>
                <a:schemeClr val="accent1"/>
              </a:buClr>
              <a:buSzPct val="70000"/>
            </a:pPr>
            <a:r>
              <a:rPr lang="en-US" sz="2400" i="1"/>
              <a:t>		</a:t>
            </a:r>
            <a:r>
              <a:rPr lang="en-US" sz="2400"/>
              <a:t>= Sukses</a:t>
            </a:r>
          </a:p>
          <a:p>
            <a:pPr>
              <a:spcBef>
                <a:spcPts val="600"/>
              </a:spcBef>
              <a:buClr>
                <a:schemeClr val="accent1"/>
              </a:buClr>
              <a:buSzPct val="70000"/>
            </a:pPr>
            <a:r>
              <a:rPr lang="en-US" sz="2400"/>
              <a:t>		= Gagal</a:t>
            </a:r>
          </a:p>
          <a:p>
            <a:pPr>
              <a:spcBef>
                <a:spcPts val="600"/>
              </a:spcBef>
              <a:buClr>
                <a:schemeClr val="accent1"/>
              </a:buClr>
              <a:buSzPct val="70000"/>
            </a:pPr>
            <a:endParaRPr lang="en-US" sz="2400"/>
          </a:p>
        </p:txBody>
      </p:sp>
      <p:graphicFrame>
        <p:nvGraphicFramePr>
          <p:cNvPr id="2051" name="Object 2"/>
          <p:cNvGraphicFramePr>
            <a:graphicFrameLocks noChangeAspect="1"/>
          </p:cNvGraphicFramePr>
          <p:nvPr/>
        </p:nvGraphicFramePr>
        <p:xfrm>
          <a:off x="6096001" y="2120900"/>
          <a:ext cx="1509713" cy="698500"/>
        </p:xfrm>
        <a:graphic>
          <a:graphicData uri="http://schemas.openxmlformats.org/presentationml/2006/ole">
            <mc:AlternateContent xmlns:mc="http://schemas.openxmlformats.org/markup-compatibility/2006">
              <mc:Choice xmlns:v="urn:schemas-microsoft-com:vml" Requires="v">
                <p:oleObj spid="_x0000_s27656" name="Equation" r:id="rId5" imgW="850680" imgH="393480" progId="Equation.3">
                  <p:embed/>
                </p:oleObj>
              </mc:Choice>
              <mc:Fallback>
                <p:oleObj name="Equation" r:id="rId5" imgW="850680" imgH="393480" progId="Equation.3">
                  <p:embed/>
                  <p:pic>
                    <p:nvPicPr>
                      <p:cNvPr id="2051"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1" y="2120900"/>
                        <a:ext cx="1509713" cy="69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2" name="Object 3"/>
          <p:cNvGraphicFramePr>
            <a:graphicFrameLocks noChangeAspect="1"/>
          </p:cNvGraphicFramePr>
          <p:nvPr/>
        </p:nvGraphicFramePr>
        <p:xfrm>
          <a:off x="6118226" y="3492500"/>
          <a:ext cx="1465263" cy="698500"/>
        </p:xfrm>
        <a:graphic>
          <a:graphicData uri="http://schemas.openxmlformats.org/presentationml/2006/ole">
            <mc:AlternateContent xmlns:mc="http://schemas.openxmlformats.org/markup-compatibility/2006">
              <mc:Choice xmlns:v="urn:schemas-microsoft-com:vml" Requires="v">
                <p:oleObj spid="_x0000_s27657" name="Equation" r:id="rId7" imgW="825480" imgH="393480" progId="Equation.3">
                  <p:embed/>
                </p:oleObj>
              </mc:Choice>
              <mc:Fallback>
                <p:oleObj name="Equation" r:id="rId7" imgW="825480" imgH="393480" progId="Equation.3">
                  <p:embed/>
                  <p:pic>
                    <p:nvPicPr>
                      <p:cNvPr id="2052"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8226" y="3492500"/>
                        <a:ext cx="1465263" cy="69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3" name="Object 4"/>
          <p:cNvGraphicFramePr>
            <a:graphicFrameLocks noChangeAspect="1"/>
          </p:cNvGraphicFramePr>
          <p:nvPr/>
        </p:nvGraphicFramePr>
        <p:xfrm>
          <a:off x="6089651" y="5562601"/>
          <a:ext cx="377825" cy="434975"/>
        </p:xfrm>
        <a:graphic>
          <a:graphicData uri="http://schemas.openxmlformats.org/presentationml/2006/ole">
            <mc:AlternateContent xmlns:mc="http://schemas.openxmlformats.org/markup-compatibility/2006">
              <mc:Choice xmlns:v="urn:schemas-microsoft-com:vml" Requires="v">
                <p:oleObj spid="_x0000_s27658" name="Equation" r:id="rId9" imgW="164880" imgH="190440" progId="Equation.3">
                  <p:embed/>
                </p:oleObj>
              </mc:Choice>
              <mc:Fallback>
                <p:oleObj name="Equation" r:id="rId9" imgW="164880" imgH="190440" progId="Equation.3">
                  <p:embed/>
                  <p:pic>
                    <p:nvPicPr>
                      <p:cNvPr id="2053"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89651" y="5562601"/>
                        <a:ext cx="377825"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4" name="Object 5"/>
          <p:cNvGraphicFramePr>
            <a:graphicFrameLocks noChangeAspect="1"/>
          </p:cNvGraphicFramePr>
          <p:nvPr/>
        </p:nvGraphicFramePr>
        <p:xfrm>
          <a:off x="6096000" y="5186364"/>
          <a:ext cx="349250" cy="376237"/>
        </p:xfrm>
        <a:graphic>
          <a:graphicData uri="http://schemas.openxmlformats.org/presentationml/2006/ole">
            <mc:AlternateContent xmlns:mc="http://schemas.openxmlformats.org/markup-compatibility/2006">
              <mc:Choice xmlns:v="urn:schemas-microsoft-com:vml" Requires="v">
                <p:oleObj spid="_x0000_s27659" name="Equation" r:id="rId11" imgW="152280" imgH="164880" progId="Equation.3">
                  <p:embed/>
                </p:oleObj>
              </mc:Choice>
              <mc:Fallback>
                <p:oleObj name="Equation" r:id="rId11" imgW="152280" imgH="164880" progId="Equation.3">
                  <p:embed/>
                  <p:pic>
                    <p:nvPicPr>
                      <p:cNvPr id="2054" name="Object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96000" y="5186364"/>
                        <a:ext cx="349250" cy="376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49257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PENDEKATAN PERHITUNGAN PROBABILITAS</a:t>
            </a:r>
          </a:p>
        </p:txBody>
      </p:sp>
      <p:sp>
        <p:nvSpPr>
          <p:cNvPr id="3076" name="Content Placeholder 2"/>
          <p:cNvSpPr>
            <a:spLocks noGrp="1"/>
          </p:cNvSpPr>
          <p:nvPr>
            <p:ph sz="quarter" idx="1"/>
          </p:nvPr>
        </p:nvSpPr>
        <p:spPr>
          <a:xfrm>
            <a:off x="1981200" y="1600201"/>
            <a:ext cx="7467600" cy="4873625"/>
          </a:xfrm>
        </p:spPr>
        <p:txBody>
          <a:bodyPr/>
          <a:lstStyle/>
          <a:p>
            <a:r>
              <a:rPr lang="en-US" b="1" dirty="0" err="1">
                <a:solidFill>
                  <a:schemeClr val="bg2">
                    <a:lumMod val="25000"/>
                  </a:schemeClr>
                </a:solidFill>
              </a:rPr>
              <a:t>Contoh</a:t>
            </a:r>
            <a:endParaRPr lang="en-US" b="1" dirty="0">
              <a:solidFill>
                <a:schemeClr val="bg2">
                  <a:lumMod val="25000"/>
                </a:schemeClr>
              </a:solidFill>
            </a:endParaRPr>
          </a:p>
          <a:p>
            <a:pPr algn="just">
              <a:buFont typeface="Wingdings" panose="05000000000000000000" pitchFamily="2" charset="2"/>
              <a:buNone/>
            </a:pPr>
            <a:r>
              <a:rPr lang="en-US" dirty="0"/>
              <a:t>	</a:t>
            </a:r>
            <a:r>
              <a:rPr lang="en-US" dirty="0" err="1"/>
              <a:t>Suatu</a:t>
            </a:r>
            <a:r>
              <a:rPr lang="en-US" dirty="0"/>
              <a:t> </a:t>
            </a:r>
            <a:r>
              <a:rPr lang="en-US" dirty="0" err="1"/>
              <a:t>pabrik</a:t>
            </a:r>
            <a:r>
              <a:rPr lang="en-US" dirty="0"/>
              <a:t> </a:t>
            </a:r>
            <a:r>
              <a:rPr lang="en-US" dirty="0" err="1"/>
              <a:t>memproduksi</a:t>
            </a:r>
            <a:r>
              <a:rPr lang="en-US" dirty="0"/>
              <a:t> 150 </a:t>
            </a:r>
            <a:r>
              <a:rPr lang="en-US" dirty="0" err="1"/>
              <a:t>barang</a:t>
            </a:r>
            <a:r>
              <a:rPr lang="en-US" dirty="0"/>
              <a:t>. </a:t>
            </a:r>
            <a:r>
              <a:rPr lang="en-US" dirty="0" err="1"/>
              <a:t>Kepala</a:t>
            </a:r>
            <a:r>
              <a:rPr lang="en-US" dirty="0"/>
              <a:t> </a:t>
            </a:r>
            <a:r>
              <a:rPr lang="en-US" dirty="0" err="1"/>
              <a:t>pabrik</a:t>
            </a:r>
            <a:r>
              <a:rPr lang="en-US" dirty="0"/>
              <a:t> </a:t>
            </a:r>
            <a:r>
              <a:rPr lang="en-US" dirty="0" err="1"/>
              <a:t>menyatakan</a:t>
            </a:r>
            <a:r>
              <a:rPr lang="en-US" dirty="0"/>
              <a:t> </a:t>
            </a:r>
            <a:r>
              <a:rPr lang="en-US" dirty="0" err="1"/>
              <a:t>bahwa</a:t>
            </a:r>
            <a:r>
              <a:rPr lang="en-US" dirty="0"/>
              <a:t> 25 </a:t>
            </a:r>
            <a:r>
              <a:rPr lang="en-US" dirty="0" err="1"/>
              <a:t>barang</a:t>
            </a:r>
            <a:r>
              <a:rPr lang="en-US" dirty="0"/>
              <a:t> </a:t>
            </a:r>
            <a:r>
              <a:rPr lang="en-US" dirty="0" err="1"/>
              <a:t>tersebut</a:t>
            </a:r>
            <a:r>
              <a:rPr lang="en-US" dirty="0"/>
              <a:t> </a:t>
            </a:r>
            <a:r>
              <a:rPr lang="en-US" dirty="0" err="1"/>
              <a:t>rusak</a:t>
            </a:r>
            <a:r>
              <a:rPr lang="en-US" dirty="0"/>
              <a:t>. </a:t>
            </a:r>
            <a:r>
              <a:rPr lang="en-US" dirty="0" err="1"/>
              <a:t>Jika</a:t>
            </a:r>
            <a:r>
              <a:rPr lang="en-US" dirty="0"/>
              <a:t> </a:t>
            </a:r>
            <a:r>
              <a:rPr lang="en-US" dirty="0" err="1"/>
              <a:t>seorang</a:t>
            </a:r>
            <a:r>
              <a:rPr lang="en-US" dirty="0"/>
              <a:t> </a:t>
            </a:r>
            <a:r>
              <a:rPr lang="en-US" dirty="0" err="1"/>
              <a:t>pembeli</a:t>
            </a:r>
            <a:r>
              <a:rPr lang="en-US" dirty="0"/>
              <a:t> </a:t>
            </a:r>
            <a:r>
              <a:rPr lang="en-US" dirty="0" err="1"/>
              <a:t>mengambil</a:t>
            </a:r>
            <a:r>
              <a:rPr lang="en-US" dirty="0"/>
              <a:t> </a:t>
            </a:r>
            <a:r>
              <a:rPr lang="en-US" dirty="0" err="1"/>
              <a:t>satu</a:t>
            </a:r>
            <a:r>
              <a:rPr lang="en-US" dirty="0"/>
              <a:t> </a:t>
            </a:r>
            <a:r>
              <a:rPr lang="en-US" dirty="0" err="1"/>
              <a:t>barang</a:t>
            </a:r>
            <a:r>
              <a:rPr lang="en-US" dirty="0"/>
              <a:t> </a:t>
            </a:r>
            <a:r>
              <a:rPr lang="en-US" dirty="0" err="1"/>
              <a:t>secara</a:t>
            </a:r>
            <a:r>
              <a:rPr lang="en-US" dirty="0"/>
              <a:t> </a:t>
            </a:r>
            <a:r>
              <a:rPr lang="en-US" dirty="0" err="1"/>
              <a:t>acak</a:t>
            </a:r>
            <a:r>
              <a:rPr lang="en-US" dirty="0"/>
              <a:t>, </a:t>
            </a:r>
            <a:r>
              <a:rPr lang="en-US" dirty="0" err="1"/>
              <a:t>berapa</a:t>
            </a:r>
            <a:r>
              <a:rPr lang="en-US" dirty="0"/>
              <a:t> </a:t>
            </a:r>
            <a:r>
              <a:rPr lang="en-US" dirty="0" err="1"/>
              <a:t>peluang</a:t>
            </a:r>
            <a:r>
              <a:rPr lang="en-US" dirty="0"/>
              <a:t> </a:t>
            </a:r>
            <a:r>
              <a:rPr lang="en-US" dirty="0" err="1"/>
              <a:t>terambilnya</a:t>
            </a:r>
            <a:r>
              <a:rPr lang="en-US" dirty="0"/>
              <a:t> </a:t>
            </a:r>
            <a:r>
              <a:rPr lang="en-US" dirty="0" err="1"/>
              <a:t>barang</a:t>
            </a:r>
            <a:r>
              <a:rPr lang="en-US" dirty="0"/>
              <a:t> </a:t>
            </a:r>
            <a:r>
              <a:rPr lang="en-US" dirty="0" err="1"/>
              <a:t>tersebut</a:t>
            </a:r>
            <a:r>
              <a:rPr lang="en-US" dirty="0"/>
              <a:t> </a:t>
            </a:r>
            <a:r>
              <a:rPr lang="en-US" dirty="0" err="1"/>
              <a:t>rusak</a:t>
            </a:r>
            <a:r>
              <a:rPr lang="en-US" dirty="0"/>
              <a:t>.</a:t>
            </a:r>
          </a:p>
          <a:p>
            <a:pPr algn="just">
              <a:buFont typeface="Wingdings" panose="05000000000000000000" pitchFamily="2" charset="2"/>
              <a:buNone/>
            </a:pPr>
            <a:endParaRPr lang="en-US" dirty="0"/>
          </a:p>
          <a:p>
            <a:pPr algn="just"/>
            <a:r>
              <a:rPr lang="en-US" b="1" dirty="0" err="1">
                <a:solidFill>
                  <a:schemeClr val="bg2">
                    <a:lumMod val="25000"/>
                  </a:schemeClr>
                </a:solidFill>
              </a:rPr>
              <a:t>Jawaban</a:t>
            </a:r>
            <a:endParaRPr lang="en-US" b="1" dirty="0">
              <a:solidFill>
                <a:schemeClr val="bg2">
                  <a:lumMod val="25000"/>
                </a:schemeClr>
              </a:solidFill>
            </a:endParaRPr>
          </a:p>
          <a:p>
            <a:pPr algn="just">
              <a:buFont typeface="Wingdings" panose="05000000000000000000" pitchFamily="2" charset="2"/>
              <a:buNone/>
            </a:pPr>
            <a:r>
              <a:rPr lang="en-US" dirty="0"/>
              <a:t>	n = 100, x = 25</a:t>
            </a:r>
          </a:p>
        </p:txBody>
      </p:sp>
      <p:sp>
        <p:nvSpPr>
          <p:cNvPr id="3077"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Schoolbook" panose="02040604050505020304" pitchFamily="18" charset="0"/>
              </a:defRPr>
            </a:lvl1pPr>
            <a:lvl2pPr marL="742950" indent="-285750">
              <a:defRPr>
                <a:solidFill>
                  <a:schemeClr val="tx1"/>
                </a:solidFill>
                <a:latin typeface="Century Schoolbook" panose="02040604050505020304" pitchFamily="18" charset="0"/>
              </a:defRPr>
            </a:lvl2pPr>
            <a:lvl3pPr marL="1143000" indent="-228600">
              <a:defRPr>
                <a:solidFill>
                  <a:schemeClr val="tx1"/>
                </a:solidFill>
                <a:latin typeface="Century Schoolbook" panose="02040604050505020304" pitchFamily="18" charset="0"/>
              </a:defRPr>
            </a:lvl3pPr>
            <a:lvl4pPr marL="1600200" indent="-228600">
              <a:defRPr>
                <a:solidFill>
                  <a:schemeClr val="tx1"/>
                </a:solidFill>
                <a:latin typeface="Century Schoolbook" panose="02040604050505020304" pitchFamily="18" charset="0"/>
              </a:defRPr>
            </a:lvl4pPr>
            <a:lvl5pPr marL="2057400" indent="-228600">
              <a:defRPr>
                <a:solidFill>
                  <a:schemeClr val="tx1"/>
                </a:solidFill>
                <a:latin typeface="Century Schoolbook" panose="02040604050505020304" pitchFamily="18" charset="0"/>
              </a:defRPr>
            </a:lvl5pPr>
            <a:lvl6pPr marL="2514600" indent="-228600" fontAlgn="base">
              <a:spcBef>
                <a:spcPct val="0"/>
              </a:spcBef>
              <a:spcAft>
                <a:spcPct val="0"/>
              </a:spcAft>
              <a:defRPr>
                <a:solidFill>
                  <a:schemeClr val="tx1"/>
                </a:solidFill>
                <a:latin typeface="Century Schoolbook" panose="02040604050505020304" pitchFamily="18" charset="0"/>
              </a:defRPr>
            </a:lvl6pPr>
            <a:lvl7pPr marL="2971800" indent="-228600" fontAlgn="base">
              <a:spcBef>
                <a:spcPct val="0"/>
              </a:spcBef>
              <a:spcAft>
                <a:spcPct val="0"/>
              </a:spcAft>
              <a:defRPr>
                <a:solidFill>
                  <a:schemeClr val="tx1"/>
                </a:solidFill>
                <a:latin typeface="Century Schoolbook" panose="02040604050505020304" pitchFamily="18" charset="0"/>
              </a:defRPr>
            </a:lvl7pPr>
            <a:lvl8pPr marL="3429000" indent="-228600" fontAlgn="base">
              <a:spcBef>
                <a:spcPct val="0"/>
              </a:spcBef>
              <a:spcAft>
                <a:spcPct val="0"/>
              </a:spcAft>
              <a:defRPr>
                <a:solidFill>
                  <a:schemeClr val="tx1"/>
                </a:solidFill>
                <a:latin typeface="Century Schoolbook" panose="02040604050505020304" pitchFamily="18" charset="0"/>
              </a:defRPr>
            </a:lvl8pPr>
            <a:lvl9pPr marL="3886200" indent="-228600" fontAlgn="base">
              <a:spcBef>
                <a:spcPct val="0"/>
              </a:spcBef>
              <a:spcAft>
                <a:spcPct val="0"/>
              </a:spcAft>
              <a:defRPr>
                <a:solidFill>
                  <a:schemeClr val="tx1"/>
                </a:solidFill>
                <a:latin typeface="Century Schoolbook" panose="02040604050505020304" pitchFamily="18" charset="0"/>
              </a:defRPr>
            </a:lvl9pPr>
          </a:lstStyle>
          <a:p>
            <a:fld id="{EAFB14B9-E2B1-4EA2-8C7A-F3A4418DBD70}" type="slidenum">
              <a:rPr lang="en-US">
                <a:solidFill>
                  <a:srgbClr val="FFFFFF"/>
                </a:solidFill>
              </a:rPr>
              <a:pPr/>
              <a:t>11</a:t>
            </a:fld>
            <a:endParaRPr lang="en-US">
              <a:solidFill>
                <a:srgbClr val="FFFFFF"/>
              </a:solidFill>
            </a:endParaRPr>
          </a:p>
        </p:txBody>
      </p:sp>
      <p:graphicFrame>
        <p:nvGraphicFramePr>
          <p:cNvPr id="3074" name="Object 1"/>
          <p:cNvGraphicFramePr>
            <a:graphicFrameLocks noChangeAspect="1"/>
          </p:cNvGraphicFramePr>
          <p:nvPr/>
        </p:nvGraphicFramePr>
        <p:xfrm>
          <a:off x="2362201" y="5410200"/>
          <a:ext cx="4276725" cy="914400"/>
        </p:xfrm>
        <a:graphic>
          <a:graphicData uri="http://schemas.openxmlformats.org/presentationml/2006/ole">
            <mc:AlternateContent xmlns:mc="http://schemas.openxmlformats.org/markup-compatibility/2006">
              <mc:Choice xmlns:v="urn:schemas-microsoft-com:vml" Requires="v">
                <p:oleObj spid="_x0000_s28675" name="Equation" r:id="rId3" imgW="1841400" imgH="393480" progId="Equation.3">
                  <p:embed/>
                </p:oleObj>
              </mc:Choice>
              <mc:Fallback>
                <p:oleObj name="Equation" r:id="rId3" imgW="1841400" imgH="393480" progId="Equation.3">
                  <p:embed/>
                  <p:pic>
                    <p:nvPicPr>
                      <p:cNvPr id="3074"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1" y="5410200"/>
                        <a:ext cx="4276725"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3941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a:t>PENDEKATAN PERHITUNGAN PROBABILITAS (FREKUENSI RELATIF)</a:t>
            </a:r>
          </a:p>
        </p:txBody>
      </p:sp>
      <p:sp>
        <p:nvSpPr>
          <p:cNvPr id="4100" name="Content Placeholder 2"/>
          <p:cNvSpPr>
            <a:spLocks noGrp="1"/>
          </p:cNvSpPr>
          <p:nvPr>
            <p:ph sz="quarter" idx="1"/>
          </p:nvPr>
        </p:nvSpPr>
        <p:spPr>
          <a:xfrm>
            <a:off x="1981200" y="1600201"/>
            <a:ext cx="7467600" cy="4873625"/>
          </a:xfrm>
        </p:spPr>
        <p:txBody>
          <a:bodyPr/>
          <a:lstStyle/>
          <a:p>
            <a:r>
              <a:rPr lang="en-US" b="1" dirty="0" err="1">
                <a:solidFill>
                  <a:schemeClr val="bg2">
                    <a:lumMod val="25000"/>
                  </a:schemeClr>
                </a:solidFill>
              </a:rPr>
              <a:t>Konsep</a:t>
            </a:r>
            <a:endParaRPr lang="en-US" b="1" dirty="0">
              <a:solidFill>
                <a:schemeClr val="bg2">
                  <a:lumMod val="25000"/>
                </a:schemeClr>
              </a:solidFill>
            </a:endParaRPr>
          </a:p>
          <a:p>
            <a:pPr algn="just">
              <a:buFont typeface="Wingdings" panose="05000000000000000000" pitchFamily="2" charset="2"/>
              <a:buNone/>
            </a:pPr>
            <a:r>
              <a:rPr lang="en-US" dirty="0"/>
              <a:t>	</a:t>
            </a:r>
            <a:r>
              <a:rPr lang="en-US" dirty="0" err="1"/>
              <a:t>Perhitungan</a:t>
            </a:r>
            <a:r>
              <a:rPr lang="en-US" dirty="0"/>
              <a:t> </a:t>
            </a:r>
            <a:r>
              <a:rPr lang="en-US" dirty="0" err="1"/>
              <a:t>probabilitas</a:t>
            </a:r>
            <a:r>
              <a:rPr lang="en-US" dirty="0"/>
              <a:t> </a:t>
            </a:r>
            <a:r>
              <a:rPr lang="en-US" dirty="0" err="1"/>
              <a:t>berdasarkan</a:t>
            </a:r>
            <a:r>
              <a:rPr lang="en-US" dirty="0"/>
              <a:t> </a:t>
            </a:r>
            <a:r>
              <a:rPr lang="en-US" dirty="0" err="1"/>
              <a:t>frekuensi</a:t>
            </a:r>
            <a:r>
              <a:rPr lang="en-US" dirty="0"/>
              <a:t> </a:t>
            </a:r>
            <a:r>
              <a:rPr lang="en-US" dirty="0" err="1"/>
              <a:t>relatif</a:t>
            </a:r>
            <a:r>
              <a:rPr lang="en-US" dirty="0"/>
              <a:t> </a:t>
            </a:r>
            <a:r>
              <a:rPr lang="en-US" dirty="0" err="1"/>
              <a:t>menggunakan</a:t>
            </a:r>
            <a:r>
              <a:rPr lang="en-US" dirty="0"/>
              <a:t> limit </a:t>
            </a:r>
            <a:r>
              <a:rPr lang="en-US" dirty="0" err="1"/>
              <a:t>dari</a:t>
            </a:r>
            <a:r>
              <a:rPr lang="en-US" dirty="0"/>
              <a:t> </a:t>
            </a:r>
            <a:r>
              <a:rPr lang="en-US" dirty="0" err="1"/>
              <a:t>frekuensi</a:t>
            </a:r>
            <a:r>
              <a:rPr lang="en-US" dirty="0"/>
              <a:t> </a:t>
            </a:r>
            <a:r>
              <a:rPr lang="en-US" dirty="0" err="1"/>
              <a:t>relatif</a:t>
            </a:r>
            <a:r>
              <a:rPr lang="en-US" dirty="0"/>
              <a:t> yang </a:t>
            </a:r>
            <a:r>
              <a:rPr lang="en-US" dirty="0" err="1"/>
              <a:t>diperoleh</a:t>
            </a:r>
            <a:r>
              <a:rPr lang="en-US" dirty="0"/>
              <a:t> </a:t>
            </a:r>
            <a:r>
              <a:rPr lang="en-US" dirty="0" err="1"/>
              <a:t>dari</a:t>
            </a:r>
            <a:r>
              <a:rPr lang="en-US" dirty="0"/>
              <a:t> </a:t>
            </a:r>
            <a:r>
              <a:rPr lang="en-US" dirty="0" err="1"/>
              <a:t>suatu</a:t>
            </a:r>
            <a:r>
              <a:rPr lang="en-US" dirty="0"/>
              <a:t> </a:t>
            </a:r>
            <a:r>
              <a:rPr lang="en-US" dirty="0" err="1"/>
              <a:t>percobaan</a:t>
            </a:r>
            <a:r>
              <a:rPr lang="en-US" dirty="0"/>
              <a:t>.</a:t>
            </a:r>
          </a:p>
          <a:p>
            <a:pPr algn="just">
              <a:buFont typeface="Wingdings" panose="05000000000000000000" pitchFamily="2" charset="2"/>
              <a:buNone/>
            </a:pPr>
            <a:r>
              <a:rPr lang="en-US" dirty="0"/>
              <a:t>	</a:t>
            </a:r>
          </a:p>
          <a:p>
            <a:pPr algn="just">
              <a:buFont typeface="Wingdings" panose="05000000000000000000" pitchFamily="2" charset="2"/>
              <a:buNone/>
            </a:pPr>
            <a:r>
              <a:rPr lang="en-US" dirty="0"/>
              <a:t>	</a:t>
            </a:r>
            <a:r>
              <a:rPr lang="en-US" dirty="0" err="1"/>
              <a:t>Misalkan</a:t>
            </a:r>
            <a:r>
              <a:rPr lang="en-US" dirty="0"/>
              <a:t>,</a:t>
            </a:r>
          </a:p>
          <a:p>
            <a:pPr algn="just">
              <a:buFont typeface="Wingdings" panose="05000000000000000000" pitchFamily="2" charset="2"/>
              <a:buNone/>
            </a:pPr>
            <a:r>
              <a:rPr lang="en-US" dirty="0"/>
              <a:t>	</a:t>
            </a:r>
            <a:r>
              <a:rPr lang="en-US" dirty="0" err="1"/>
              <a:t>fr</a:t>
            </a:r>
            <a:r>
              <a:rPr lang="en-US" dirty="0"/>
              <a:t>	= </a:t>
            </a:r>
            <a:r>
              <a:rPr lang="en-US" dirty="0" err="1"/>
              <a:t>frekuensi</a:t>
            </a:r>
            <a:r>
              <a:rPr lang="en-US" dirty="0"/>
              <a:t> </a:t>
            </a:r>
            <a:r>
              <a:rPr lang="en-US" dirty="0" err="1"/>
              <a:t>relatif</a:t>
            </a:r>
            <a:endParaRPr lang="en-US" dirty="0"/>
          </a:p>
          <a:p>
            <a:pPr algn="just">
              <a:buFont typeface="Wingdings" panose="05000000000000000000" pitchFamily="2" charset="2"/>
              <a:buNone/>
            </a:pPr>
            <a:r>
              <a:rPr lang="en-US" dirty="0"/>
              <a:t>	X</a:t>
            </a:r>
            <a:r>
              <a:rPr lang="en-US" baseline="-25000" dirty="0"/>
              <a:t>i</a:t>
            </a:r>
            <a:r>
              <a:rPr lang="en-US" dirty="0"/>
              <a:t>	= </a:t>
            </a:r>
            <a:r>
              <a:rPr lang="en-US" dirty="0" err="1"/>
              <a:t>kejadian</a:t>
            </a:r>
            <a:r>
              <a:rPr lang="en-US" dirty="0"/>
              <a:t> </a:t>
            </a:r>
            <a:r>
              <a:rPr lang="en-US" dirty="0" err="1"/>
              <a:t>i</a:t>
            </a:r>
            <a:endParaRPr lang="en-US" dirty="0"/>
          </a:p>
        </p:txBody>
      </p:sp>
      <p:sp>
        <p:nvSpPr>
          <p:cNvPr id="4101"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Schoolbook" panose="02040604050505020304" pitchFamily="18" charset="0"/>
              </a:defRPr>
            </a:lvl1pPr>
            <a:lvl2pPr marL="742950" indent="-285750">
              <a:defRPr>
                <a:solidFill>
                  <a:schemeClr val="tx1"/>
                </a:solidFill>
                <a:latin typeface="Century Schoolbook" panose="02040604050505020304" pitchFamily="18" charset="0"/>
              </a:defRPr>
            </a:lvl2pPr>
            <a:lvl3pPr marL="1143000" indent="-228600">
              <a:defRPr>
                <a:solidFill>
                  <a:schemeClr val="tx1"/>
                </a:solidFill>
                <a:latin typeface="Century Schoolbook" panose="02040604050505020304" pitchFamily="18" charset="0"/>
              </a:defRPr>
            </a:lvl3pPr>
            <a:lvl4pPr marL="1600200" indent="-228600">
              <a:defRPr>
                <a:solidFill>
                  <a:schemeClr val="tx1"/>
                </a:solidFill>
                <a:latin typeface="Century Schoolbook" panose="02040604050505020304" pitchFamily="18" charset="0"/>
              </a:defRPr>
            </a:lvl4pPr>
            <a:lvl5pPr marL="2057400" indent="-228600">
              <a:defRPr>
                <a:solidFill>
                  <a:schemeClr val="tx1"/>
                </a:solidFill>
                <a:latin typeface="Century Schoolbook" panose="02040604050505020304" pitchFamily="18" charset="0"/>
              </a:defRPr>
            </a:lvl5pPr>
            <a:lvl6pPr marL="2514600" indent="-228600" fontAlgn="base">
              <a:spcBef>
                <a:spcPct val="0"/>
              </a:spcBef>
              <a:spcAft>
                <a:spcPct val="0"/>
              </a:spcAft>
              <a:defRPr>
                <a:solidFill>
                  <a:schemeClr val="tx1"/>
                </a:solidFill>
                <a:latin typeface="Century Schoolbook" panose="02040604050505020304" pitchFamily="18" charset="0"/>
              </a:defRPr>
            </a:lvl6pPr>
            <a:lvl7pPr marL="2971800" indent="-228600" fontAlgn="base">
              <a:spcBef>
                <a:spcPct val="0"/>
              </a:spcBef>
              <a:spcAft>
                <a:spcPct val="0"/>
              </a:spcAft>
              <a:defRPr>
                <a:solidFill>
                  <a:schemeClr val="tx1"/>
                </a:solidFill>
                <a:latin typeface="Century Schoolbook" panose="02040604050505020304" pitchFamily="18" charset="0"/>
              </a:defRPr>
            </a:lvl7pPr>
            <a:lvl8pPr marL="3429000" indent="-228600" fontAlgn="base">
              <a:spcBef>
                <a:spcPct val="0"/>
              </a:spcBef>
              <a:spcAft>
                <a:spcPct val="0"/>
              </a:spcAft>
              <a:defRPr>
                <a:solidFill>
                  <a:schemeClr val="tx1"/>
                </a:solidFill>
                <a:latin typeface="Century Schoolbook" panose="02040604050505020304" pitchFamily="18" charset="0"/>
              </a:defRPr>
            </a:lvl8pPr>
            <a:lvl9pPr marL="3886200" indent="-228600" fontAlgn="base">
              <a:spcBef>
                <a:spcPct val="0"/>
              </a:spcBef>
              <a:spcAft>
                <a:spcPct val="0"/>
              </a:spcAft>
              <a:defRPr>
                <a:solidFill>
                  <a:schemeClr val="tx1"/>
                </a:solidFill>
                <a:latin typeface="Century Schoolbook" panose="02040604050505020304" pitchFamily="18" charset="0"/>
              </a:defRPr>
            </a:lvl9pPr>
          </a:lstStyle>
          <a:p>
            <a:fld id="{CE82CE72-BBB4-4C6B-A36B-0D06F09BE2F7}" type="slidenum">
              <a:rPr lang="en-US">
                <a:solidFill>
                  <a:srgbClr val="FFFFFF"/>
                </a:solidFill>
              </a:rPr>
              <a:pPr/>
              <a:t>12</a:t>
            </a:fld>
            <a:endParaRPr lang="en-US">
              <a:solidFill>
                <a:srgbClr val="FFFFFF"/>
              </a:solidFill>
            </a:endParaRPr>
          </a:p>
        </p:txBody>
      </p:sp>
      <p:graphicFrame>
        <p:nvGraphicFramePr>
          <p:cNvPr id="4098" name="Content Placeholder 4"/>
          <p:cNvGraphicFramePr>
            <a:graphicFrameLocks noChangeAspect="1"/>
          </p:cNvGraphicFramePr>
          <p:nvPr/>
        </p:nvGraphicFramePr>
        <p:xfrm>
          <a:off x="5903259" y="5135376"/>
          <a:ext cx="2590800" cy="1090612"/>
        </p:xfrm>
        <a:graphic>
          <a:graphicData uri="http://schemas.openxmlformats.org/presentationml/2006/ole">
            <mc:AlternateContent xmlns:mc="http://schemas.openxmlformats.org/markup-compatibility/2006">
              <mc:Choice xmlns:v="urn:schemas-microsoft-com:vml" Requires="v">
                <p:oleObj spid="_x0000_s29699" name="Equation" r:id="rId3" imgW="965160" imgH="406080" progId="Equation.3">
                  <p:embed/>
                </p:oleObj>
              </mc:Choice>
              <mc:Fallback>
                <p:oleObj name="Equation" r:id="rId3" imgW="965160" imgH="406080" progId="Equation.3">
                  <p:embed/>
                  <p:pic>
                    <p:nvPicPr>
                      <p:cNvPr id="4098" name="Content Placeholder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3259" y="5135376"/>
                        <a:ext cx="2590800" cy="1090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61135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a:t>PENDEKATAN PERHITUNGAN PROBABILITAS (FREKUENSI RELATIF)</a:t>
            </a:r>
          </a:p>
        </p:txBody>
      </p:sp>
      <p:sp>
        <p:nvSpPr>
          <p:cNvPr id="25603"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Schoolbook" panose="02040604050505020304" pitchFamily="18" charset="0"/>
              </a:defRPr>
            </a:lvl1pPr>
            <a:lvl2pPr marL="742950" indent="-285750">
              <a:defRPr>
                <a:solidFill>
                  <a:schemeClr val="tx1"/>
                </a:solidFill>
                <a:latin typeface="Century Schoolbook" panose="02040604050505020304" pitchFamily="18" charset="0"/>
              </a:defRPr>
            </a:lvl2pPr>
            <a:lvl3pPr marL="1143000" indent="-228600">
              <a:defRPr>
                <a:solidFill>
                  <a:schemeClr val="tx1"/>
                </a:solidFill>
                <a:latin typeface="Century Schoolbook" panose="02040604050505020304" pitchFamily="18" charset="0"/>
              </a:defRPr>
            </a:lvl3pPr>
            <a:lvl4pPr marL="1600200" indent="-228600">
              <a:defRPr>
                <a:solidFill>
                  <a:schemeClr val="tx1"/>
                </a:solidFill>
                <a:latin typeface="Century Schoolbook" panose="02040604050505020304" pitchFamily="18" charset="0"/>
              </a:defRPr>
            </a:lvl4pPr>
            <a:lvl5pPr marL="2057400" indent="-228600">
              <a:defRPr>
                <a:solidFill>
                  <a:schemeClr val="tx1"/>
                </a:solidFill>
                <a:latin typeface="Century Schoolbook" panose="02040604050505020304" pitchFamily="18" charset="0"/>
              </a:defRPr>
            </a:lvl5pPr>
            <a:lvl6pPr marL="2514600" indent="-228600" fontAlgn="base">
              <a:spcBef>
                <a:spcPct val="0"/>
              </a:spcBef>
              <a:spcAft>
                <a:spcPct val="0"/>
              </a:spcAft>
              <a:defRPr>
                <a:solidFill>
                  <a:schemeClr val="tx1"/>
                </a:solidFill>
                <a:latin typeface="Century Schoolbook" panose="02040604050505020304" pitchFamily="18" charset="0"/>
              </a:defRPr>
            </a:lvl6pPr>
            <a:lvl7pPr marL="2971800" indent="-228600" fontAlgn="base">
              <a:spcBef>
                <a:spcPct val="0"/>
              </a:spcBef>
              <a:spcAft>
                <a:spcPct val="0"/>
              </a:spcAft>
              <a:defRPr>
                <a:solidFill>
                  <a:schemeClr val="tx1"/>
                </a:solidFill>
                <a:latin typeface="Century Schoolbook" panose="02040604050505020304" pitchFamily="18" charset="0"/>
              </a:defRPr>
            </a:lvl7pPr>
            <a:lvl8pPr marL="3429000" indent="-228600" fontAlgn="base">
              <a:spcBef>
                <a:spcPct val="0"/>
              </a:spcBef>
              <a:spcAft>
                <a:spcPct val="0"/>
              </a:spcAft>
              <a:defRPr>
                <a:solidFill>
                  <a:schemeClr val="tx1"/>
                </a:solidFill>
                <a:latin typeface="Century Schoolbook" panose="02040604050505020304" pitchFamily="18" charset="0"/>
              </a:defRPr>
            </a:lvl8pPr>
            <a:lvl9pPr marL="3886200" indent="-228600" fontAlgn="base">
              <a:spcBef>
                <a:spcPct val="0"/>
              </a:spcBef>
              <a:spcAft>
                <a:spcPct val="0"/>
              </a:spcAft>
              <a:defRPr>
                <a:solidFill>
                  <a:schemeClr val="tx1"/>
                </a:solidFill>
                <a:latin typeface="Century Schoolbook" panose="02040604050505020304" pitchFamily="18" charset="0"/>
              </a:defRPr>
            </a:lvl9pPr>
          </a:lstStyle>
          <a:p>
            <a:fld id="{2E3F1FC4-0A82-45BA-A544-9413E5C39C74}" type="slidenum">
              <a:rPr lang="en-US">
                <a:solidFill>
                  <a:srgbClr val="FFFFFF"/>
                </a:solidFill>
              </a:rPr>
              <a:pPr/>
              <a:t>13</a:t>
            </a:fld>
            <a:endParaRPr lang="en-US">
              <a:solidFill>
                <a:srgbClr val="FFFFFF"/>
              </a:solidFill>
            </a:endParaRPr>
          </a:p>
        </p:txBody>
      </p:sp>
      <p:sp>
        <p:nvSpPr>
          <p:cNvPr id="25604" name="Content Placeholder 5"/>
          <p:cNvSpPr>
            <a:spLocks noGrp="1"/>
          </p:cNvSpPr>
          <p:nvPr>
            <p:ph sz="quarter" idx="1"/>
          </p:nvPr>
        </p:nvSpPr>
        <p:spPr>
          <a:xfrm>
            <a:off x="1981200" y="1600201"/>
            <a:ext cx="7467600" cy="4873625"/>
          </a:xfrm>
        </p:spPr>
        <p:txBody>
          <a:bodyPr/>
          <a:lstStyle/>
          <a:p>
            <a:pPr algn="just"/>
            <a:r>
              <a:rPr lang="en-US" b="1" dirty="0" err="1">
                <a:solidFill>
                  <a:schemeClr val="bg2">
                    <a:lumMod val="25000"/>
                  </a:schemeClr>
                </a:solidFill>
              </a:rPr>
              <a:t>Konsep</a:t>
            </a:r>
            <a:endParaRPr lang="en-US" b="1" dirty="0">
              <a:solidFill>
                <a:schemeClr val="bg2">
                  <a:lumMod val="25000"/>
                </a:schemeClr>
              </a:solidFill>
            </a:endParaRPr>
          </a:p>
          <a:p>
            <a:pPr algn="just">
              <a:buFont typeface="Wingdings" panose="05000000000000000000" pitchFamily="2" charset="2"/>
              <a:buNone/>
            </a:pPr>
            <a:r>
              <a:rPr lang="en-US" dirty="0"/>
              <a:t>	</a:t>
            </a:r>
            <a:r>
              <a:rPr lang="en-US" dirty="0" err="1"/>
              <a:t>Probabilitas</a:t>
            </a:r>
            <a:r>
              <a:rPr lang="en-US" dirty="0"/>
              <a:t> </a:t>
            </a:r>
            <a:r>
              <a:rPr lang="en-US" dirty="0" err="1"/>
              <a:t>matematis</a:t>
            </a:r>
            <a:r>
              <a:rPr lang="en-US" dirty="0"/>
              <a:t> </a:t>
            </a:r>
            <a:r>
              <a:rPr lang="en-US" dirty="0" err="1"/>
              <a:t>adalah</a:t>
            </a:r>
            <a:r>
              <a:rPr lang="en-US" dirty="0"/>
              <a:t> </a:t>
            </a:r>
            <a:r>
              <a:rPr lang="en-US" dirty="0" err="1"/>
              <a:t>idealisasi</a:t>
            </a:r>
            <a:r>
              <a:rPr lang="en-US" dirty="0"/>
              <a:t> </a:t>
            </a:r>
            <a:r>
              <a:rPr lang="en-US" dirty="0" err="1"/>
              <a:t>dari</a:t>
            </a:r>
            <a:r>
              <a:rPr lang="en-US" dirty="0"/>
              <a:t> </a:t>
            </a:r>
            <a:r>
              <a:rPr lang="en-US" dirty="0" err="1"/>
              <a:t>apa</a:t>
            </a:r>
            <a:r>
              <a:rPr lang="en-US" dirty="0"/>
              <a:t> yang </a:t>
            </a:r>
            <a:r>
              <a:rPr lang="en-US" dirty="0" err="1"/>
              <a:t>terjadi</a:t>
            </a:r>
            <a:r>
              <a:rPr lang="en-US" dirty="0"/>
              <a:t> </a:t>
            </a:r>
            <a:r>
              <a:rPr lang="en-US" dirty="0" err="1"/>
              <a:t>terhadap</a:t>
            </a:r>
            <a:r>
              <a:rPr lang="en-US" dirty="0"/>
              <a:t> </a:t>
            </a:r>
            <a:r>
              <a:rPr lang="en-US" dirty="0" err="1"/>
              <a:t>frekuensi</a:t>
            </a:r>
            <a:r>
              <a:rPr lang="en-US" dirty="0"/>
              <a:t> </a:t>
            </a:r>
            <a:r>
              <a:rPr lang="en-US" dirty="0" err="1"/>
              <a:t>relatif</a:t>
            </a:r>
            <a:r>
              <a:rPr lang="en-US" dirty="0"/>
              <a:t> </a:t>
            </a:r>
            <a:r>
              <a:rPr lang="en-US" dirty="0" err="1"/>
              <a:t>setelah</a:t>
            </a:r>
            <a:r>
              <a:rPr lang="en-US" dirty="0"/>
              <a:t> </a:t>
            </a:r>
            <a:r>
              <a:rPr lang="en-US" dirty="0" err="1"/>
              <a:t>pengulangan</a:t>
            </a:r>
            <a:r>
              <a:rPr lang="en-US" dirty="0"/>
              <a:t> </a:t>
            </a:r>
            <a:r>
              <a:rPr lang="en-US" dirty="0" err="1"/>
              <a:t>sejumlah</a:t>
            </a:r>
            <a:r>
              <a:rPr lang="en-US" dirty="0"/>
              <a:t> </a:t>
            </a:r>
            <a:r>
              <a:rPr lang="en-US" dirty="0" err="1"/>
              <a:t>tak</a:t>
            </a:r>
            <a:r>
              <a:rPr lang="en-US" dirty="0"/>
              <a:t> </a:t>
            </a:r>
            <a:r>
              <a:rPr lang="en-US" dirty="0" err="1"/>
              <a:t>hingga</a:t>
            </a:r>
            <a:r>
              <a:rPr lang="en-US" dirty="0"/>
              <a:t> </a:t>
            </a:r>
            <a:r>
              <a:rPr lang="en-US" dirty="0" err="1"/>
              <a:t>eksperimen</a:t>
            </a:r>
            <a:r>
              <a:rPr lang="en-US" dirty="0"/>
              <a:t> random</a:t>
            </a:r>
          </a:p>
          <a:p>
            <a:pPr algn="just"/>
            <a:endParaRPr lang="en-US" dirty="0"/>
          </a:p>
          <a:p>
            <a:pPr algn="just"/>
            <a:r>
              <a:rPr lang="en-US" b="1" dirty="0" err="1">
                <a:solidFill>
                  <a:schemeClr val="bg2">
                    <a:lumMod val="25000"/>
                  </a:schemeClr>
                </a:solidFill>
              </a:rPr>
              <a:t>Rumus</a:t>
            </a:r>
            <a:endParaRPr lang="en-US" b="1" dirty="0">
              <a:solidFill>
                <a:schemeClr val="bg2">
                  <a:lumMod val="25000"/>
                </a:schemeClr>
              </a:solidFill>
            </a:endParaRPr>
          </a:p>
          <a:p>
            <a:pPr algn="just"/>
            <a:endParaRPr lang="en-US" dirty="0"/>
          </a:p>
        </p:txBody>
      </p:sp>
      <p:grpSp>
        <p:nvGrpSpPr>
          <p:cNvPr id="25605" name="Group 14"/>
          <p:cNvGrpSpPr>
            <a:grpSpLocks/>
          </p:cNvGrpSpPr>
          <p:nvPr/>
        </p:nvGrpSpPr>
        <p:grpSpPr bwMode="auto">
          <a:xfrm>
            <a:off x="2230439" y="4567238"/>
            <a:ext cx="6289675" cy="919162"/>
            <a:chOff x="707180" y="4110335"/>
            <a:chExt cx="6288363" cy="918865"/>
          </a:xfrm>
        </p:grpSpPr>
        <p:sp>
          <p:nvSpPr>
            <p:cNvPr id="25606" name="TextBox 7"/>
            <p:cNvSpPr txBox="1">
              <a:spLocks noChangeArrowheads="1"/>
            </p:cNvSpPr>
            <p:nvPr/>
          </p:nvSpPr>
          <p:spPr bwMode="auto">
            <a:xfrm>
              <a:off x="707180" y="4338935"/>
              <a:ext cx="21884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Schoolbook" panose="02040604050505020304" pitchFamily="18" charset="0"/>
                </a:defRPr>
              </a:lvl1pPr>
              <a:lvl2pPr marL="742950" indent="-285750">
                <a:defRPr>
                  <a:solidFill>
                    <a:schemeClr val="tx1"/>
                  </a:solidFill>
                  <a:latin typeface="Century Schoolbook" panose="02040604050505020304" pitchFamily="18" charset="0"/>
                </a:defRPr>
              </a:lvl2pPr>
              <a:lvl3pPr marL="1143000" indent="-228600">
                <a:defRPr>
                  <a:solidFill>
                    <a:schemeClr val="tx1"/>
                  </a:solidFill>
                  <a:latin typeface="Century Schoolbook" panose="02040604050505020304" pitchFamily="18" charset="0"/>
                </a:defRPr>
              </a:lvl3pPr>
              <a:lvl4pPr marL="1600200" indent="-228600">
                <a:defRPr>
                  <a:solidFill>
                    <a:schemeClr val="tx1"/>
                  </a:solidFill>
                  <a:latin typeface="Century Schoolbook" panose="02040604050505020304" pitchFamily="18" charset="0"/>
                </a:defRPr>
              </a:lvl4pPr>
              <a:lvl5pPr marL="2057400" indent="-228600">
                <a:defRPr>
                  <a:solidFill>
                    <a:schemeClr val="tx1"/>
                  </a:solidFill>
                  <a:latin typeface="Century Schoolbook" panose="02040604050505020304" pitchFamily="18" charset="0"/>
                </a:defRPr>
              </a:lvl5pPr>
              <a:lvl6pPr marL="2514600" indent="-228600" fontAlgn="base">
                <a:spcBef>
                  <a:spcPct val="0"/>
                </a:spcBef>
                <a:spcAft>
                  <a:spcPct val="0"/>
                </a:spcAft>
                <a:defRPr>
                  <a:solidFill>
                    <a:schemeClr val="tx1"/>
                  </a:solidFill>
                  <a:latin typeface="Century Schoolbook" panose="02040604050505020304" pitchFamily="18" charset="0"/>
                </a:defRPr>
              </a:lvl6pPr>
              <a:lvl7pPr marL="2971800" indent="-228600" fontAlgn="base">
                <a:spcBef>
                  <a:spcPct val="0"/>
                </a:spcBef>
                <a:spcAft>
                  <a:spcPct val="0"/>
                </a:spcAft>
                <a:defRPr>
                  <a:solidFill>
                    <a:schemeClr val="tx1"/>
                  </a:solidFill>
                  <a:latin typeface="Century Schoolbook" panose="02040604050505020304" pitchFamily="18" charset="0"/>
                </a:defRPr>
              </a:lvl7pPr>
              <a:lvl8pPr marL="3429000" indent="-228600" fontAlgn="base">
                <a:spcBef>
                  <a:spcPct val="0"/>
                </a:spcBef>
                <a:spcAft>
                  <a:spcPct val="0"/>
                </a:spcAft>
                <a:defRPr>
                  <a:solidFill>
                    <a:schemeClr val="tx1"/>
                  </a:solidFill>
                  <a:latin typeface="Century Schoolbook" panose="02040604050505020304" pitchFamily="18" charset="0"/>
                </a:defRPr>
              </a:lvl8pPr>
              <a:lvl9pPr marL="3886200" indent="-228600" fontAlgn="base">
                <a:spcBef>
                  <a:spcPct val="0"/>
                </a:spcBef>
                <a:spcAft>
                  <a:spcPct val="0"/>
                </a:spcAft>
                <a:defRPr>
                  <a:solidFill>
                    <a:schemeClr val="tx1"/>
                  </a:solidFill>
                  <a:latin typeface="Century Schoolbook" panose="02040604050505020304" pitchFamily="18" charset="0"/>
                </a:defRPr>
              </a:lvl9pPr>
            </a:lstStyle>
            <a:p>
              <a:r>
                <a:rPr lang="en-US" sz="2400"/>
                <a:t>Probabilitas =</a:t>
              </a:r>
            </a:p>
          </p:txBody>
        </p:sp>
        <p:cxnSp>
          <p:nvCxnSpPr>
            <p:cNvPr id="10" name="Straight Connector 9"/>
            <p:cNvCxnSpPr>
              <a:stCxn id="25606" idx="3"/>
            </p:cNvCxnSpPr>
            <p:nvPr/>
          </p:nvCxnSpPr>
          <p:spPr>
            <a:xfrm>
              <a:off x="2895885" y="4570561"/>
              <a:ext cx="3961573" cy="1586"/>
            </a:xfrm>
            <a:prstGeom prst="line">
              <a:avLst/>
            </a:prstGeom>
          </p:spPr>
          <p:style>
            <a:lnRef idx="1">
              <a:schemeClr val="accent1"/>
            </a:lnRef>
            <a:fillRef idx="0">
              <a:schemeClr val="accent1"/>
            </a:fillRef>
            <a:effectRef idx="0">
              <a:schemeClr val="accent1"/>
            </a:effectRef>
            <a:fontRef idx="minor">
              <a:schemeClr val="tx1"/>
            </a:fontRef>
          </p:style>
        </p:cxnSp>
        <p:sp>
          <p:nvSpPr>
            <p:cNvPr id="25608" name="TextBox 10"/>
            <p:cNvSpPr txBox="1">
              <a:spLocks noChangeArrowheads="1"/>
            </p:cNvSpPr>
            <p:nvPr/>
          </p:nvSpPr>
          <p:spPr bwMode="auto">
            <a:xfrm>
              <a:off x="2819400" y="4110335"/>
              <a:ext cx="41761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Schoolbook" panose="02040604050505020304" pitchFamily="18" charset="0"/>
                </a:defRPr>
              </a:lvl1pPr>
              <a:lvl2pPr marL="742950" indent="-285750">
                <a:defRPr>
                  <a:solidFill>
                    <a:schemeClr val="tx1"/>
                  </a:solidFill>
                  <a:latin typeface="Century Schoolbook" panose="02040604050505020304" pitchFamily="18" charset="0"/>
                </a:defRPr>
              </a:lvl2pPr>
              <a:lvl3pPr marL="1143000" indent="-228600">
                <a:defRPr>
                  <a:solidFill>
                    <a:schemeClr val="tx1"/>
                  </a:solidFill>
                  <a:latin typeface="Century Schoolbook" panose="02040604050505020304" pitchFamily="18" charset="0"/>
                </a:defRPr>
              </a:lvl3pPr>
              <a:lvl4pPr marL="1600200" indent="-228600">
                <a:defRPr>
                  <a:solidFill>
                    <a:schemeClr val="tx1"/>
                  </a:solidFill>
                  <a:latin typeface="Century Schoolbook" panose="02040604050505020304" pitchFamily="18" charset="0"/>
                </a:defRPr>
              </a:lvl4pPr>
              <a:lvl5pPr marL="2057400" indent="-228600">
                <a:defRPr>
                  <a:solidFill>
                    <a:schemeClr val="tx1"/>
                  </a:solidFill>
                  <a:latin typeface="Century Schoolbook" panose="02040604050505020304" pitchFamily="18" charset="0"/>
                </a:defRPr>
              </a:lvl5pPr>
              <a:lvl6pPr marL="2514600" indent="-228600" fontAlgn="base">
                <a:spcBef>
                  <a:spcPct val="0"/>
                </a:spcBef>
                <a:spcAft>
                  <a:spcPct val="0"/>
                </a:spcAft>
                <a:defRPr>
                  <a:solidFill>
                    <a:schemeClr val="tx1"/>
                  </a:solidFill>
                  <a:latin typeface="Century Schoolbook" panose="02040604050505020304" pitchFamily="18" charset="0"/>
                </a:defRPr>
              </a:lvl6pPr>
              <a:lvl7pPr marL="2971800" indent="-228600" fontAlgn="base">
                <a:spcBef>
                  <a:spcPct val="0"/>
                </a:spcBef>
                <a:spcAft>
                  <a:spcPct val="0"/>
                </a:spcAft>
                <a:defRPr>
                  <a:solidFill>
                    <a:schemeClr val="tx1"/>
                  </a:solidFill>
                  <a:latin typeface="Century Schoolbook" panose="02040604050505020304" pitchFamily="18" charset="0"/>
                </a:defRPr>
              </a:lvl7pPr>
              <a:lvl8pPr marL="3429000" indent="-228600" fontAlgn="base">
                <a:spcBef>
                  <a:spcPct val="0"/>
                </a:spcBef>
                <a:spcAft>
                  <a:spcPct val="0"/>
                </a:spcAft>
                <a:defRPr>
                  <a:solidFill>
                    <a:schemeClr val="tx1"/>
                  </a:solidFill>
                  <a:latin typeface="Century Schoolbook" panose="02040604050505020304" pitchFamily="18" charset="0"/>
                </a:defRPr>
              </a:lvl8pPr>
              <a:lvl9pPr marL="3886200" indent="-228600" fontAlgn="base">
                <a:spcBef>
                  <a:spcPct val="0"/>
                </a:spcBef>
                <a:spcAft>
                  <a:spcPct val="0"/>
                </a:spcAft>
                <a:defRPr>
                  <a:solidFill>
                    <a:schemeClr val="tx1"/>
                  </a:solidFill>
                  <a:latin typeface="Century Schoolbook" panose="02040604050505020304" pitchFamily="18" charset="0"/>
                </a:defRPr>
              </a:lvl9pPr>
            </a:lstStyle>
            <a:p>
              <a:r>
                <a:rPr lang="en-US" sz="2400"/>
                <a:t>Jumlah Frekuensi Kejadian</a:t>
              </a:r>
            </a:p>
          </p:txBody>
        </p:sp>
        <p:sp>
          <p:nvSpPr>
            <p:cNvPr id="25609" name="TextBox 13"/>
            <p:cNvSpPr txBox="1">
              <a:spLocks noChangeArrowheads="1"/>
            </p:cNvSpPr>
            <p:nvPr/>
          </p:nvSpPr>
          <p:spPr bwMode="auto">
            <a:xfrm>
              <a:off x="3319278" y="4567535"/>
              <a:ext cx="27767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Schoolbook" panose="02040604050505020304" pitchFamily="18" charset="0"/>
                </a:defRPr>
              </a:lvl1pPr>
              <a:lvl2pPr marL="742950" indent="-285750">
                <a:defRPr>
                  <a:solidFill>
                    <a:schemeClr val="tx1"/>
                  </a:solidFill>
                  <a:latin typeface="Century Schoolbook" panose="02040604050505020304" pitchFamily="18" charset="0"/>
                </a:defRPr>
              </a:lvl2pPr>
              <a:lvl3pPr marL="1143000" indent="-228600">
                <a:defRPr>
                  <a:solidFill>
                    <a:schemeClr val="tx1"/>
                  </a:solidFill>
                  <a:latin typeface="Century Schoolbook" panose="02040604050505020304" pitchFamily="18" charset="0"/>
                </a:defRPr>
              </a:lvl3pPr>
              <a:lvl4pPr marL="1600200" indent="-228600">
                <a:defRPr>
                  <a:solidFill>
                    <a:schemeClr val="tx1"/>
                  </a:solidFill>
                  <a:latin typeface="Century Schoolbook" panose="02040604050505020304" pitchFamily="18" charset="0"/>
                </a:defRPr>
              </a:lvl4pPr>
              <a:lvl5pPr marL="2057400" indent="-228600">
                <a:defRPr>
                  <a:solidFill>
                    <a:schemeClr val="tx1"/>
                  </a:solidFill>
                  <a:latin typeface="Century Schoolbook" panose="02040604050505020304" pitchFamily="18" charset="0"/>
                </a:defRPr>
              </a:lvl5pPr>
              <a:lvl6pPr marL="2514600" indent="-228600" fontAlgn="base">
                <a:spcBef>
                  <a:spcPct val="0"/>
                </a:spcBef>
                <a:spcAft>
                  <a:spcPct val="0"/>
                </a:spcAft>
                <a:defRPr>
                  <a:solidFill>
                    <a:schemeClr val="tx1"/>
                  </a:solidFill>
                  <a:latin typeface="Century Schoolbook" panose="02040604050505020304" pitchFamily="18" charset="0"/>
                </a:defRPr>
              </a:lvl6pPr>
              <a:lvl7pPr marL="2971800" indent="-228600" fontAlgn="base">
                <a:spcBef>
                  <a:spcPct val="0"/>
                </a:spcBef>
                <a:spcAft>
                  <a:spcPct val="0"/>
                </a:spcAft>
                <a:defRPr>
                  <a:solidFill>
                    <a:schemeClr val="tx1"/>
                  </a:solidFill>
                  <a:latin typeface="Century Schoolbook" panose="02040604050505020304" pitchFamily="18" charset="0"/>
                </a:defRPr>
              </a:lvl7pPr>
              <a:lvl8pPr marL="3429000" indent="-228600" fontAlgn="base">
                <a:spcBef>
                  <a:spcPct val="0"/>
                </a:spcBef>
                <a:spcAft>
                  <a:spcPct val="0"/>
                </a:spcAft>
                <a:defRPr>
                  <a:solidFill>
                    <a:schemeClr val="tx1"/>
                  </a:solidFill>
                  <a:latin typeface="Century Schoolbook" panose="02040604050505020304" pitchFamily="18" charset="0"/>
                </a:defRPr>
              </a:lvl8pPr>
              <a:lvl9pPr marL="3886200" indent="-228600" fontAlgn="base">
                <a:spcBef>
                  <a:spcPct val="0"/>
                </a:spcBef>
                <a:spcAft>
                  <a:spcPct val="0"/>
                </a:spcAft>
                <a:defRPr>
                  <a:solidFill>
                    <a:schemeClr val="tx1"/>
                  </a:solidFill>
                  <a:latin typeface="Century Schoolbook" panose="02040604050505020304" pitchFamily="18" charset="0"/>
                </a:defRPr>
              </a:lvl9pPr>
            </a:lstStyle>
            <a:p>
              <a:r>
                <a:rPr lang="en-US" sz="2400"/>
                <a:t>Jumlah Observasi</a:t>
              </a:r>
            </a:p>
          </p:txBody>
        </p:sp>
      </p:grpSp>
    </p:spTree>
    <p:extLst>
      <p:ext uri="{BB962C8B-B14F-4D97-AF65-F5344CB8AC3E}">
        <p14:creationId xmlns:p14="http://schemas.microsoft.com/office/powerpoint/2010/main" val="3507868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a:t>PENDEKATAN PERHITUNGAN PROBABILITAS (FREKUENSI RELATIF)</a:t>
            </a:r>
          </a:p>
        </p:txBody>
      </p:sp>
      <p:sp>
        <p:nvSpPr>
          <p:cNvPr id="26627" name="Content Placeholder 2"/>
          <p:cNvSpPr>
            <a:spLocks noGrp="1"/>
          </p:cNvSpPr>
          <p:nvPr>
            <p:ph sz="quarter" idx="1"/>
          </p:nvPr>
        </p:nvSpPr>
        <p:spPr>
          <a:xfrm>
            <a:off x="1981200" y="1600201"/>
            <a:ext cx="7467600" cy="4873625"/>
          </a:xfrm>
        </p:spPr>
        <p:txBody>
          <a:bodyPr/>
          <a:lstStyle/>
          <a:p>
            <a:pPr algn="just"/>
            <a:r>
              <a:rPr lang="en-US"/>
              <a:t>Probabilitas didasarkan pada frekuensi relatif jangka panjang</a:t>
            </a:r>
          </a:p>
          <a:p>
            <a:pPr algn="just"/>
            <a:endParaRPr lang="en-US"/>
          </a:p>
        </p:txBody>
      </p:sp>
      <p:sp>
        <p:nvSpPr>
          <p:cNvPr id="26628"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Schoolbook" panose="02040604050505020304" pitchFamily="18" charset="0"/>
              </a:defRPr>
            </a:lvl1pPr>
            <a:lvl2pPr marL="742950" indent="-285750">
              <a:defRPr>
                <a:solidFill>
                  <a:schemeClr val="tx1"/>
                </a:solidFill>
                <a:latin typeface="Century Schoolbook" panose="02040604050505020304" pitchFamily="18" charset="0"/>
              </a:defRPr>
            </a:lvl2pPr>
            <a:lvl3pPr marL="1143000" indent="-228600">
              <a:defRPr>
                <a:solidFill>
                  <a:schemeClr val="tx1"/>
                </a:solidFill>
                <a:latin typeface="Century Schoolbook" panose="02040604050505020304" pitchFamily="18" charset="0"/>
              </a:defRPr>
            </a:lvl3pPr>
            <a:lvl4pPr marL="1600200" indent="-228600">
              <a:defRPr>
                <a:solidFill>
                  <a:schemeClr val="tx1"/>
                </a:solidFill>
                <a:latin typeface="Century Schoolbook" panose="02040604050505020304" pitchFamily="18" charset="0"/>
              </a:defRPr>
            </a:lvl4pPr>
            <a:lvl5pPr marL="2057400" indent="-228600">
              <a:defRPr>
                <a:solidFill>
                  <a:schemeClr val="tx1"/>
                </a:solidFill>
                <a:latin typeface="Century Schoolbook" panose="02040604050505020304" pitchFamily="18" charset="0"/>
              </a:defRPr>
            </a:lvl5pPr>
            <a:lvl6pPr marL="2514600" indent="-228600" fontAlgn="base">
              <a:spcBef>
                <a:spcPct val="0"/>
              </a:spcBef>
              <a:spcAft>
                <a:spcPct val="0"/>
              </a:spcAft>
              <a:defRPr>
                <a:solidFill>
                  <a:schemeClr val="tx1"/>
                </a:solidFill>
                <a:latin typeface="Century Schoolbook" panose="02040604050505020304" pitchFamily="18" charset="0"/>
              </a:defRPr>
            </a:lvl6pPr>
            <a:lvl7pPr marL="2971800" indent="-228600" fontAlgn="base">
              <a:spcBef>
                <a:spcPct val="0"/>
              </a:spcBef>
              <a:spcAft>
                <a:spcPct val="0"/>
              </a:spcAft>
              <a:defRPr>
                <a:solidFill>
                  <a:schemeClr val="tx1"/>
                </a:solidFill>
                <a:latin typeface="Century Schoolbook" panose="02040604050505020304" pitchFamily="18" charset="0"/>
              </a:defRPr>
            </a:lvl7pPr>
            <a:lvl8pPr marL="3429000" indent="-228600" fontAlgn="base">
              <a:spcBef>
                <a:spcPct val="0"/>
              </a:spcBef>
              <a:spcAft>
                <a:spcPct val="0"/>
              </a:spcAft>
              <a:defRPr>
                <a:solidFill>
                  <a:schemeClr val="tx1"/>
                </a:solidFill>
                <a:latin typeface="Century Schoolbook" panose="02040604050505020304" pitchFamily="18" charset="0"/>
              </a:defRPr>
            </a:lvl8pPr>
            <a:lvl9pPr marL="3886200" indent="-228600" fontAlgn="base">
              <a:spcBef>
                <a:spcPct val="0"/>
              </a:spcBef>
              <a:spcAft>
                <a:spcPct val="0"/>
              </a:spcAft>
              <a:defRPr>
                <a:solidFill>
                  <a:schemeClr val="tx1"/>
                </a:solidFill>
                <a:latin typeface="Century Schoolbook" panose="02040604050505020304" pitchFamily="18" charset="0"/>
              </a:defRPr>
            </a:lvl9pPr>
          </a:lstStyle>
          <a:p>
            <a:fld id="{00C804F8-A303-471E-A9BF-EDFF353FF966}" type="slidenum">
              <a:rPr lang="en-US">
                <a:solidFill>
                  <a:srgbClr val="FFFFFF"/>
                </a:solidFill>
              </a:rPr>
              <a:pPr/>
              <a:t>14</a:t>
            </a:fld>
            <a:endParaRPr lang="en-US">
              <a:solidFill>
                <a:srgbClr val="FFFFFF"/>
              </a:solidFill>
            </a:endParaRPr>
          </a:p>
        </p:txBody>
      </p:sp>
      <p:pic>
        <p:nvPicPr>
          <p:cNvPr id="2662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2895600"/>
            <a:ext cx="5334000" cy="240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31035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a:t>PENDEKATAN PERHITUNGAN PROBABILITAS (FREKUENSI RELATIF)</a:t>
            </a:r>
          </a:p>
        </p:txBody>
      </p:sp>
      <p:sp>
        <p:nvSpPr>
          <p:cNvPr id="27651" name="Content Placeholder 2"/>
          <p:cNvSpPr>
            <a:spLocks noGrp="1"/>
          </p:cNvSpPr>
          <p:nvPr>
            <p:ph sz="quarter" idx="1"/>
          </p:nvPr>
        </p:nvSpPr>
        <p:spPr>
          <a:xfrm>
            <a:off x="1981200" y="1600201"/>
            <a:ext cx="7467600" cy="4873625"/>
          </a:xfrm>
        </p:spPr>
        <p:txBody>
          <a:bodyPr/>
          <a:lstStyle/>
          <a:p>
            <a:r>
              <a:rPr lang="en-US" b="1" dirty="0" err="1">
                <a:solidFill>
                  <a:schemeClr val="bg2">
                    <a:lumMod val="25000"/>
                  </a:schemeClr>
                </a:solidFill>
              </a:rPr>
              <a:t>Contoh</a:t>
            </a:r>
            <a:endParaRPr lang="en-US" b="1" dirty="0">
              <a:solidFill>
                <a:schemeClr val="bg2">
                  <a:lumMod val="25000"/>
                </a:schemeClr>
              </a:solidFill>
            </a:endParaRPr>
          </a:p>
          <a:p>
            <a:pPr algn="just">
              <a:buFont typeface="Wingdings" panose="05000000000000000000" pitchFamily="2" charset="2"/>
              <a:buNone/>
            </a:pPr>
            <a:r>
              <a:rPr lang="en-US" dirty="0"/>
              <a:t>	Data 65 </a:t>
            </a:r>
            <a:r>
              <a:rPr lang="en-US" dirty="0" err="1"/>
              <a:t>karyawan</a:t>
            </a:r>
            <a:r>
              <a:rPr lang="en-US" dirty="0"/>
              <a:t> </a:t>
            </a:r>
            <a:r>
              <a:rPr lang="en-US" dirty="0" err="1"/>
              <a:t>beserta</a:t>
            </a:r>
            <a:r>
              <a:rPr lang="en-US" dirty="0"/>
              <a:t> </a:t>
            </a:r>
            <a:r>
              <a:rPr lang="en-US" dirty="0" err="1"/>
              <a:t>upah</a:t>
            </a:r>
            <a:r>
              <a:rPr lang="en-US" dirty="0"/>
              <a:t> </a:t>
            </a:r>
            <a:r>
              <a:rPr lang="en-US" dirty="0" err="1"/>
              <a:t>bulanan</a:t>
            </a:r>
            <a:r>
              <a:rPr lang="en-US" dirty="0"/>
              <a:t> yang </a:t>
            </a:r>
            <a:r>
              <a:rPr lang="en-US" dirty="0" err="1"/>
              <a:t>bekerja</a:t>
            </a:r>
            <a:r>
              <a:rPr lang="en-US" dirty="0"/>
              <a:t> di </a:t>
            </a:r>
            <a:r>
              <a:rPr lang="en-US" dirty="0" err="1"/>
              <a:t>perusahaan</a:t>
            </a:r>
            <a:r>
              <a:rPr lang="en-US" dirty="0"/>
              <a:t> </a:t>
            </a:r>
            <a:r>
              <a:rPr lang="en-US" dirty="0" err="1"/>
              <a:t>disajikan</a:t>
            </a:r>
            <a:r>
              <a:rPr lang="en-US" dirty="0"/>
              <a:t> </a:t>
            </a:r>
            <a:r>
              <a:rPr lang="en-US" dirty="0" err="1"/>
              <a:t>dalam</a:t>
            </a:r>
            <a:r>
              <a:rPr lang="en-US" dirty="0"/>
              <a:t> </a:t>
            </a:r>
            <a:r>
              <a:rPr lang="en-US" dirty="0" err="1"/>
              <a:t>tabel</a:t>
            </a:r>
            <a:r>
              <a:rPr lang="en-US" dirty="0"/>
              <a:t> </a:t>
            </a:r>
            <a:r>
              <a:rPr lang="en-US" dirty="0" err="1"/>
              <a:t>berikut</a:t>
            </a:r>
            <a:r>
              <a:rPr lang="en-US" dirty="0"/>
              <a:t>. </a:t>
            </a:r>
            <a:r>
              <a:rPr lang="en-US" dirty="0" err="1"/>
              <a:t>Berapakah</a:t>
            </a:r>
            <a:r>
              <a:rPr lang="en-US" dirty="0"/>
              <a:t> </a:t>
            </a:r>
            <a:r>
              <a:rPr lang="en-US" dirty="0" err="1"/>
              <a:t>besarnya</a:t>
            </a:r>
            <a:r>
              <a:rPr lang="en-US" dirty="0"/>
              <a:t> </a:t>
            </a:r>
            <a:r>
              <a:rPr lang="en-US" dirty="0" err="1"/>
              <a:t>probabilitas</a:t>
            </a:r>
            <a:r>
              <a:rPr lang="en-US" dirty="0"/>
              <a:t> </a:t>
            </a:r>
            <a:r>
              <a:rPr lang="en-US" dirty="0" err="1"/>
              <a:t>bahwa</a:t>
            </a:r>
            <a:r>
              <a:rPr lang="en-US" dirty="0"/>
              <a:t> </a:t>
            </a:r>
            <a:r>
              <a:rPr lang="en-US" dirty="0" err="1"/>
              <a:t>upahnya</a:t>
            </a:r>
            <a:r>
              <a:rPr lang="en-US" dirty="0"/>
              <a:t> Rp95.000,00 </a:t>
            </a:r>
            <a:r>
              <a:rPr lang="en-US" dirty="0" err="1"/>
              <a:t>dan</a:t>
            </a:r>
            <a:r>
              <a:rPr lang="en-US" dirty="0"/>
              <a:t> Rp115.000,00 </a:t>
            </a:r>
            <a:r>
              <a:rPr lang="en-US" dirty="0" err="1"/>
              <a:t>jika</a:t>
            </a:r>
            <a:r>
              <a:rPr lang="en-US" dirty="0"/>
              <a:t> </a:t>
            </a:r>
            <a:r>
              <a:rPr lang="en-US" dirty="0" err="1"/>
              <a:t>suatu</a:t>
            </a:r>
            <a:r>
              <a:rPr lang="en-US" dirty="0"/>
              <a:t> </a:t>
            </a:r>
            <a:r>
              <a:rPr lang="en-US" dirty="0" err="1"/>
              <a:t>saat</a:t>
            </a:r>
            <a:r>
              <a:rPr lang="en-US" dirty="0"/>
              <a:t> </a:t>
            </a:r>
            <a:r>
              <a:rPr lang="en-US" dirty="0" err="1"/>
              <a:t>akan</a:t>
            </a:r>
            <a:r>
              <a:rPr lang="en-US" dirty="0"/>
              <a:t> </a:t>
            </a:r>
            <a:r>
              <a:rPr lang="en-US" dirty="0" err="1"/>
              <a:t>diadakan</a:t>
            </a:r>
            <a:r>
              <a:rPr lang="en-US" dirty="0"/>
              <a:t> </a:t>
            </a:r>
            <a:r>
              <a:rPr lang="en-US" dirty="0" err="1"/>
              <a:t>pengundian</a:t>
            </a:r>
            <a:r>
              <a:rPr lang="en-US" dirty="0"/>
              <a:t> </a:t>
            </a:r>
            <a:r>
              <a:rPr lang="en-US" dirty="0" err="1"/>
              <a:t>untuk</a:t>
            </a:r>
            <a:r>
              <a:rPr lang="en-US" dirty="0"/>
              <a:t> </a:t>
            </a:r>
            <a:r>
              <a:rPr lang="en-US" dirty="0" err="1"/>
              <a:t>mendapatkan</a:t>
            </a:r>
            <a:r>
              <a:rPr lang="en-US" dirty="0"/>
              <a:t> bonus </a:t>
            </a:r>
            <a:r>
              <a:rPr lang="en-US" dirty="0" err="1"/>
              <a:t>bulanan</a:t>
            </a:r>
            <a:r>
              <a:rPr lang="en-US" dirty="0"/>
              <a:t> </a:t>
            </a:r>
            <a:r>
              <a:rPr lang="en-US" dirty="0" err="1"/>
              <a:t>berdasrkan</a:t>
            </a:r>
            <a:r>
              <a:rPr lang="en-US" dirty="0"/>
              <a:t> </a:t>
            </a:r>
            <a:r>
              <a:rPr lang="en-US" dirty="0" err="1"/>
              <a:t>besarnya</a:t>
            </a:r>
            <a:r>
              <a:rPr lang="en-US" dirty="0"/>
              <a:t> </a:t>
            </a:r>
            <a:r>
              <a:rPr lang="en-US" dirty="0" err="1"/>
              <a:t>upah</a:t>
            </a:r>
            <a:r>
              <a:rPr lang="en-US" dirty="0"/>
              <a:t> </a:t>
            </a:r>
            <a:r>
              <a:rPr lang="en-US" dirty="0" err="1"/>
              <a:t>bulanan</a:t>
            </a:r>
            <a:r>
              <a:rPr lang="en-US" dirty="0"/>
              <a:t>.</a:t>
            </a:r>
          </a:p>
          <a:p>
            <a:endParaRPr lang="en-US" dirty="0"/>
          </a:p>
          <a:p>
            <a:endParaRPr lang="en-US" dirty="0"/>
          </a:p>
          <a:p>
            <a:pPr>
              <a:buFont typeface="Wingdings" panose="05000000000000000000" pitchFamily="2" charset="2"/>
              <a:buNone/>
            </a:pPr>
            <a:endParaRPr lang="en-US" dirty="0"/>
          </a:p>
          <a:p>
            <a:endParaRPr lang="en-US" dirty="0"/>
          </a:p>
        </p:txBody>
      </p:sp>
      <p:sp>
        <p:nvSpPr>
          <p:cNvPr id="27652"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Schoolbook" panose="02040604050505020304" pitchFamily="18" charset="0"/>
              </a:defRPr>
            </a:lvl1pPr>
            <a:lvl2pPr marL="742950" indent="-285750">
              <a:defRPr>
                <a:solidFill>
                  <a:schemeClr val="tx1"/>
                </a:solidFill>
                <a:latin typeface="Century Schoolbook" panose="02040604050505020304" pitchFamily="18" charset="0"/>
              </a:defRPr>
            </a:lvl2pPr>
            <a:lvl3pPr marL="1143000" indent="-228600">
              <a:defRPr>
                <a:solidFill>
                  <a:schemeClr val="tx1"/>
                </a:solidFill>
                <a:latin typeface="Century Schoolbook" panose="02040604050505020304" pitchFamily="18" charset="0"/>
              </a:defRPr>
            </a:lvl3pPr>
            <a:lvl4pPr marL="1600200" indent="-228600">
              <a:defRPr>
                <a:solidFill>
                  <a:schemeClr val="tx1"/>
                </a:solidFill>
                <a:latin typeface="Century Schoolbook" panose="02040604050505020304" pitchFamily="18" charset="0"/>
              </a:defRPr>
            </a:lvl4pPr>
            <a:lvl5pPr marL="2057400" indent="-228600">
              <a:defRPr>
                <a:solidFill>
                  <a:schemeClr val="tx1"/>
                </a:solidFill>
                <a:latin typeface="Century Schoolbook" panose="02040604050505020304" pitchFamily="18" charset="0"/>
              </a:defRPr>
            </a:lvl5pPr>
            <a:lvl6pPr marL="2514600" indent="-228600" fontAlgn="base">
              <a:spcBef>
                <a:spcPct val="0"/>
              </a:spcBef>
              <a:spcAft>
                <a:spcPct val="0"/>
              </a:spcAft>
              <a:defRPr>
                <a:solidFill>
                  <a:schemeClr val="tx1"/>
                </a:solidFill>
                <a:latin typeface="Century Schoolbook" panose="02040604050505020304" pitchFamily="18" charset="0"/>
              </a:defRPr>
            </a:lvl6pPr>
            <a:lvl7pPr marL="2971800" indent="-228600" fontAlgn="base">
              <a:spcBef>
                <a:spcPct val="0"/>
              </a:spcBef>
              <a:spcAft>
                <a:spcPct val="0"/>
              </a:spcAft>
              <a:defRPr>
                <a:solidFill>
                  <a:schemeClr val="tx1"/>
                </a:solidFill>
                <a:latin typeface="Century Schoolbook" panose="02040604050505020304" pitchFamily="18" charset="0"/>
              </a:defRPr>
            </a:lvl7pPr>
            <a:lvl8pPr marL="3429000" indent="-228600" fontAlgn="base">
              <a:spcBef>
                <a:spcPct val="0"/>
              </a:spcBef>
              <a:spcAft>
                <a:spcPct val="0"/>
              </a:spcAft>
              <a:defRPr>
                <a:solidFill>
                  <a:schemeClr val="tx1"/>
                </a:solidFill>
                <a:latin typeface="Century Schoolbook" panose="02040604050505020304" pitchFamily="18" charset="0"/>
              </a:defRPr>
            </a:lvl8pPr>
            <a:lvl9pPr marL="3886200" indent="-228600" fontAlgn="base">
              <a:spcBef>
                <a:spcPct val="0"/>
              </a:spcBef>
              <a:spcAft>
                <a:spcPct val="0"/>
              </a:spcAft>
              <a:defRPr>
                <a:solidFill>
                  <a:schemeClr val="tx1"/>
                </a:solidFill>
                <a:latin typeface="Century Schoolbook" panose="02040604050505020304" pitchFamily="18" charset="0"/>
              </a:defRPr>
            </a:lvl9pPr>
          </a:lstStyle>
          <a:p>
            <a:fld id="{302ACB67-783A-4A2F-B38C-EAF4850516C3}" type="slidenum">
              <a:rPr lang="en-US">
                <a:solidFill>
                  <a:srgbClr val="FFFFFF"/>
                </a:solidFill>
              </a:rPr>
              <a:pPr/>
              <a:t>15</a:t>
            </a:fld>
            <a:endParaRPr lang="en-US">
              <a:solidFill>
                <a:srgbClr val="FFFFFF"/>
              </a:solidFill>
            </a:endParaRPr>
          </a:p>
        </p:txBody>
      </p:sp>
      <p:graphicFrame>
        <p:nvGraphicFramePr>
          <p:cNvPr id="5" name="Table 4"/>
          <p:cNvGraphicFramePr>
            <a:graphicFrameLocks noGrp="1"/>
          </p:cNvGraphicFramePr>
          <p:nvPr/>
        </p:nvGraphicFramePr>
        <p:xfrm>
          <a:off x="2308412" y="5319712"/>
          <a:ext cx="7010400" cy="1036638"/>
        </p:xfrm>
        <a:graphic>
          <a:graphicData uri="http://schemas.openxmlformats.org/drawingml/2006/table">
            <a:tbl>
              <a:tblPr firstRow="1" bandRow="1">
                <a:tableStyleId>{5C22544A-7EE6-4342-B048-85BDC9FD1C3A}</a:tableStyleId>
              </a:tblPr>
              <a:tblGrid>
                <a:gridCol w="876300">
                  <a:extLst>
                    <a:ext uri="{9D8B030D-6E8A-4147-A177-3AD203B41FA5}">
                      <a16:colId xmlns:a16="http://schemas.microsoft.com/office/drawing/2014/main" val="20000"/>
                    </a:ext>
                  </a:extLst>
                </a:gridCol>
                <a:gridCol w="876300">
                  <a:extLst>
                    <a:ext uri="{9D8B030D-6E8A-4147-A177-3AD203B41FA5}">
                      <a16:colId xmlns:a16="http://schemas.microsoft.com/office/drawing/2014/main" val="20001"/>
                    </a:ext>
                  </a:extLst>
                </a:gridCol>
                <a:gridCol w="876300">
                  <a:extLst>
                    <a:ext uri="{9D8B030D-6E8A-4147-A177-3AD203B41FA5}">
                      <a16:colId xmlns:a16="http://schemas.microsoft.com/office/drawing/2014/main" val="20002"/>
                    </a:ext>
                  </a:extLst>
                </a:gridCol>
                <a:gridCol w="876300">
                  <a:extLst>
                    <a:ext uri="{9D8B030D-6E8A-4147-A177-3AD203B41FA5}">
                      <a16:colId xmlns:a16="http://schemas.microsoft.com/office/drawing/2014/main" val="20003"/>
                    </a:ext>
                  </a:extLst>
                </a:gridCol>
                <a:gridCol w="876300">
                  <a:extLst>
                    <a:ext uri="{9D8B030D-6E8A-4147-A177-3AD203B41FA5}">
                      <a16:colId xmlns:a16="http://schemas.microsoft.com/office/drawing/2014/main" val="20004"/>
                    </a:ext>
                  </a:extLst>
                </a:gridCol>
                <a:gridCol w="876300">
                  <a:extLst>
                    <a:ext uri="{9D8B030D-6E8A-4147-A177-3AD203B41FA5}">
                      <a16:colId xmlns:a16="http://schemas.microsoft.com/office/drawing/2014/main" val="20005"/>
                    </a:ext>
                  </a:extLst>
                </a:gridCol>
                <a:gridCol w="876300">
                  <a:extLst>
                    <a:ext uri="{9D8B030D-6E8A-4147-A177-3AD203B41FA5}">
                      <a16:colId xmlns:a16="http://schemas.microsoft.com/office/drawing/2014/main" val="20006"/>
                    </a:ext>
                  </a:extLst>
                </a:gridCol>
                <a:gridCol w="876300">
                  <a:extLst>
                    <a:ext uri="{9D8B030D-6E8A-4147-A177-3AD203B41FA5}">
                      <a16:colId xmlns:a16="http://schemas.microsoft.com/office/drawing/2014/main" val="20007"/>
                    </a:ext>
                  </a:extLst>
                </a:gridCol>
              </a:tblGrid>
              <a:tr h="518319">
                <a:tc>
                  <a:txBody>
                    <a:bodyPr/>
                    <a:lstStyle/>
                    <a:p>
                      <a:pPr algn="ctr"/>
                      <a:r>
                        <a:rPr lang="en-US" sz="2800" dirty="0"/>
                        <a:t>X</a:t>
                      </a:r>
                    </a:p>
                  </a:txBody>
                  <a:tcPr marT="45734" marB="45734"/>
                </a:tc>
                <a:tc>
                  <a:txBody>
                    <a:bodyPr/>
                    <a:lstStyle/>
                    <a:p>
                      <a:pPr algn="ctr"/>
                      <a:r>
                        <a:rPr lang="en-US" sz="2800" dirty="0"/>
                        <a:t>55</a:t>
                      </a:r>
                    </a:p>
                  </a:txBody>
                  <a:tcPr marT="45734" marB="45734"/>
                </a:tc>
                <a:tc>
                  <a:txBody>
                    <a:bodyPr/>
                    <a:lstStyle/>
                    <a:p>
                      <a:pPr algn="ctr"/>
                      <a:r>
                        <a:rPr lang="en-US" sz="2800" dirty="0"/>
                        <a:t>65</a:t>
                      </a:r>
                    </a:p>
                  </a:txBody>
                  <a:tcPr marT="45734" marB="45734"/>
                </a:tc>
                <a:tc>
                  <a:txBody>
                    <a:bodyPr/>
                    <a:lstStyle/>
                    <a:p>
                      <a:pPr algn="ctr"/>
                      <a:r>
                        <a:rPr lang="en-US" sz="2800" dirty="0"/>
                        <a:t>75</a:t>
                      </a:r>
                    </a:p>
                  </a:txBody>
                  <a:tcPr marT="45734" marB="45734"/>
                </a:tc>
                <a:tc>
                  <a:txBody>
                    <a:bodyPr/>
                    <a:lstStyle/>
                    <a:p>
                      <a:pPr algn="ctr"/>
                      <a:r>
                        <a:rPr lang="en-US" sz="2800" dirty="0"/>
                        <a:t>85</a:t>
                      </a:r>
                    </a:p>
                  </a:txBody>
                  <a:tcPr marT="45734" marB="45734"/>
                </a:tc>
                <a:tc>
                  <a:txBody>
                    <a:bodyPr/>
                    <a:lstStyle/>
                    <a:p>
                      <a:pPr algn="ctr"/>
                      <a:r>
                        <a:rPr lang="en-US" sz="2800" dirty="0"/>
                        <a:t>95</a:t>
                      </a:r>
                    </a:p>
                  </a:txBody>
                  <a:tcPr marT="45734" marB="45734"/>
                </a:tc>
                <a:tc>
                  <a:txBody>
                    <a:bodyPr/>
                    <a:lstStyle/>
                    <a:p>
                      <a:pPr algn="ctr"/>
                      <a:r>
                        <a:rPr lang="en-US" sz="2800" dirty="0"/>
                        <a:t>105</a:t>
                      </a:r>
                    </a:p>
                  </a:txBody>
                  <a:tcPr marT="45734" marB="45734"/>
                </a:tc>
                <a:tc>
                  <a:txBody>
                    <a:bodyPr/>
                    <a:lstStyle/>
                    <a:p>
                      <a:pPr algn="ctr"/>
                      <a:r>
                        <a:rPr lang="en-US" sz="2800" dirty="0"/>
                        <a:t>115</a:t>
                      </a:r>
                    </a:p>
                  </a:txBody>
                  <a:tcPr marT="45734" marB="45734"/>
                </a:tc>
                <a:extLst>
                  <a:ext uri="{0D108BD9-81ED-4DB2-BD59-A6C34878D82A}">
                    <a16:rowId xmlns:a16="http://schemas.microsoft.com/office/drawing/2014/main" val="10000"/>
                  </a:ext>
                </a:extLst>
              </a:tr>
              <a:tr h="518319">
                <a:tc>
                  <a:txBody>
                    <a:bodyPr/>
                    <a:lstStyle/>
                    <a:p>
                      <a:pPr algn="ctr"/>
                      <a:r>
                        <a:rPr lang="en-US" sz="2800" dirty="0"/>
                        <a:t>f</a:t>
                      </a:r>
                    </a:p>
                  </a:txBody>
                  <a:tcPr marT="45734" marB="45734"/>
                </a:tc>
                <a:tc>
                  <a:txBody>
                    <a:bodyPr/>
                    <a:lstStyle/>
                    <a:p>
                      <a:pPr algn="ctr"/>
                      <a:r>
                        <a:rPr lang="en-US" sz="2800" dirty="0"/>
                        <a:t>8</a:t>
                      </a:r>
                    </a:p>
                  </a:txBody>
                  <a:tcPr marT="45734" marB="45734"/>
                </a:tc>
                <a:tc>
                  <a:txBody>
                    <a:bodyPr/>
                    <a:lstStyle/>
                    <a:p>
                      <a:pPr algn="ctr"/>
                      <a:r>
                        <a:rPr lang="en-US" sz="2800" dirty="0"/>
                        <a:t>10</a:t>
                      </a:r>
                    </a:p>
                  </a:txBody>
                  <a:tcPr marT="45734" marB="45734"/>
                </a:tc>
                <a:tc>
                  <a:txBody>
                    <a:bodyPr/>
                    <a:lstStyle/>
                    <a:p>
                      <a:pPr algn="ctr"/>
                      <a:r>
                        <a:rPr lang="en-US" sz="2800" dirty="0"/>
                        <a:t>16</a:t>
                      </a:r>
                    </a:p>
                  </a:txBody>
                  <a:tcPr marT="45734" marB="45734"/>
                </a:tc>
                <a:tc>
                  <a:txBody>
                    <a:bodyPr/>
                    <a:lstStyle/>
                    <a:p>
                      <a:pPr algn="ctr"/>
                      <a:r>
                        <a:rPr lang="en-US" sz="2800" dirty="0"/>
                        <a:t>14</a:t>
                      </a:r>
                    </a:p>
                  </a:txBody>
                  <a:tcPr marT="45734" marB="45734"/>
                </a:tc>
                <a:tc>
                  <a:txBody>
                    <a:bodyPr/>
                    <a:lstStyle/>
                    <a:p>
                      <a:pPr algn="ctr"/>
                      <a:r>
                        <a:rPr lang="en-US" sz="2800" dirty="0"/>
                        <a:t>10</a:t>
                      </a:r>
                    </a:p>
                  </a:txBody>
                  <a:tcPr marT="45734" marB="45734"/>
                </a:tc>
                <a:tc>
                  <a:txBody>
                    <a:bodyPr/>
                    <a:lstStyle/>
                    <a:p>
                      <a:pPr algn="ctr"/>
                      <a:r>
                        <a:rPr lang="en-US" sz="2800" dirty="0"/>
                        <a:t>5</a:t>
                      </a:r>
                    </a:p>
                  </a:txBody>
                  <a:tcPr marT="45734" marB="45734"/>
                </a:tc>
                <a:tc>
                  <a:txBody>
                    <a:bodyPr/>
                    <a:lstStyle/>
                    <a:p>
                      <a:pPr algn="ctr"/>
                      <a:r>
                        <a:rPr lang="en-US" sz="2800" dirty="0"/>
                        <a:t>2</a:t>
                      </a:r>
                    </a:p>
                  </a:txBody>
                  <a:tcPr marT="45734" marB="45734"/>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342611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a:t>PENDEKATAN PERHITUNGAN PROBABILITAS (FREKUENSI RELATIF)</a:t>
            </a:r>
          </a:p>
        </p:txBody>
      </p:sp>
      <p:sp>
        <p:nvSpPr>
          <p:cNvPr id="5125" name="Content Placeholder 2"/>
          <p:cNvSpPr>
            <a:spLocks noGrp="1"/>
          </p:cNvSpPr>
          <p:nvPr>
            <p:ph sz="quarter" idx="1"/>
          </p:nvPr>
        </p:nvSpPr>
        <p:spPr>
          <a:xfrm>
            <a:off x="1981200" y="1600201"/>
            <a:ext cx="7467600" cy="4873625"/>
          </a:xfrm>
        </p:spPr>
        <p:txBody>
          <a:bodyPr/>
          <a:lstStyle/>
          <a:p>
            <a:r>
              <a:rPr lang="en-US" b="1" dirty="0" err="1">
                <a:solidFill>
                  <a:schemeClr val="bg2">
                    <a:lumMod val="25000"/>
                  </a:schemeClr>
                </a:solidFill>
              </a:rPr>
              <a:t>Jawaban</a:t>
            </a:r>
            <a:endParaRPr lang="en-US" b="1" dirty="0">
              <a:solidFill>
                <a:schemeClr val="bg2">
                  <a:lumMod val="25000"/>
                </a:schemeClr>
              </a:solidFill>
            </a:endParaRPr>
          </a:p>
          <a:p>
            <a:pPr>
              <a:buFont typeface="Wingdings" panose="05000000000000000000" pitchFamily="2" charset="2"/>
              <a:buNone/>
            </a:pPr>
            <a:r>
              <a:rPr lang="en-US" dirty="0"/>
              <a:t>	</a:t>
            </a:r>
          </a:p>
        </p:txBody>
      </p:sp>
      <p:sp>
        <p:nvSpPr>
          <p:cNvPr id="5126"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Schoolbook" panose="02040604050505020304" pitchFamily="18" charset="0"/>
              </a:defRPr>
            </a:lvl1pPr>
            <a:lvl2pPr marL="742950" indent="-285750">
              <a:defRPr>
                <a:solidFill>
                  <a:schemeClr val="tx1"/>
                </a:solidFill>
                <a:latin typeface="Century Schoolbook" panose="02040604050505020304" pitchFamily="18" charset="0"/>
              </a:defRPr>
            </a:lvl2pPr>
            <a:lvl3pPr marL="1143000" indent="-228600">
              <a:defRPr>
                <a:solidFill>
                  <a:schemeClr val="tx1"/>
                </a:solidFill>
                <a:latin typeface="Century Schoolbook" panose="02040604050505020304" pitchFamily="18" charset="0"/>
              </a:defRPr>
            </a:lvl3pPr>
            <a:lvl4pPr marL="1600200" indent="-228600">
              <a:defRPr>
                <a:solidFill>
                  <a:schemeClr val="tx1"/>
                </a:solidFill>
                <a:latin typeface="Century Schoolbook" panose="02040604050505020304" pitchFamily="18" charset="0"/>
              </a:defRPr>
            </a:lvl4pPr>
            <a:lvl5pPr marL="2057400" indent="-228600">
              <a:defRPr>
                <a:solidFill>
                  <a:schemeClr val="tx1"/>
                </a:solidFill>
                <a:latin typeface="Century Schoolbook" panose="02040604050505020304" pitchFamily="18" charset="0"/>
              </a:defRPr>
            </a:lvl5pPr>
            <a:lvl6pPr marL="2514600" indent="-228600" fontAlgn="base">
              <a:spcBef>
                <a:spcPct val="0"/>
              </a:spcBef>
              <a:spcAft>
                <a:spcPct val="0"/>
              </a:spcAft>
              <a:defRPr>
                <a:solidFill>
                  <a:schemeClr val="tx1"/>
                </a:solidFill>
                <a:latin typeface="Century Schoolbook" panose="02040604050505020304" pitchFamily="18" charset="0"/>
              </a:defRPr>
            </a:lvl6pPr>
            <a:lvl7pPr marL="2971800" indent="-228600" fontAlgn="base">
              <a:spcBef>
                <a:spcPct val="0"/>
              </a:spcBef>
              <a:spcAft>
                <a:spcPct val="0"/>
              </a:spcAft>
              <a:defRPr>
                <a:solidFill>
                  <a:schemeClr val="tx1"/>
                </a:solidFill>
                <a:latin typeface="Century Schoolbook" panose="02040604050505020304" pitchFamily="18" charset="0"/>
              </a:defRPr>
            </a:lvl7pPr>
            <a:lvl8pPr marL="3429000" indent="-228600" fontAlgn="base">
              <a:spcBef>
                <a:spcPct val="0"/>
              </a:spcBef>
              <a:spcAft>
                <a:spcPct val="0"/>
              </a:spcAft>
              <a:defRPr>
                <a:solidFill>
                  <a:schemeClr val="tx1"/>
                </a:solidFill>
                <a:latin typeface="Century Schoolbook" panose="02040604050505020304" pitchFamily="18" charset="0"/>
              </a:defRPr>
            </a:lvl8pPr>
            <a:lvl9pPr marL="3886200" indent="-228600" fontAlgn="base">
              <a:spcBef>
                <a:spcPct val="0"/>
              </a:spcBef>
              <a:spcAft>
                <a:spcPct val="0"/>
              </a:spcAft>
              <a:defRPr>
                <a:solidFill>
                  <a:schemeClr val="tx1"/>
                </a:solidFill>
                <a:latin typeface="Century Schoolbook" panose="02040604050505020304" pitchFamily="18" charset="0"/>
              </a:defRPr>
            </a:lvl9pPr>
          </a:lstStyle>
          <a:p>
            <a:fld id="{026EA726-9FD8-4A16-AFD5-88001A0EB6CF}" type="slidenum">
              <a:rPr lang="en-US">
                <a:solidFill>
                  <a:srgbClr val="FFFFFF"/>
                </a:solidFill>
              </a:rPr>
              <a:pPr/>
              <a:t>16</a:t>
            </a:fld>
            <a:endParaRPr lang="en-US">
              <a:solidFill>
                <a:srgbClr val="FFFFFF"/>
              </a:solidFill>
            </a:endParaRPr>
          </a:p>
        </p:txBody>
      </p:sp>
      <p:graphicFrame>
        <p:nvGraphicFramePr>
          <p:cNvPr id="5122" name="Object 2"/>
          <p:cNvGraphicFramePr>
            <a:graphicFrameLocks noChangeAspect="1"/>
          </p:cNvGraphicFramePr>
          <p:nvPr/>
        </p:nvGraphicFramePr>
        <p:xfrm>
          <a:off x="2362201" y="2133600"/>
          <a:ext cx="2341563" cy="3657600"/>
        </p:xfrm>
        <a:graphic>
          <a:graphicData uri="http://schemas.openxmlformats.org/presentationml/2006/ole">
            <mc:AlternateContent xmlns:mc="http://schemas.openxmlformats.org/markup-compatibility/2006">
              <mc:Choice xmlns:v="urn:schemas-microsoft-com:vml" Requires="v">
                <p:oleObj spid="_x0000_s30724" name="Equation" r:id="rId3" imgW="812520" imgH="1269720" progId="Equation.3">
                  <p:embed/>
                </p:oleObj>
              </mc:Choice>
              <mc:Fallback>
                <p:oleObj name="Equation" r:id="rId3" imgW="812520" imgH="1269720" progId="Equation.3">
                  <p:embed/>
                  <p:pic>
                    <p:nvPicPr>
                      <p:cNvPr id="512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1" y="2133600"/>
                        <a:ext cx="2341563" cy="365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3" name="Object 3"/>
          <p:cNvGraphicFramePr>
            <a:graphicFrameLocks noChangeAspect="1"/>
          </p:cNvGraphicFramePr>
          <p:nvPr/>
        </p:nvGraphicFramePr>
        <p:xfrm>
          <a:off x="6161088" y="2133600"/>
          <a:ext cx="2525712" cy="3657600"/>
        </p:xfrm>
        <a:graphic>
          <a:graphicData uri="http://schemas.openxmlformats.org/presentationml/2006/ole">
            <mc:AlternateContent xmlns:mc="http://schemas.openxmlformats.org/markup-compatibility/2006">
              <mc:Choice xmlns:v="urn:schemas-microsoft-com:vml" Requires="v">
                <p:oleObj spid="_x0000_s30725" name="Equation" r:id="rId5" imgW="876240" imgH="1269720" progId="Equation.3">
                  <p:embed/>
                </p:oleObj>
              </mc:Choice>
              <mc:Fallback>
                <p:oleObj name="Equation" r:id="rId5" imgW="876240" imgH="1269720" progId="Equation.3">
                  <p:embed/>
                  <p:pic>
                    <p:nvPicPr>
                      <p:cNvPr id="5123"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61088" y="2133600"/>
                        <a:ext cx="2525712" cy="365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80828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4262"/>
            <a:ext cx="10515600" cy="1325563"/>
          </a:xfrm>
        </p:spPr>
        <p:txBody>
          <a:bodyPr>
            <a:normAutofit/>
          </a:bodyPr>
          <a:lstStyle/>
          <a:p>
            <a:pPr>
              <a:defRPr/>
            </a:pPr>
            <a:r>
              <a:rPr lang="en-US" sz="4000" dirty="0"/>
              <a:t>PENDEKATAN PERHITUNGAN PROBABILITAS (PENDEKATAN SUBJEKTIF)</a:t>
            </a:r>
          </a:p>
        </p:txBody>
      </p:sp>
      <p:sp>
        <p:nvSpPr>
          <p:cNvPr id="28675" name="Content Placeholder 2"/>
          <p:cNvSpPr>
            <a:spLocks noGrp="1"/>
          </p:cNvSpPr>
          <p:nvPr>
            <p:ph sz="quarter" idx="1"/>
          </p:nvPr>
        </p:nvSpPr>
        <p:spPr>
          <a:xfrm>
            <a:off x="1981200" y="2107474"/>
            <a:ext cx="7467600" cy="4366352"/>
          </a:xfrm>
        </p:spPr>
        <p:txBody>
          <a:bodyPr/>
          <a:lstStyle/>
          <a:p>
            <a:r>
              <a:rPr lang="en-US" b="1" dirty="0" err="1">
                <a:solidFill>
                  <a:schemeClr val="bg2">
                    <a:lumMod val="25000"/>
                  </a:schemeClr>
                </a:solidFill>
              </a:rPr>
              <a:t>Konsep</a:t>
            </a:r>
            <a:endParaRPr lang="en-US" b="1" dirty="0">
              <a:solidFill>
                <a:schemeClr val="bg2">
                  <a:lumMod val="25000"/>
                </a:schemeClr>
              </a:solidFill>
            </a:endParaRPr>
          </a:p>
          <a:p>
            <a:pPr algn="just">
              <a:buFont typeface="Wingdings" panose="05000000000000000000" pitchFamily="2" charset="2"/>
              <a:buNone/>
            </a:pPr>
            <a:r>
              <a:rPr lang="en-US" dirty="0"/>
              <a:t>	</a:t>
            </a:r>
            <a:r>
              <a:rPr lang="en-US" dirty="0" err="1"/>
              <a:t>Menurut</a:t>
            </a:r>
            <a:r>
              <a:rPr lang="en-US" dirty="0"/>
              <a:t> </a:t>
            </a:r>
            <a:r>
              <a:rPr lang="en-US" dirty="0" err="1"/>
              <a:t>pendekatan</a:t>
            </a:r>
            <a:r>
              <a:rPr lang="en-US" dirty="0"/>
              <a:t> </a:t>
            </a:r>
            <a:r>
              <a:rPr lang="en-US" dirty="0" err="1"/>
              <a:t>subyektif</a:t>
            </a:r>
            <a:r>
              <a:rPr lang="en-US" dirty="0"/>
              <a:t>, </a:t>
            </a:r>
            <a:r>
              <a:rPr lang="en-US" dirty="0" err="1"/>
              <a:t>probabilitas</a:t>
            </a:r>
            <a:r>
              <a:rPr lang="en-US" dirty="0"/>
              <a:t> </a:t>
            </a:r>
            <a:r>
              <a:rPr lang="en-US" dirty="0" err="1"/>
              <a:t>diartikan</a:t>
            </a:r>
            <a:r>
              <a:rPr lang="en-US" dirty="0"/>
              <a:t> </a:t>
            </a:r>
            <a:r>
              <a:rPr lang="en-US" dirty="0" err="1"/>
              <a:t>sebagai</a:t>
            </a:r>
            <a:r>
              <a:rPr lang="en-US" dirty="0"/>
              <a:t> </a:t>
            </a:r>
            <a:r>
              <a:rPr lang="en-US" dirty="0" err="1"/>
              <a:t>tingkat</a:t>
            </a:r>
            <a:r>
              <a:rPr lang="en-US" dirty="0"/>
              <a:t> </a:t>
            </a:r>
            <a:r>
              <a:rPr lang="en-US" dirty="0" err="1"/>
              <a:t>kepercayaan</a:t>
            </a:r>
            <a:r>
              <a:rPr lang="en-US" dirty="0"/>
              <a:t>  </a:t>
            </a:r>
            <a:r>
              <a:rPr lang="en-US" dirty="0" err="1"/>
              <a:t>individu</a:t>
            </a:r>
            <a:r>
              <a:rPr lang="en-US" dirty="0"/>
              <a:t> yang </a:t>
            </a:r>
            <a:r>
              <a:rPr lang="en-US" dirty="0" err="1"/>
              <a:t>didasarkan</a:t>
            </a:r>
            <a:r>
              <a:rPr lang="en-US" dirty="0"/>
              <a:t> </a:t>
            </a:r>
            <a:r>
              <a:rPr lang="en-US" dirty="0" err="1"/>
              <a:t>pada</a:t>
            </a:r>
            <a:r>
              <a:rPr lang="en-US" dirty="0"/>
              <a:t> </a:t>
            </a:r>
            <a:r>
              <a:rPr lang="en-US" dirty="0" err="1"/>
              <a:t>peristiwa</a:t>
            </a:r>
            <a:r>
              <a:rPr lang="en-US" dirty="0"/>
              <a:t> yang </a:t>
            </a:r>
            <a:r>
              <a:rPr lang="en-US" dirty="0" err="1"/>
              <a:t>lalu</a:t>
            </a:r>
            <a:endParaRPr lang="en-US" dirty="0"/>
          </a:p>
          <a:p>
            <a:pPr algn="just">
              <a:buFont typeface="Wingdings" panose="05000000000000000000" pitchFamily="2" charset="2"/>
              <a:buNone/>
            </a:pPr>
            <a:endParaRPr lang="en-US" dirty="0"/>
          </a:p>
          <a:p>
            <a:pPr algn="just">
              <a:buFont typeface="Wingdings" panose="05000000000000000000" pitchFamily="2" charset="2"/>
              <a:buNone/>
            </a:pPr>
            <a:r>
              <a:rPr lang="en-US" dirty="0"/>
              <a:t>	</a:t>
            </a:r>
            <a:r>
              <a:rPr lang="en-US" dirty="0" err="1"/>
              <a:t>Jika</a:t>
            </a:r>
            <a:r>
              <a:rPr lang="en-US" dirty="0"/>
              <a:t> </a:t>
            </a:r>
            <a:r>
              <a:rPr lang="en-US" dirty="0" err="1"/>
              <a:t>tidak</a:t>
            </a:r>
            <a:r>
              <a:rPr lang="en-US" dirty="0"/>
              <a:t> </a:t>
            </a:r>
            <a:r>
              <a:rPr lang="en-US" dirty="0" err="1"/>
              <a:t>ada</a:t>
            </a:r>
            <a:r>
              <a:rPr lang="en-US" dirty="0"/>
              <a:t> </a:t>
            </a:r>
            <a:r>
              <a:rPr lang="en-US" dirty="0" err="1"/>
              <a:t>pengamatan</a:t>
            </a:r>
            <a:r>
              <a:rPr lang="en-US" dirty="0"/>
              <a:t> </a:t>
            </a:r>
            <a:r>
              <a:rPr lang="en-US" dirty="0" err="1"/>
              <a:t>masa</a:t>
            </a:r>
            <a:r>
              <a:rPr lang="en-US" dirty="0"/>
              <a:t> </a:t>
            </a:r>
            <a:r>
              <a:rPr lang="en-US" dirty="0" err="1"/>
              <a:t>lalu</a:t>
            </a:r>
            <a:r>
              <a:rPr lang="en-US" dirty="0"/>
              <a:t> </a:t>
            </a:r>
            <a:r>
              <a:rPr lang="en-US" dirty="0" err="1"/>
              <a:t>sebagai</a:t>
            </a:r>
            <a:r>
              <a:rPr lang="en-US" dirty="0"/>
              <a:t> </a:t>
            </a:r>
            <a:r>
              <a:rPr lang="en-US" dirty="0" err="1"/>
              <a:t>dasar</a:t>
            </a:r>
            <a:r>
              <a:rPr lang="en-US" dirty="0"/>
              <a:t>, </a:t>
            </a:r>
            <a:r>
              <a:rPr lang="en-US" dirty="0" err="1"/>
              <a:t>maka</a:t>
            </a:r>
            <a:r>
              <a:rPr lang="en-US" dirty="0"/>
              <a:t> </a:t>
            </a:r>
            <a:r>
              <a:rPr lang="en-US" dirty="0" err="1"/>
              <a:t>pernyataan</a:t>
            </a:r>
            <a:r>
              <a:rPr lang="en-US" dirty="0"/>
              <a:t> </a:t>
            </a:r>
            <a:r>
              <a:rPr lang="en-US" dirty="0" err="1"/>
              <a:t>probabilitas</a:t>
            </a:r>
            <a:r>
              <a:rPr lang="en-US" dirty="0"/>
              <a:t> </a:t>
            </a:r>
            <a:r>
              <a:rPr lang="en-US" dirty="0" err="1"/>
              <a:t>tersebut</a:t>
            </a:r>
            <a:r>
              <a:rPr lang="en-US" dirty="0"/>
              <a:t> </a:t>
            </a:r>
            <a:r>
              <a:rPr lang="en-US" dirty="0" err="1"/>
              <a:t>bersifat</a:t>
            </a:r>
            <a:r>
              <a:rPr lang="en-US" dirty="0"/>
              <a:t> </a:t>
            </a:r>
            <a:r>
              <a:rPr lang="en-US" dirty="0" err="1"/>
              <a:t>subyektif</a:t>
            </a:r>
            <a:endParaRPr lang="en-US" dirty="0"/>
          </a:p>
        </p:txBody>
      </p:sp>
      <p:sp>
        <p:nvSpPr>
          <p:cNvPr id="28676"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Schoolbook" panose="02040604050505020304" pitchFamily="18" charset="0"/>
              </a:defRPr>
            </a:lvl1pPr>
            <a:lvl2pPr marL="742950" indent="-285750">
              <a:defRPr>
                <a:solidFill>
                  <a:schemeClr val="tx1"/>
                </a:solidFill>
                <a:latin typeface="Century Schoolbook" panose="02040604050505020304" pitchFamily="18" charset="0"/>
              </a:defRPr>
            </a:lvl2pPr>
            <a:lvl3pPr marL="1143000" indent="-228600">
              <a:defRPr>
                <a:solidFill>
                  <a:schemeClr val="tx1"/>
                </a:solidFill>
                <a:latin typeface="Century Schoolbook" panose="02040604050505020304" pitchFamily="18" charset="0"/>
              </a:defRPr>
            </a:lvl3pPr>
            <a:lvl4pPr marL="1600200" indent="-228600">
              <a:defRPr>
                <a:solidFill>
                  <a:schemeClr val="tx1"/>
                </a:solidFill>
                <a:latin typeface="Century Schoolbook" panose="02040604050505020304" pitchFamily="18" charset="0"/>
              </a:defRPr>
            </a:lvl4pPr>
            <a:lvl5pPr marL="2057400" indent="-228600">
              <a:defRPr>
                <a:solidFill>
                  <a:schemeClr val="tx1"/>
                </a:solidFill>
                <a:latin typeface="Century Schoolbook" panose="02040604050505020304" pitchFamily="18" charset="0"/>
              </a:defRPr>
            </a:lvl5pPr>
            <a:lvl6pPr marL="2514600" indent="-228600" fontAlgn="base">
              <a:spcBef>
                <a:spcPct val="0"/>
              </a:spcBef>
              <a:spcAft>
                <a:spcPct val="0"/>
              </a:spcAft>
              <a:defRPr>
                <a:solidFill>
                  <a:schemeClr val="tx1"/>
                </a:solidFill>
                <a:latin typeface="Century Schoolbook" panose="02040604050505020304" pitchFamily="18" charset="0"/>
              </a:defRPr>
            </a:lvl6pPr>
            <a:lvl7pPr marL="2971800" indent="-228600" fontAlgn="base">
              <a:spcBef>
                <a:spcPct val="0"/>
              </a:spcBef>
              <a:spcAft>
                <a:spcPct val="0"/>
              </a:spcAft>
              <a:defRPr>
                <a:solidFill>
                  <a:schemeClr val="tx1"/>
                </a:solidFill>
                <a:latin typeface="Century Schoolbook" panose="02040604050505020304" pitchFamily="18" charset="0"/>
              </a:defRPr>
            </a:lvl7pPr>
            <a:lvl8pPr marL="3429000" indent="-228600" fontAlgn="base">
              <a:spcBef>
                <a:spcPct val="0"/>
              </a:spcBef>
              <a:spcAft>
                <a:spcPct val="0"/>
              </a:spcAft>
              <a:defRPr>
                <a:solidFill>
                  <a:schemeClr val="tx1"/>
                </a:solidFill>
                <a:latin typeface="Century Schoolbook" panose="02040604050505020304" pitchFamily="18" charset="0"/>
              </a:defRPr>
            </a:lvl8pPr>
            <a:lvl9pPr marL="3886200" indent="-228600" fontAlgn="base">
              <a:spcBef>
                <a:spcPct val="0"/>
              </a:spcBef>
              <a:spcAft>
                <a:spcPct val="0"/>
              </a:spcAft>
              <a:defRPr>
                <a:solidFill>
                  <a:schemeClr val="tx1"/>
                </a:solidFill>
                <a:latin typeface="Century Schoolbook" panose="02040604050505020304" pitchFamily="18" charset="0"/>
              </a:defRPr>
            </a:lvl9pPr>
          </a:lstStyle>
          <a:p>
            <a:fld id="{1F989BF4-3F89-4E36-A667-B3D15FDCA685}" type="slidenum">
              <a:rPr lang="en-US">
                <a:solidFill>
                  <a:srgbClr val="FFFFFF"/>
                </a:solidFill>
              </a:rPr>
              <a:pPr/>
              <a:t>17</a:t>
            </a:fld>
            <a:endParaRPr lang="en-US">
              <a:solidFill>
                <a:srgbClr val="FFFFFF"/>
              </a:solidFill>
            </a:endParaRPr>
          </a:p>
        </p:txBody>
      </p:sp>
    </p:spTree>
    <p:extLst>
      <p:ext uri="{BB962C8B-B14F-4D97-AF65-F5344CB8AC3E}">
        <p14:creationId xmlns:p14="http://schemas.microsoft.com/office/powerpoint/2010/main" val="10760670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PROBABILITAS</a:t>
            </a:r>
          </a:p>
        </p:txBody>
      </p:sp>
      <p:sp>
        <p:nvSpPr>
          <p:cNvPr id="6148" name="Content Placeholder 2"/>
          <p:cNvSpPr>
            <a:spLocks noGrp="1"/>
          </p:cNvSpPr>
          <p:nvPr>
            <p:ph sz="quarter" idx="1"/>
          </p:nvPr>
        </p:nvSpPr>
        <p:spPr>
          <a:xfrm>
            <a:off x="1981200" y="1600201"/>
            <a:ext cx="7467600" cy="4873625"/>
          </a:xfrm>
        </p:spPr>
        <p:txBody>
          <a:bodyPr/>
          <a:lstStyle/>
          <a:p>
            <a:r>
              <a:rPr lang="en-US"/>
              <a:t>Rumus</a:t>
            </a:r>
          </a:p>
          <a:p>
            <a:endParaRPr lang="en-US"/>
          </a:p>
          <a:p>
            <a:endParaRPr lang="en-US"/>
          </a:p>
          <a:p>
            <a:endParaRPr lang="en-US"/>
          </a:p>
          <a:p>
            <a:endParaRPr lang="en-US"/>
          </a:p>
          <a:p>
            <a:pPr>
              <a:buFont typeface="Wingdings" panose="05000000000000000000" pitchFamily="2" charset="2"/>
              <a:buNone/>
            </a:pPr>
            <a:r>
              <a:rPr lang="en-US"/>
              <a:t>	P(A)	= probabilitas terjadinya kejadian A</a:t>
            </a:r>
          </a:p>
          <a:p>
            <a:pPr>
              <a:buFont typeface="Wingdings" panose="05000000000000000000" pitchFamily="2" charset="2"/>
              <a:buNone/>
            </a:pPr>
            <a:r>
              <a:rPr lang="en-US"/>
              <a:t>	X	= banyaknya peristiwa yang dimaksud</a:t>
            </a:r>
          </a:p>
          <a:p>
            <a:pPr>
              <a:buFont typeface="Wingdings" panose="05000000000000000000" pitchFamily="2" charset="2"/>
              <a:buNone/>
            </a:pPr>
            <a:r>
              <a:rPr lang="en-US"/>
              <a:t>	n	= banyaknya peristiwa yang mungkin</a:t>
            </a:r>
            <a:endParaRPr lang="en-GB"/>
          </a:p>
          <a:p>
            <a:pPr>
              <a:buFont typeface="Wingdings" panose="05000000000000000000" pitchFamily="2" charset="2"/>
              <a:buNone/>
            </a:pPr>
            <a:endParaRPr lang="en-US"/>
          </a:p>
          <a:p>
            <a:endParaRPr lang="en-US"/>
          </a:p>
          <a:p>
            <a:endParaRPr lang="en-US"/>
          </a:p>
          <a:p>
            <a:endParaRPr lang="en-US"/>
          </a:p>
        </p:txBody>
      </p:sp>
      <p:sp>
        <p:nvSpPr>
          <p:cNvPr id="6149"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Schoolbook" panose="02040604050505020304" pitchFamily="18" charset="0"/>
              </a:defRPr>
            </a:lvl1pPr>
            <a:lvl2pPr marL="742950" indent="-285750">
              <a:defRPr>
                <a:solidFill>
                  <a:schemeClr val="tx1"/>
                </a:solidFill>
                <a:latin typeface="Century Schoolbook" panose="02040604050505020304" pitchFamily="18" charset="0"/>
              </a:defRPr>
            </a:lvl2pPr>
            <a:lvl3pPr marL="1143000" indent="-228600">
              <a:defRPr>
                <a:solidFill>
                  <a:schemeClr val="tx1"/>
                </a:solidFill>
                <a:latin typeface="Century Schoolbook" panose="02040604050505020304" pitchFamily="18" charset="0"/>
              </a:defRPr>
            </a:lvl3pPr>
            <a:lvl4pPr marL="1600200" indent="-228600">
              <a:defRPr>
                <a:solidFill>
                  <a:schemeClr val="tx1"/>
                </a:solidFill>
                <a:latin typeface="Century Schoolbook" panose="02040604050505020304" pitchFamily="18" charset="0"/>
              </a:defRPr>
            </a:lvl4pPr>
            <a:lvl5pPr marL="2057400" indent="-228600">
              <a:defRPr>
                <a:solidFill>
                  <a:schemeClr val="tx1"/>
                </a:solidFill>
                <a:latin typeface="Century Schoolbook" panose="02040604050505020304" pitchFamily="18" charset="0"/>
              </a:defRPr>
            </a:lvl5pPr>
            <a:lvl6pPr marL="2514600" indent="-228600" fontAlgn="base">
              <a:spcBef>
                <a:spcPct val="0"/>
              </a:spcBef>
              <a:spcAft>
                <a:spcPct val="0"/>
              </a:spcAft>
              <a:defRPr>
                <a:solidFill>
                  <a:schemeClr val="tx1"/>
                </a:solidFill>
                <a:latin typeface="Century Schoolbook" panose="02040604050505020304" pitchFamily="18" charset="0"/>
              </a:defRPr>
            </a:lvl6pPr>
            <a:lvl7pPr marL="2971800" indent="-228600" fontAlgn="base">
              <a:spcBef>
                <a:spcPct val="0"/>
              </a:spcBef>
              <a:spcAft>
                <a:spcPct val="0"/>
              </a:spcAft>
              <a:defRPr>
                <a:solidFill>
                  <a:schemeClr val="tx1"/>
                </a:solidFill>
                <a:latin typeface="Century Schoolbook" panose="02040604050505020304" pitchFamily="18" charset="0"/>
              </a:defRPr>
            </a:lvl7pPr>
            <a:lvl8pPr marL="3429000" indent="-228600" fontAlgn="base">
              <a:spcBef>
                <a:spcPct val="0"/>
              </a:spcBef>
              <a:spcAft>
                <a:spcPct val="0"/>
              </a:spcAft>
              <a:defRPr>
                <a:solidFill>
                  <a:schemeClr val="tx1"/>
                </a:solidFill>
                <a:latin typeface="Century Schoolbook" panose="02040604050505020304" pitchFamily="18" charset="0"/>
              </a:defRPr>
            </a:lvl8pPr>
            <a:lvl9pPr marL="3886200" indent="-228600" fontAlgn="base">
              <a:spcBef>
                <a:spcPct val="0"/>
              </a:spcBef>
              <a:spcAft>
                <a:spcPct val="0"/>
              </a:spcAft>
              <a:defRPr>
                <a:solidFill>
                  <a:schemeClr val="tx1"/>
                </a:solidFill>
                <a:latin typeface="Century Schoolbook" panose="02040604050505020304" pitchFamily="18" charset="0"/>
              </a:defRPr>
            </a:lvl9pPr>
          </a:lstStyle>
          <a:p>
            <a:fld id="{E7B7B025-5303-44F4-9D97-9E40443E9685}" type="slidenum">
              <a:rPr lang="en-US">
                <a:solidFill>
                  <a:srgbClr val="FFFFFF"/>
                </a:solidFill>
              </a:rPr>
              <a:pPr/>
              <a:t>18</a:t>
            </a:fld>
            <a:endParaRPr lang="en-US">
              <a:solidFill>
                <a:srgbClr val="FFFFFF"/>
              </a:solidFill>
            </a:endParaRPr>
          </a:p>
        </p:txBody>
      </p:sp>
      <p:sp>
        <p:nvSpPr>
          <p:cNvPr id="5" name="Rounded Rectangle 4"/>
          <p:cNvSpPr/>
          <p:nvPr/>
        </p:nvSpPr>
        <p:spPr>
          <a:xfrm>
            <a:off x="2438400" y="2133600"/>
            <a:ext cx="21336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aphicFrame>
        <p:nvGraphicFramePr>
          <p:cNvPr id="6146" name="Object 2"/>
          <p:cNvGraphicFramePr>
            <a:graphicFrameLocks noChangeAspect="1"/>
          </p:cNvGraphicFramePr>
          <p:nvPr/>
        </p:nvGraphicFramePr>
        <p:xfrm>
          <a:off x="2667000" y="2200276"/>
          <a:ext cx="1676400" cy="923925"/>
        </p:xfrm>
        <a:graphic>
          <a:graphicData uri="http://schemas.openxmlformats.org/presentationml/2006/ole">
            <mc:AlternateContent xmlns:mc="http://schemas.openxmlformats.org/markup-compatibility/2006">
              <mc:Choice xmlns:v="urn:schemas-microsoft-com:vml" Requires="v">
                <p:oleObj spid="_x0000_s31747" name="Equation" r:id="rId3" imgW="647640" imgH="393480" progId="Equation.3">
                  <p:embed/>
                </p:oleObj>
              </mc:Choice>
              <mc:Fallback>
                <p:oleObj name="Equation" r:id="rId3" imgW="647640" imgH="393480" progId="Equation.3">
                  <p:embed/>
                  <p:pic>
                    <p:nvPicPr>
                      <p:cNvPr id="614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2200276"/>
                        <a:ext cx="16764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8F8F8"/>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0137518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AKSIOMA PROBABILITAS</a:t>
            </a:r>
          </a:p>
        </p:txBody>
      </p:sp>
      <p:sp>
        <p:nvSpPr>
          <p:cNvPr id="3" name="Content Placeholder 2"/>
          <p:cNvSpPr>
            <a:spLocks noGrp="1"/>
          </p:cNvSpPr>
          <p:nvPr>
            <p:ph sz="quarter" idx="1"/>
          </p:nvPr>
        </p:nvSpPr>
        <p:spPr>
          <a:xfrm>
            <a:off x="1981200" y="1600201"/>
            <a:ext cx="7467600" cy="4873625"/>
          </a:xfrm>
        </p:spPr>
        <p:txBody>
          <a:bodyPr>
            <a:normAutofit/>
          </a:bodyPr>
          <a:lstStyle/>
          <a:p>
            <a:pPr algn="just">
              <a:defRPr/>
            </a:pPr>
            <a:r>
              <a:rPr lang="en-US" dirty="0" err="1"/>
              <a:t>Jika</a:t>
            </a:r>
            <a:r>
              <a:rPr lang="en-US" dirty="0"/>
              <a:t> P = 0, </a:t>
            </a:r>
            <a:r>
              <a:rPr lang="en-US" dirty="0" err="1"/>
              <a:t>disebut</a:t>
            </a:r>
            <a:r>
              <a:rPr lang="en-US" dirty="0"/>
              <a:t> </a:t>
            </a:r>
            <a:r>
              <a:rPr lang="en-US" dirty="0" err="1"/>
              <a:t>probabilitas</a:t>
            </a:r>
            <a:r>
              <a:rPr lang="en-US" dirty="0"/>
              <a:t> </a:t>
            </a:r>
            <a:r>
              <a:rPr lang="en-US" dirty="0" err="1"/>
              <a:t>kemustahilan</a:t>
            </a:r>
            <a:r>
              <a:rPr lang="en-US" dirty="0"/>
              <a:t>, </a:t>
            </a:r>
            <a:r>
              <a:rPr lang="en-US" dirty="0" err="1"/>
              <a:t>artinya</a:t>
            </a:r>
            <a:r>
              <a:rPr lang="en-US" dirty="0"/>
              <a:t> </a:t>
            </a:r>
            <a:r>
              <a:rPr lang="en-US" dirty="0" err="1"/>
              <a:t>kejadian</a:t>
            </a:r>
            <a:r>
              <a:rPr lang="en-US" dirty="0"/>
              <a:t> </a:t>
            </a:r>
            <a:r>
              <a:rPr lang="en-US" dirty="0" err="1"/>
              <a:t>atau</a:t>
            </a:r>
            <a:r>
              <a:rPr lang="en-US" dirty="0"/>
              <a:t> </a:t>
            </a:r>
            <a:r>
              <a:rPr lang="en-US" dirty="0" err="1"/>
              <a:t>peristiwa</a:t>
            </a:r>
            <a:r>
              <a:rPr lang="en-US" dirty="0"/>
              <a:t> </a:t>
            </a:r>
            <a:r>
              <a:rPr lang="en-US" dirty="0" err="1"/>
              <a:t>tersebut</a:t>
            </a:r>
            <a:r>
              <a:rPr lang="en-US" dirty="0"/>
              <a:t> </a:t>
            </a:r>
            <a:r>
              <a:rPr lang="en-US" dirty="0" err="1"/>
              <a:t>tidak</a:t>
            </a:r>
            <a:r>
              <a:rPr lang="en-US" dirty="0"/>
              <a:t> </a:t>
            </a:r>
            <a:r>
              <a:rPr lang="en-US" dirty="0" err="1"/>
              <a:t>akan</a:t>
            </a:r>
            <a:r>
              <a:rPr lang="en-US" dirty="0"/>
              <a:t> </a:t>
            </a:r>
            <a:r>
              <a:rPr lang="en-US" dirty="0" err="1"/>
              <a:t>terjadi</a:t>
            </a:r>
            <a:r>
              <a:rPr lang="en-US" dirty="0"/>
              <a:t>.</a:t>
            </a:r>
          </a:p>
          <a:p>
            <a:pPr marL="274320" indent="-274320" algn="just">
              <a:buFont typeface="Wingdings"/>
              <a:buChar char=""/>
              <a:defRPr/>
            </a:pPr>
            <a:endParaRPr lang="en-US" dirty="0"/>
          </a:p>
          <a:p>
            <a:pPr algn="just">
              <a:defRPr/>
            </a:pPr>
            <a:r>
              <a:rPr lang="en-US" dirty="0" err="1"/>
              <a:t>Jika</a:t>
            </a:r>
            <a:r>
              <a:rPr lang="en-US" dirty="0"/>
              <a:t> P = 1, </a:t>
            </a:r>
            <a:r>
              <a:rPr lang="en-US" dirty="0" err="1"/>
              <a:t>disebut</a:t>
            </a:r>
            <a:r>
              <a:rPr lang="en-US" dirty="0"/>
              <a:t> </a:t>
            </a:r>
            <a:r>
              <a:rPr lang="en-US" dirty="0" err="1"/>
              <a:t>probabilitas</a:t>
            </a:r>
            <a:r>
              <a:rPr lang="en-US" dirty="0"/>
              <a:t> </a:t>
            </a:r>
            <a:r>
              <a:rPr lang="en-US" dirty="0" err="1"/>
              <a:t>kepastian</a:t>
            </a:r>
            <a:r>
              <a:rPr lang="en-US" dirty="0"/>
              <a:t>, </a:t>
            </a:r>
            <a:r>
              <a:rPr lang="en-US" dirty="0" err="1"/>
              <a:t>artinya</a:t>
            </a:r>
            <a:r>
              <a:rPr lang="en-US" dirty="0"/>
              <a:t> </a:t>
            </a:r>
            <a:r>
              <a:rPr lang="en-US" dirty="0" err="1"/>
              <a:t>kejadian</a:t>
            </a:r>
            <a:r>
              <a:rPr lang="en-US" dirty="0"/>
              <a:t> </a:t>
            </a:r>
            <a:r>
              <a:rPr lang="en-US" dirty="0" err="1"/>
              <a:t>atau</a:t>
            </a:r>
            <a:r>
              <a:rPr lang="en-US" dirty="0"/>
              <a:t> </a:t>
            </a:r>
            <a:r>
              <a:rPr lang="en-US" dirty="0" err="1"/>
              <a:t>peristiwa</a:t>
            </a:r>
            <a:r>
              <a:rPr lang="en-US" dirty="0"/>
              <a:t> </a:t>
            </a:r>
            <a:r>
              <a:rPr lang="en-US" dirty="0" err="1"/>
              <a:t>tersebut</a:t>
            </a:r>
            <a:r>
              <a:rPr lang="en-US" dirty="0"/>
              <a:t> </a:t>
            </a:r>
            <a:r>
              <a:rPr lang="en-US" dirty="0" err="1"/>
              <a:t>pasti</a:t>
            </a:r>
            <a:r>
              <a:rPr lang="en-US" dirty="0"/>
              <a:t> </a:t>
            </a:r>
            <a:r>
              <a:rPr lang="en-US" dirty="0" err="1"/>
              <a:t>terjadi</a:t>
            </a:r>
            <a:r>
              <a:rPr lang="en-US" dirty="0"/>
              <a:t>.</a:t>
            </a:r>
          </a:p>
          <a:p>
            <a:pPr marL="274320" indent="-274320" algn="just">
              <a:buFont typeface="Wingdings"/>
              <a:buChar char=""/>
              <a:defRPr/>
            </a:pPr>
            <a:endParaRPr lang="en-US" dirty="0"/>
          </a:p>
          <a:p>
            <a:pPr algn="just">
              <a:defRPr/>
            </a:pPr>
            <a:r>
              <a:rPr lang="en-US" dirty="0" err="1"/>
              <a:t>Jika</a:t>
            </a:r>
            <a:r>
              <a:rPr lang="en-US" dirty="0"/>
              <a:t>  0 </a:t>
            </a:r>
            <a:r>
              <a:rPr lang="en-US" b="1" dirty="0">
                <a:sym typeface="Symbol" pitchFamily="18" charset="2"/>
              </a:rPr>
              <a:t></a:t>
            </a:r>
            <a:r>
              <a:rPr lang="en-US" dirty="0">
                <a:sym typeface="Symbol" pitchFamily="18" charset="2"/>
              </a:rPr>
              <a:t> P </a:t>
            </a:r>
            <a:r>
              <a:rPr lang="en-US" b="1" dirty="0">
                <a:sym typeface="Symbol" pitchFamily="18" charset="2"/>
              </a:rPr>
              <a:t></a:t>
            </a:r>
            <a:r>
              <a:rPr lang="en-US" dirty="0">
                <a:sym typeface="Symbol" pitchFamily="18" charset="2"/>
              </a:rPr>
              <a:t> 1, </a:t>
            </a:r>
            <a:r>
              <a:rPr lang="en-US" dirty="0" err="1">
                <a:sym typeface="Symbol" pitchFamily="18" charset="2"/>
              </a:rPr>
              <a:t>disebut</a:t>
            </a:r>
            <a:r>
              <a:rPr lang="en-US" dirty="0">
                <a:sym typeface="Symbol" pitchFamily="18" charset="2"/>
              </a:rPr>
              <a:t> </a:t>
            </a:r>
            <a:r>
              <a:rPr lang="en-US" dirty="0" err="1">
                <a:sym typeface="Symbol" pitchFamily="18" charset="2"/>
              </a:rPr>
              <a:t>probabilitas</a:t>
            </a:r>
            <a:r>
              <a:rPr lang="en-US" dirty="0">
                <a:sym typeface="Symbol" pitchFamily="18" charset="2"/>
              </a:rPr>
              <a:t> </a:t>
            </a:r>
            <a:r>
              <a:rPr lang="en-US" dirty="0" err="1">
                <a:sym typeface="Symbol" pitchFamily="18" charset="2"/>
              </a:rPr>
              <a:t>kemungkinan</a:t>
            </a:r>
            <a:r>
              <a:rPr lang="en-US" dirty="0">
                <a:sym typeface="Symbol" pitchFamily="18" charset="2"/>
              </a:rPr>
              <a:t>, </a:t>
            </a:r>
            <a:r>
              <a:rPr lang="en-US" dirty="0" err="1">
                <a:sym typeface="Symbol" pitchFamily="18" charset="2"/>
              </a:rPr>
              <a:t>artinya</a:t>
            </a:r>
            <a:r>
              <a:rPr lang="en-US" dirty="0">
                <a:sym typeface="Symbol" pitchFamily="18" charset="2"/>
              </a:rPr>
              <a:t> </a:t>
            </a:r>
            <a:r>
              <a:rPr lang="en-US" dirty="0" err="1">
                <a:sym typeface="Symbol" pitchFamily="18" charset="2"/>
              </a:rPr>
              <a:t>kejadian</a:t>
            </a:r>
            <a:r>
              <a:rPr lang="en-US" dirty="0">
                <a:sym typeface="Symbol" pitchFamily="18" charset="2"/>
              </a:rPr>
              <a:t> </a:t>
            </a:r>
            <a:r>
              <a:rPr lang="en-US" dirty="0" err="1">
                <a:sym typeface="Symbol" pitchFamily="18" charset="2"/>
              </a:rPr>
              <a:t>atau</a:t>
            </a:r>
            <a:r>
              <a:rPr lang="en-US" dirty="0">
                <a:sym typeface="Symbol" pitchFamily="18" charset="2"/>
              </a:rPr>
              <a:t> </a:t>
            </a:r>
            <a:r>
              <a:rPr lang="en-US" dirty="0" err="1">
                <a:sym typeface="Symbol" pitchFamily="18" charset="2"/>
              </a:rPr>
              <a:t>peristiwa</a:t>
            </a:r>
            <a:r>
              <a:rPr lang="en-US" dirty="0">
                <a:sym typeface="Symbol" pitchFamily="18" charset="2"/>
              </a:rPr>
              <a:t> </a:t>
            </a:r>
            <a:r>
              <a:rPr lang="en-US" dirty="0" err="1">
                <a:sym typeface="Symbol" pitchFamily="18" charset="2"/>
              </a:rPr>
              <a:t>tersebut</a:t>
            </a:r>
            <a:r>
              <a:rPr lang="en-US" dirty="0">
                <a:sym typeface="Symbol" pitchFamily="18" charset="2"/>
              </a:rPr>
              <a:t> </a:t>
            </a:r>
            <a:r>
              <a:rPr lang="en-US" dirty="0" err="1">
                <a:sym typeface="Symbol" pitchFamily="18" charset="2"/>
              </a:rPr>
              <a:t>dapat</a:t>
            </a:r>
            <a:r>
              <a:rPr lang="en-US" dirty="0">
                <a:sym typeface="Symbol" pitchFamily="18" charset="2"/>
              </a:rPr>
              <a:t> </a:t>
            </a:r>
            <a:r>
              <a:rPr lang="en-US" dirty="0" err="1">
                <a:sym typeface="Symbol" pitchFamily="18" charset="2"/>
              </a:rPr>
              <a:t>atau</a:t>
            </a:r>
            <a:r>
              <a:rPr lang="en-US" dirty="0">
                <a:sym typeface="Symbol" pitchFamily="18" charset="2"/>
              </a:rPr>
              <a:t> </a:t>
            </a:r>
            <a:r>
              <a:rPr lang="en-US" dirty="0" err="1">
                <a:sym typeface="Symbol" pitchFamily="18" charset="2"/>
              </a:rPr>
              <a:t>tidak</a:t>
            </a:r>
            <a:r>
              <a:rPr lang="en-US" dirty="0">
                <a:sym typeface="Symbol" pitchFamily="18" charset="2"/>
              </a:rPr>
              <a:t> </a:t>
            </a:r>
            <a:r>
              <a:rPr lang="en-US" dirty="0" err="1">
                <a:sym typeface="Symbol" pitchFamily="18" charset="2"/>
              </a:rPr>
              <a:t>dapat</a:t>
            </a:r>
            <a:r>
              <a:rPr lang="en-US" dirty="0">
                <a:sym typeface="Symbol" pitchFamily="18" charset="2"/>
              </a:rPr>
              <a:t> </a:t>
            </a:r>
            <a:r>
              <a:rPr lang="en-US" dirty="0" err="1">
                <a:sym typeface="Symbol" pitchFamily="18" charset="2"/>
              </a:rPr>
              <a:t>terjadi</a:t>
            </a:r>
            <a:r>
              <a:rPr lang="en-US" dirty="0">
                <a:sym typeface="Symbol" pitchFamily="18" charset="2"/>
              </a:rPr>
              <a:t>. </a:t>
            </a:r>
            <a:endParaRPr lang="en-GB" dirty="0">
              <a:sym typeface="Symbol" pitchFamily="18" charset="2"/>
            </a:endParaRPr>
          </a:p>
        </p:txBody>
      </p:sp>
      <p:sp>
        <p:nvSpPr>
          <p:cNvPr id="29700"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Schoolbook" panose="02040604050505020304" pitchFamily="18" charset="0"/>
              </a:defRPr>
            </a:lvl1pPr>
            <a:lvl2pPr marL="742950" indent="-285750">
              <a:defRPr>
                <a:solidFill>
                  <a:schemeClr val="tx1"/>
                </a:solidFill>
                <a:latin typeface="Century Schoolbook" panose="02040604050505020304" pitchFamily="18" charset="0"/>
              </a:defRPr>
            </a:lvl2pPr>
            <a:lvl3pPr marL="1143000" indent="-228600">
              <a:defRPr>
                <a:solidFill>
                  <a:schemeClr val="tx1"/>
                </a:solidFill>
                <a:latin typeface="Century Schoolbook" panose="02040604050505020304" pitchFamily="18" charset="0"/>
              </a:defRPr>
            </a:lvl3pPr>
            <a:lvl4pPr marL="1600200" indent="-228600">
              <a:defRPr>
                <a:solidFill>
                  <a:schemeClr val="tx1"/>
                </a:solidFill>
                <a:latin typeface="Century Schoolbook" panose="02040604050505020304" pitchFamily="18" charset="0"/>
              </a:defRPr>
            </a:lvl4pPr>
            <a:lvl5pPr marL="2057400" indent="-228600">
              <a:defRPr>
                <a:solidFill>
                  <a:schemeClr val="tx1"/>
                </a:solidFill>
                <a:latin typeface="Century Schoolbook" panose="02040604050505020304" pitchFamily="18" charset="0"/>
              </a:defRPr>
            </a:lvl5pPr>
            <a:lvl6pPr marL="2514600" indent="-228600" fontAlgn="base">
              <a:spcBef>
                <a:spcPct val="0"/>
              </a:spcBef>
              <a:spcAft>
                <a:spcPct val="0"/>
              </a:spcAft>
              <a:defRPr>
                <a:solidFill>
                  <a:schemeClr val="tx1"/>
                </a:solidFill>
                <a:latin typeface="Century Schoolbook" panose="02040604050505020304" pitchFamily="18" charset="0"/>
              </a:defRPr>
            </a:lvl6pPr>
            <a:lvl7pPr marL="2971800" indent="-228600" fontAlgn="base">
              <a:spcBef>
                <a:spcPct val="0"/>
              </a:spcBef>
              <a:spcAft>
                <a:spcPct val="0"/>
              </a:spcAft>
              <a:defRPr>
                <a:solidFill>
                  <a:schemeClr val="tx1"/>
                </a:solidFill>
                <a:latin typeface="Century Schoolbook" panose="02040604050505020304" pitchFamily="18" charset="0"/>
              </a:defRPr>
            </a:lvl7pPr>
            <a:lvl8pPr marL="3429000" indent="-228600" fontAlgn="base">
              <a:spcBef>
                <a:spcPct val="0"/>
              </a:spcBef>
              <a:spcAft>
                <a:spcPct val="0"/>
              </a:spcAft>
              <a:defRPr>
                <a:solidFill>
                  <a:schemeClr val="tx1"/>
                </a:solidFill>
                <a:latin typeface="Century Schoolbook" panose="02040604050505020304" pitchFamily="18" charset="0"/>
              </a:defRPr>
            </a:lvl8pPr>
            <a:lvl9pPr marL="3886200" indent="-228600" fontAlgn="base">
              <a:spcBef>
                <a:spcPct val="0"/>
              </a:spcBef>
              <a:spcAft>
                <a:spcPct val="0"/>
              </a:spcAft>
              <a:defRPr>
                <a:solidFill>
                  <a:schemeClr val="tx1"/>
                </a:solidFill>
                <a:latin typeface="Century Schoolbook" panose="02040604050505020304" pitchFamily="18" charset="0"/>
              </a:defRPr>
            </a:lvl9pPr>
          </a:lstStyle>
          <a:p>
            <a:fld id="{EEE25A01-FC87-42EF-9040-A151BF933AB8}" type="slidenum">
              <a:rPr lang="en-US">
                <a:solidFill>
                  <a:srgbClr val="FFFFFF"/>
                </a:solidFill>
              </a:rPr>
              <a:pPr/>
              <a:t>19</a:t>
            </a:fld>
            <a:endParaRPr lang="en-US">
              <a:solidFill>
                <a:srgbClr val="FFFFFF"/>
              </a:solidFill>
            </a:endParaRPr>
          </a:p>
        </p:txBody>
      </p:sp>
    </p:spTree>
    <p:extLst>
      <p:ext uri="{BB962C8B-B14F-4D97-AF65-F5344CB8AC3E}">
        <p14:creationId xmlns:p14="http://schemas.microsoft.com/office/powerpoint/2010/main" val="1677055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err="1"/>
              <a:t>Apa</a:t>
            </a:r>
            <a:r>
              <a:rPr lang="en-US" dirty="0"/>
              <a:t> </a:t>
            </a:r>
            <a:r>
              <a:rPr lang="en-US" dirty="0" err="1"/>
              <a:t>itu</a:t>
            </a:r>
            <a:r>
              <a:rPr lang="en-US" dirty="0"/>
              <a:t> </a:t>
            </a:r>
            <a:r>
              <a:rPr lang="en-US" dirty="0" err="1"/>
              <a:t>Probabilitas</a:t>
            </a:r>
            <a:r>
              <a:rPr lang="en-US" dirty="0"/>
              <a:t>?</a:t>
            </a:r>
          </a:p>
        </p:txBody>
      </p:sp>
      <p:sp>
        <p:nvSpPr>
          <p:cNvPr id="3" name="Content Placeholder 2"/>
          <p:cNvSpPr>
            <a:spLocks noGrp="1"/>
          </p:cNvSpPr>
          <p:nvPr>
            <p:ph sz="quarter" idx="1"/>
          </p:nvPr>
        </p:nvSpPr>
        <p:spPr>
          <a:xfrm>
            <a:off x="1981200" y="1600201"/>
            <a:ext cx="7467600" cy="4873625"/>
          </a:xfrm>
        </p:spPr>
        <p:txBody>
          <a:bodyPr>
            <a:normAutofit fontScale="92500" lnSpcReduction="10000"/>
          </a:bodyPr>
          <a:lstStyle/>
          <a:p>
            <a:pPr>
              <a:defRPr/>
            </a:pPr>
            <a:r>
              <a:rPr lang="en-US" b="1" dirty="0" err="1">
                <a:solidFill>
                  <a:schemeClr val="bg2">
                    <a:lumMod val="25000"/>
                  </a:schemeClr>
                </a:solidFill>
              </a:rPr>
              <a:t>Nama</a:t>
            </a:r>
            <a:r>
              <a:rPr lang="en-US" b="1" dirty="0">
                <a:solidFill>
                  <a:schemeClr val="bg2">
                    <a:lumMod val="25000"/>
                  </a:schemeClr>
                </a:solidFill>
              </a:rPr>
              <a:t> Lain</a:t>
            </a:r>
          </a:p>
          <a:p>
            <a:pPr marL="274320" indent="-274320">
              <a:buNone/>
              <a:defRPr/>
            </a:pPr>
            <a:r>
              <a:rPr lang="en-US" dirty="0"/>
              <a:t>	</a:t>
            </a:r>
            <a:r>
              <a:rPr lang="en-US" dirty="0" err="1"/>
              <a:t>Peluang</a:t>
            </a:r>
            <a:r>
              <a:rPr lang="en-US" dirty="0"/>
              <a:t> </a:t>
            </a:r>
            <a:r>
              <a:rPr lang="en-US" dirty="0" err="1"/>
              <a:t>atau</a:t>
            </a:r>
            <a:r>
              <a:rPr lang="en-US" dirty="0"/>
              <a:t> </a:t>
            </a:r>
            <a:r>
              <a:rPr lang="en-US" dirty="0" err="1"/>
              <a:t>Kemungkinan</a:t>
            </a:r>
            <a:endParaRPr lang="en-US" dirty="0"/>
          </a:p>
          <a:p>
            <a:pPr marL="274320" indent="-274320">
              <a:buNone/>
              <a:defRPr/>
            </a:pPr>
            <a:endParaRPr lang="en-US" dirty="0"/>
          </a:p>
          <a:p>
            <a:pPr>
              <a:defRPr/>
            </a:pPr>
            <a:r>
              <a:rPr lang="en-US" b="1" dirty="0" err="1">
                <a:solidFill>
                  <a:schemeClr val="bg2">
                    <a:lumMod val="25000"/>
                  </a:schemeClr>
                </a:solidFill>
              </a:rPr>
              <a:t>Konsep</a:t>
            </a:r>
            <a:endParaRPr lang="en-US" b="1" dirty="0">
              <a:solidFill>
                <a:schemeClr val="bg2">
                  <a:lumMod val="25000"/>
                </a:schemeClr>
              </a:solidFill>
            </a:endParaRPr>
          </a:p>
          <a:p>
            <a:pPr marL="274320" indent="-274320" algn="just">
              <a:buNone/>
              <a:defRPr/>
            </a:pPr>
            <a:r>
              <a:rPr lang="en-US" dirty="0"/>
              <a:t>	</a:t>
            </a:r>
            <a:r>
              <a:rPr lang="en-US" dirty="0" err="1"/>
              <a:t>Probabilitas</a:t>
            </a:r>
            <a:r>
              <a:rPr lang="en-US" dirty="0"/>
              <a:t> </a:t>
            </a:r>
            <a:r>
              <a:rPr lang="en-US" dirty="0" err="1"/>
              <a:t>adalah</a:t>
            </a:r>
            <a:r>
              <a:rPr lang="en-US" dirty="0"/>
              <a:t> </a:t>
            </a:r>
            <a:r>
              <a:rPr lang="en-US" dirty="0" err="1"/>
              <a:t>ukuran</a:t>
            </a:r>
            <a:r>
              <a:rPr lang="en-US" dirty="0"/>
              <a:t> </a:t>
            </a:r>
            <a:r>
              <a:rPr lang="en-US" dirty="0" err="1"/>
              <a:t>numerik</a:t>
            </a:r>
            <a:r>
              <a:rPr lang="en-US" dirty="0"/>
              <a:t> </a:t>
            </a:r>
            <a:r>
              <a:rPr lang="en-US" dirty="0" err="1"/>
              <a:t>tentang</a:t>
            </a:r>
            <a:r>
              <a:rPr lang="en-US" dirty="0"/>
              <a:t> </a:t>
            </a:r>
            <a:r>
              <a:rPr lang="en-US" dirty="0" err="1"/>
              <a:t>seberapa</a:t>
            </a:r>
            <a:r>
              <a:rPr lang="en-US" dirty="0"/>
              <a:t> </a:t>
            </a:r>
            <a:r>
              <a:rPr lang="en-US" dirty="0" err="1"/>
              <a:t>sering</a:t>
            </a:r>
            <a:r>
              <a:rPr lang="en-US" dirty="0"/>
              <a:t> </a:t>
            </a:r>
            <a:r>
              <a:rPr lang="en-US" dirty="0" err="1"/>
              <a:t>peristiwa</a:t>
            </a:r>
            <a:r>
              <a:rPr lang="en-US" dirty="0"/>
              <a:t> </a:t>
            </a:r>
            <a:r>
              <a:rPr lang="en-US" dirty="0" err="1"/>
              <a:t>itu</a:t>
            </a:r>
            <a:r>
              <a:rPr lang="en-US" dirty="0"/>
              <a:t> </a:t>
            </a:r>
            <a:r>
              <a:rPr lang="en-US" dirty="0" err="1"/>
              <a:t>akan</a:t>
            </a:r>
            <a:r>
              <a:rPr lang="en-US" dirty="0"/>
              <a:t> </a:t>
            </a:r>
            <a:r>
              <a:rPr lang="en-US" dirty="0" err="1"/>
              <a:t>terjadi</a:t>
            </a:r>
            <a:r>
              <a:rPr lang="en-US" dirty="0"/>
              <a:t>. </a:t>
            </a:r>
          </a:p>
          <a:p>
            <a:pPr marL="274320" indent="-274320" algn="just">
              <a:buNone/>
              <a:defRPr/>
            </a:pPr>
            <a:r>
              <a:rPr lang="en-US" dirty="0"/>
              <a:t>	</a:t>
            </a:r>
            <a:r>
              <a:rPr lang="en-US" dirty="0" err="1"/>
              <a:t>Probabilitas</a:t>
            </a:r>
            <a:r>
              <a:rPr lang="en-US" dirty="0"/>
              <a:t> </a:t>
            </a:r>
            <a:r>
              <a:rPr lang="en-US" dirty="0" err="1"/>
              <a:t>merupakan</a:t>
            </a:r>
            <a:r>
              <a:rPr lang="sv-SE" dirty="0"/>
              <a:t> suatu nilai yang digunakan untuk mengukur tingkat terjadinya suatu kejadian yang acak.</a:t>
            </a:r>
            <a:endParaRPr lang="en-US" dirty="0"/>
          </a:p>
          <a:p>
            <a:pPr marL="274320" indent="-274320" algn="just">
              <a:buNone/>
              <a:defRPr/>
            </a:pPr>
            <a:r>
              <a:rPr lang="en-US" dirty="0"/>
              <a:t>	</a:t>
            </a:r>
          </a:p>
          <a:p>
            <a:pPr marL="274320" indent="-274320" algn="just">
              <a:buNone/>
              <a:defRPr/>
            </a:pPr>
            <a:r>
              <a:rPr lang="en-US" dirty="0"/>
              <a:t>	</a:t>
            </a:r>
            <a:r>
              <a:rPr lang="en-US" dirty="0" err="1"/>
              <a:t>Semakin</a:t>
            </a:r>
            <a:r>
              <a:rPr lang="en-US" dirty="0"/>
              <a:t> </a:t>
            </a:r>
            <a:r>
              <a:rPr lang="en-US" dirty="0" err="1"/>
              <a:t>besar</a:t>
            </a:r>
            <a:r>
              <a:rPr lang="en-US" dirty="0"/>
              <a:t> </a:t>
            </a:r>
            <a:r>
              <a:rPr lang="en-US" dirty="0" err="1"/>
              <a:t>nilai</a:t>
            </a:r>
            <a:r>
              <a:rPr lang="en-US" dirty="0"/>
              <a:t> </a:t>
            </a:r>
            <a:r>
              <a:rPr lang="en-US" dirty="0" err="1"/>
              <a:t>probabilitas</a:t>
            </a:r>
            <a:r>
              <a:rPr lang="en-US" dirty="0"/>
              <a:t> </a:t>
            </a:r>
            <a:r>
              <a:rPr lang="en-US" dirty="0" err="1"/>
              <a:t>menyatakan</a:t>
            </a:r>
            <a:r>
              <a:rPr lang="en-US" dirty="0"/>
              <a:t> </a:t>
            </a:r>
            <a:r>
              <a:rPr lang="en-US" dirty="0" err="1"/>
              <a:t>bahwa</a:t>
            </a:r>
            <a:r>
              <a:rPr lang="en-US" dirty="0"/>
              <a:t> </a:t>
            </a:r>
            <a:r>
              <a:rPr lang="en-US" dirty="0" err="1"/>
              <a:t>peristiwa</a:t>
            </a:r>
            <a:r>
              <a:rPr lang="en-US" dirty="0"/>
              <a:t> </a:t>
            </a:r>
            <a:r>
              <a:rPr lang="en-US" dirty="0" err="1"/>
              <a:t>itu</a:t>
            </a:r>
            <a:r>
              <a:rPr lang="en-US" dirty="0"/>
              <a:t> </a:t>
            </a:r>
            <a:r>
              <a:rPr lang="en-US" dirty="0" err="1"/>
              <a:t>akan</a:t>
            </a:r>
            <a:r>
              <a:rPr lang="en-US" dirty="0"/>
              <a:t> </a:t>
            </a:r>
            <a:r>
              <a:rPr lang="en-US" dirty="0" err="1"/>
              <a:t>sering</a:t>
            </a:r>
            <a:r>
              <a:rPr lang="en-US" dirty="0"/>
              <a:t> </a:t>
            </a:r>
            <a:r>
              <a:rPr lang="en-US" dirty="0" err="1"/>
              <a:t>terjadi</a:t>
            </a:r>
            <a:r>
              <a:rPr lang="en-US" dirty="0"/>
              <a:t>.</a:t>
            </a:r>
          </a:p>
          <a:p>
            <a:pPr marL="274320" indent="-274320">
              <a:buNone/>
              <a:defRPr/>
            </a:pPr>
            <a:endParaRPr lang="en-US" dirty="0"/>
          </a:p>
          <a:p>
            <a:pPr marL="274320" indent="-274320">
              <a:buFont typeface="Wingdings"/>
              <a:buChar char=""/>
              <a:defRPr/>
            </a:pPr>
            <a:endParaRPr lang="en-US" dirty="0"/>
          </a:p>
        </p:txBody>
      </p:sp>
      <p:sp>
        <p:nvSpPr>
          <p:cNvPr id="18436"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Schoolbook" panose="02040604050505020304" pitchFamily="18" charset="0"/>
              </a:defRPr>
            </a:lvl1pPr>
            <a:lvl2pPr marL="742950" indent="-285750">
              <a:defRPr>
                <a:solidFill>
                  <a:schemeClr val="tx1"/>
                </a:solidFill>
                <a:latin typeface="Century Schoolbook" panose="02040604050505020304" pitchFamily="18" charset="0"/>
              </a:defRPr>
            </a:lvl2pPr>
            <a:lvl3pPr marL="1143000" indent="-228600">
              <a:defRPr>
                <a:solidFill>
                  <a:schemeClr val="tx1"/>
                </a:solidFill>
                <a:latin typeface="Century Schoolbook" panose="02040604050505020304" pitchFamily="18" charset="0"/>
              </a:defRPr>
            </a:lvl3pPr>
            <a:lvl4pPr marL="1600200" indent="-228600">
              <a:defRPr>
                <a:solidFill>
                  <a:schemeClr val="tx1"/>
                </a:solidFill>
                <a:latin typeface="Century Schoolbook" panose="02040604050505020304" pitchFamily="18" charset="0"/>
              </a:defRPr>
            </a:lvl4pPr>
            <a:lvl5pPr marL="2057400" indent="-228600">
              <a:defRPr>
                <a:solidFill>
                  <a:schemeClr val="tx1"/>
                </a:solidFill>
                <a:latin typeface="Century Schoolbook" panose="02040604050505020304" pitchFamily="18" charset="0"/>
              </a:defRPr>
            </a:lvl5pPr>
            <a:lvl6pPr marL="2514600" indent="-228600" fontAlgn="base">
              <a:spcBef>
                <a:spcPct val="0"/>
              </a:spcBef>
              <a:spcAft>
                <a:spcPct val="0"/>
              </a:spcAft>
              <a:defRPr>
                <a:solidFill>
                  <a:schemeClr val="tx1"/>
                </a:solidFill>
                <a:latin typeface="Century Schoolbook" panose="02040604050505020304" pitchFamily="18" charset="0"/>
              </a:defRPr>
            </a:lvl6pPr>
            <a:lvl7pPr marL="2971800" indent="-228600" fontAlgn="base">
              <a:spcBef>
                <a:spcPct val="0"/>
              </a:spcBef>
              <a:spcAft>
                <a:spcPct val="0"/>
              </a:spcAft>
              <a:defRPr>
                <a:solidFill>
                  <a:schemeClr val="tx1"/>
                </a:solidFill>
                <a:latin typeface="Century Schoolbook" panose="02040604050505020304" pitchFamily="18" charset="0"/>
              </a:defRPr>
            </a:lvl7pPr>
            <a:lvl8pPr marL="3429000" indent="-228600" fontAlgn="base">
              <a:spcBef>
                <a:spcPct val="0"/>
              </a:spcBef>
              <a:spcAft>
                <a:spcPct val="0"/>
              </a:spcAft>
              <a:defRPr>
                <a:solidFill>
                  <a:schemeClr val="tx1"/>
                </a:solidFill>
                <a:latin typeface="Century Schoolbook" panose="02040604050505020304" pitchFamily="18" charset="0"/>
              </a:defRPr>
            </a:lvl8pPr>
            <a:lvl9pPr marL="3886200" indent="-228600" fontAlgn="base">
              <a:spcBef>
                <a:spcPct val="0"/>
              </a:spcBef>
              <a:spcAft>
                <a:spcPct val="0"/>
              </a:spcAft>
              <a:defRPr>
                <a:solidFill>
                  <a:schemeClr val="tx1"/>
                </a:solidFill>
                <a:latin typeface="Century Schoolbook" panose="02040604050505020304" pitchFamily="18" charset="0"/>
              </a:defRPr>
            </a:lvl9pPr>
          </a:lstStyle>
          <a:p>
            <a:fld id="{E8D00C10-FAED-4985-9071-D73174F27FAB}" type="slidenum">
              <a:rPr lang="en-US">
                <a:solidFill>
                  <a:srgbClr val="FFFFFF"/>
                </a:solidFill>
              </a:rPr>
              <a:pPr/>
              <a:t>2</a:t>
            </a:fld>
            <a:endParaRPr lang="en-US" dirty="0">
              <a:solidFill>
                <a:srgbClr val="FFFFFF"/>
              </a:solidFill>
            </a:endParaRPr>
          </a:p>
        </p:txBody>
      </p:sp>
    </p:spTree>
    <p:extLst>
      <p:ext uri="{BB962C8B-B14F-4D97-AF65-F5344CB8AC3E}">
        <p14:creationId xmlns:p14="http://schemas.microsoft.com/office/powerpoint/2010/main" val="37883221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PERMUTASI</a:t>
            </a:r>
          </a:p>
        </p:txBody>
      </p:sp>
      <p:sp>
        <p:nvSpPr>
          <p:cNvPr id="17411" name="Content Placeholder 2"/>
          <p:cNvSpPr>
            <a:spLocks noGrp="1"/>
          </p:cNvSpPr>
          <p:nvPr>
            <p:ph sz="quarter" idx="1"/>
          </p:nvPr>
        </p:nvSpPr>
        <p:spPr>
          <a:xfrm>
            <a:off x="1981200" y="1600201"/>
            <a:ext cx="7467600" cy="4873625"/>
          </a:xfrm>
        </p:spPr>
        <p:txBody>
          <a:bodyPr>
            <a:normAutofit lnSpcReduction="10000"/>
          </a:bodyPr>
          <a:lstStyle/>
          <a:p>
            <a:pPr algn="just" eaLnBrk="1" hangingPunct="1"/>
            <a:r>
              <a:rPr lang="en-US"/>
              <a:t>Suatu eksperimen yang dilakukan dalam beberapa langkah, dimana setiap langkah menghasilkan berbagai kemungkinan hasil yang berbeda, diperlukan suatu cara atau aturan untuk menghitung seluruh hasil.</a:t>
            </a:r>
          </a:p>
          <a:p>
            <a:pPr algn="just" eaLnBrk="1" hangingPunct="1"/>
            <a:endParaRPr lang="en-US"/>
          </a:p>
          <a:p>
            <a:pPr algn="just" eaLnBrk="1" hangingPunct="1"/>
            <a:r>
              <a:rPr lang="en-US"/>
              <a:t>Apabila langkah pertama dari suatu eksperimen menghasilkan k hasil yang berbeda, sedangkan langkah kedua menghasilkan m hasil yang berbeda, maka keseluruhan eksperimen yang terdiri dari 2 langkah akan menghasilkan k × m hasil</a:t>
            </a:r>
          </a:p>
        </p:txBody>
      </p:sp>
      <p:sp>
        <p:nvSpPr>
          <p:cNvPr id="4" name="Slide Number Placeholder 3"/>
          <p:cNvSpPr>
            <a:spLocks noGrp="1"/>
          </p:cNvSpPr>
          <p:nvPr>
            <p:ph type="sldNum" sz="quarter" idx="11"/>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C36E152-31CD-4858-AD26-5131B202736B}" type="slidenum">
              <a:rPr lang="en-US">
                <a:solidFill>
                  <a:srgbClr val="FFFFFF"/>
                </a:solidFill>
                <a:latin typeface="Century Schoolbook" panose="02040604050505020304" pitchFamily="18" charset="0"/>
              </a:rPr>
              <a:pPr eaLnBrk="1" hangingPunct="1"/>
              <a:t>20</a:t>
            </a:fld>
            <a:endParaRPr lang="en-US">
              <a:solidFill>
                <a:srgbClr val="FFFFFF"/>
              </a:solidFill>
              <a:latin typeface="Century Schoolbook" panose="02040604050505020304" pitchFamily="18" charset="0"/>
            </a:endParaRPr>
          </a:p>
        </p:txBody>
      </p:sp>
    </p:spTree>
    <p:extLst>
      <p:ext uri="{BB962C8B-B14F-4D97-AF65-F5344CB8AC3E}">
        <p14:creationId xmlns:p14="http://schemas.microsoft.com/office/powerpoint/2010/main" val="26281636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PERMUTASI</a:t>
            </a:r>
          </a:p>
        </p:txBody>
      </p:sp>
      <p:sp>
        <p:nvSpPr>
          <p:cNvPr id="18435" name="Content Placeholder 2"/>
          <p:cNvSpPr>
            <a:spLocks noGrp="1"/>
          </p:cNvSpPr>
          <p:nvPr>
            <p:ph sz="quarter" idx="1"/>
          </p:nvPr>
        </p:nvSpPr>
        <p:spPr>
          <a:xfrm>
            <a:off x="1981200" y="1600201"/>
            <a:ext cx="7467600" cy="4873625"/>
          </a:xfrm>
        </p:spPr>
        <p:txBody>
          <a:bodyPr/>
          <a:lstStyle/>
          <a:p>
            <a:pPr algn="just" eaLnBrk="1" hangingPunct="1"/>
            <a:r>
              <a:rPr lang="en-US"/>
              <a:t>Andaikan kita akan membeli mobil. Pilihan warna kendaraan adalah (merah (R), putih (W), hijau (G), hitam (B), atau perak (S)), sedangkan tipe transmisinya adalah (otomatis (O) atau manual (M)). Berapa banyak pilihan kendaraan yang dapat dipilih ?</a:t>
            </a:r>
          </a:p>
          <a:p>
            <a:pPr algn="just" eaLnBrk="1" hangingPunct="1"/>
            <a:endParaRPr lang="en-US"/>
          </a:p>
          <a:p>
            <a:pPr algn="just" eaLnBrk="1" hangingPunct="1"/>
            <a:r>
              <a:rPr lang="en-US"/>
              <a:t>Diagram berikut menunjukkan 10 tipe kendaraan yang terkait dengan hasil percobaan, yang dapat dipilih</a:t>
            </a:r>
          </a:p>
        </p:txBody>
      </p:sp>
      <p:sp>
        <p:nvSpPr>
          <p:cNvPr id="4" name="Slide Number Placeholder 3"/>
          <p:cNvSpPr>
            <a:spLocks noGrp="1"/>
          </p:cNvSpPr>
          <p:nvPr>
            <p:ph type="sldNum" sz="quarter" idx="11"/>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0760F04-ED27-47C8-BB28-19F278358CB5}" type="slidenum">
              <a:rPr lang="en-US">
                <a:solidFill>
                  <a:srgbClr val="FFFFFF"/>
                </a:solidFill>
                <a:latin typeface="Century Schoolbook" panose="02040604050505020304" pitchFamily="18" charset="0"/>
              </a:rPr>
              <a:pPr eaLnBrk="1" hangingPunct="1"/>
              <a:t>21</a:t>
            </a:fld>
            <a:endParaRPr lang="en-US">
              <a:solidFill>
                <a:srgbClr val="FFFFFF"/>
              </a:solidFill>
              <a:latin typeface="Century Schoolbook" panose="02040604050505020304" pitchFamily="18" charset="0"/>
            </a:endParaRPr>
          </a:p>
        </p:txBody>
      </p:sp>
    </p:spTree>
    <p:extLst>
      <p:ext uri="{BB962C8B-B14F-4D97-AF65-F5344CB8AC3E}">
        <p14:creationId xmlns:p14="http://schemas.microsoft.com/office/powerpoint/2010/main" val="25643281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5653" y="218688"/>
            <a:ext cx="3760694" cy="1325563"/>
          </a:xfrm>
        </p:spPr>
        <p:txBody>
          <a:bodyPr/>
          <a:lstStyle/>
          <a:p>
            <a:pPr eaLnBrk="1" hangingPunct="1">
              <a:defRPr/>
            </a:pPr>
            <a:r>
              <a:rPr lang="en-US" dirty="0"/>
              <a:t>PERMUTASI</a:t>
            </a:r>
          </a:p>
        </p:txBody>
      </p:sp>
      <p:sp>
        <p:nvSpPr>
          <p:cNvPr id="4" name="Slide Number Placeholder 3"/>
          <p:cNvSpPr>
            <a:spLocks noGrp="1"/>
          </p:cNvSpPr>
          <p:nvPr>
            <p:ph type="sldNum" sz="quarter" idx="11"/>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2361B6E-EC14-4E5C-AB58-D2EB017DADCF}" type="slidenum">
              <a:rPr lang="en-US">
                <a:solidFill>
                  <a:srgbClr val="FFFFFF"/>
                </a:solidFill>
                <a:latin typeface="Century Schoolbook" panose="02040604050505020304" pitchFamily="18" charset="0"/>
              </a:rPr>
              <a:pPr eaLnBrk="1" hangingPunct="1"/>
              <a:t>22</a:t>
            </a:fld>
            <a:endParaRPr lang="en-US">
              <a:solidFill>
                <a:srgbClr val="FFFFFF"/>
              </a:solidFill>
              <a:latin typeface="Century Schoolbook" panose="02040604050505020304" pitchFamily="18" charset="0"/>
            </a:endParaRPr>
          </a:p>
        </p:txBody>
      </p:sp>
      <p:pic>
        <p:nvPicPr>
          <p:cNvPr id="1946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5653" y="1367244"/>
            <a:ext cx="6784362" cy="4814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im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17" y="3302467"/>
            <a:ext cx="3200400" cy="159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727834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PERMUTASI</a:t>
            </a:r>
          </a:p>
        </p:txBody>
      </p:sp>
      <p:sp>
        <p:nvSpPr>
          <p:cNvPr id="20483" name="Content Placeholder 2"/>
          <p:cNvSpPr>
            <a:spLocks noGrp="1"/>
          </p:cNvSpPr>
          <p:nvPr>
            <p:ph sz="quarter" idx="1"/>
          </p:nvPr>
        </p:nvSpPr>
        <p:spPr>
          <a:xfrm>
            <a:off x="1981200" y="1600201"/>
            <a:ext cx="7467600" cy="4873625"/>
          </a:xfrm>
        </p:spPr>
        <p:txBody>
          <a:bodyPr/>
          <a:lstStyle/>
          <a:p>
            <a:pPr algn="just" eaLnBrk="1" hangingPunct="1"/>
            <a:r>
              <a:rPr lang="en-US"/>
              <a:t>Terdapat 10 hasil yang berbeda untuk memilih kendaran di atas. Daripada mencacah semua hasil yang mungkin, kita sebenarnya dapat menghitung jumlah hasil yang terjadi dengan melakukan pengamatan sederhana dari </a:t>
            </a:r>
            <a:r>
              <a:rPr lang="en-US" i="1"/>
              <a:t>diagram pohon</a:t>
            </a:r>
            <a:r>
              <a:rPr lang="en-US"/>
              <a:t>. Terdapat lima warna (lima cabang utama) dan dua tipe transmisi (dua cabang sekunder untuk masing-masing cabang utama) atau 10 = 5×2 kombinasi yang berbeda.</a:t>
            </a:r>
          </a:p>
        </p:txBody>
      </p:sp>
      <p:sp>
        <p:nvSpPr>
          <p:cNvPr id="4" name="Slide Number Placeholder 3"/>
          <p:cNvSpPr>
            <a:spLocks noGrp="1"/>
          </p:cNvSpPr>
          <p:nvPr>
            <p:ph type="sldNum" sz="quarter" idx="11"/>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A75ACD7-99B8-471D-B3CE-63F10DC4C511}" type="slidenum">
              <a:rPr lang="en-US">
                <a:solidFill>
                  <a:srgbClr val="FFFFFF"/>
                </a:solidFill>
                <a:latin typeface="Century Schoolbook" panose="02040604050505020304" pitchFamily="18" charset="0"/>
              </a:rPr>
              <a:pPr eaLnBrk="1" hangingPunct="1"/>
              <a:t>23</a:t>
            </a:fld>
            <a:endParaRPr lang="en-US">
              <a:solidFill>
                <a:srgbClr val="FFFFFF"/>
              </a:solidFill>
              <a:latin typeface="Century Schoolbook" panose="02040604050505020304" pitchFamily="18" charset="0"/>
            </a:endParaRPr>
          </a:p>
        </p:txBody>
      </p:sp>
    </p:spTree>
    <p:extLst>
      <p:ext uri="{BB962C8B-B14F-4D97-AF65-F5344CB8AC3E}">
        <p14:creationId xmlns:p14="http://schemas.microsoft.com/office/powerpoint/2010/main" val="5300953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PERMUTASI</a:t>
            </a:r>
          </a:p>
        </p:txBody>
      </p:sp>
      <p:sp>
        <p:nvSpPr>
          <p:cNvPr id="21507" name="Content Placeholder 2"/>
          <p:cNvSpPr>
            <a:spLocks noGrp="1"/>
          </p:cNvSpPr>
          <p:nvPr>
            <p:ph sz="quarter" idx="1"/>
          </p:nvPr>
        </p:nvSpPr>
        <p:spPr>
          <a:xfrm>
            <a:off x="1981200" y="1600201"/>
            <a:ext cx="7467600" cy="4873625"/>
          </a:xfrm>
        </p:spPr>
        <p:txBody>
          <a:bodyPr>
            <a:normAutofit fontScale="92500"/>
          </a:bodyPr>
          <a:lstStyle/>
          <a:p>
            <a:pPr algn="just" eaLnBrk="1" hangingPunct="1"/>
            <a:r>
              <a:rPr lang="en-US" b="1" dirty="0" err="1">
                <a:solidFill>
                  <a:schemeClr val="bg2">
                    <a:lumMod val="25000"/>
                  </a:schemeClr>
                </a:solidFill>
              </a:rPr>
              <a:t>Konsep</a:t>
            </a:r>
            <a:endParaRPr lang="en-US" b="1" dirty="0">
              <a:solidFill>
                <a:schemeClr val="bg2">
                  <a:lumMod val="25000"/>
                </a:schemeClr>
              </a:solidFill>
            </a:endParaRPr>
          </a:p>
          <a:p>
            <a:pPr algn="just" eaLnBrk="1" hangingPunct="1">
              <a:buFont typeface="Wingdings" panose="05000000000000000000" pitchFamily="2" charset="2"/>
              <a:buNone/>
            </a:pPr>
            <a:r>
              <a:rPr lang="en-US" dirty="0"/>
              <a:t>	</a:t>
            </a:r>
            <a:r>
              <a:rPr lang="en-US" dirty="0" err="1"/>
              <a:t>Permutasi</a:t>
            </a:r>
            <a:r>
              <a:rPr lang="en-US" dirty="0"/>
              <a:t> </a:t>
            </a:r>
            <a:r>
              <a:rPr lang="en-US" dirty="0" err="1"/>
              <a:t>adalah</a:t>
            </a:r>
            <a:r>
              <a:rPr lang="en-US" dirty="0"/>
              <a:t> </a:t>
            </a:r>
            <a:r>
              <a:rPr lang="en-US" dirty="0" err="1"/>
              <a:t>suatu</a:t>
            </a:r>
            <a:r>
              <a:rPr lang="en-US" dirty="0"/>
              <a:t> </a:t>
            </a:r>
            <a:r>
              <a:rPr lang="en-US" dirty="0" err="1"/>
              <a:t>pengaturan</a:t>
            </a:r>
            <a:r>
              <a:rPr lang="en-US" dirty="0"/>
              <a:t> </a:t>
            </a:r>
            <a:r>
              <a:rPr lang="en-US" dirty="0" err="1"/>
              <a:t>atau</a:t>
            </a:r>
            <a:r>
              <a:rPr lang="en-US" dirty="0"/>
              <a:t> </a:t>
            </a:r>
            <a:r>
              <a:rPr lang="en-US" dirty="0" err="1"/>
              <a:t>urutan</a:t>
            </a:r>
            <a:r>
              <a:rPr lang="en-US" dirty="0"/>
              <a:t> </a:t>
            </a:r>
            <a:r>
              <a:rPr lang="en-US" dirty="0" err="1"/>
              <a:t>beberapa</a:t>
            </a:r>
            <a:r>
              <a:rPr lang="en-US" dirty="0"/>
              <a:t> </a:t>
            </a:r>
            <a:r>
              <a:rPr lang="en-US" dirty="0" err="1"/>
              <a:t>elemen</a:t>
            </a:r>
            <a:r>
              <a:rPr lang="en-US" dirty="0"/>
              <a:t> </a:t>
            </a:r>
            <a:r>
              <a:rPr lang="en-US" dirty="0" err="1"/>
              <a:t>atau</a:t>
            </a:r>
            <a:r>
              <a:rPr lang="en-US" dirty="0"/>
              <a:t> </a:t>
            </a:r>
            <a:r>
              <a:rPr lang="en-US" dirty="0" err="1"/>
              <a:t>objek</a:t>
            </a:r>
            <a:r>
              <a:rPr lang="en-US" dirty="0"/>
              <a:t>, </a:t>
            </a:r>
            <a:r>
              <a:rPr lang="en-US" dirty="0" err="1"/>
              <a:t>dimana</a:t>
            </a:r>
            <a:r>
              <a:rPr lang="en-US" dirty="0"/>
              <a:t> </a:t>
            </a:r>
            <a:r>
              <a:rPr lang="en-US" dirty="0" err="1"/>
              <a:t>urutan</a:t>
            </a:r>
            <a:r>
              <a:rPr lang="en-US" dirty="0"/>
              <a:t> </a:t>
            </a:r>
            <a:r>
              <a:rPr lang="en-US" dirty="0" err="1"/>
              <a:t>itu</a:t>
            </a:r>
            <a:r>
              <a:rPr lang="en-US" dirty="0"/>
              <a:t> </a:t>
            </a:r>
            <a:r>
              <a:rPr lang="en-US" dirty="0" err="1"/>
              <a:t>penting</a:t>
            </a:r>
            <a:endParaRPr lang="en-US" dirty="0"/>
          </a:p>
          <a:p>
            <a:pPr algn="just" eaLnBrk="1" hangingPunct="1">
              <a:buFont typeface="Wingdings" panose="05000000000000000000" pitchFamily="2" charset="2"/>
              <a:buNone/>
            </a:pPr>
            <a:endParaRPr lang="en-US" dirty="0"/>
          </a:p>
          <a:p>
            <a:pPr algn="just" eaLnBrk="1" hangingPunct="1">
              <a:buFont typeface="Wingdings" panose="05000000000000000000" pitchFamily="2" charset="2"/>
              <a:buNone/>
            </a:pPr>
            <a:r>
              <a:rPr lang="en-US" dirty="0"/>
              <a:t>	</a:t>
            </a:r>
            <a:r>
              <a:rPr lang="en-US" dirty="0" err="1"/>
              <a:t>Permutasi</a:t>
            </a:r>
            <a:r>
              <a:rPr lang="en-US" dirty="0"/>
              <a:t> </a:t>
            </a:r>
            <a:r>
              <a:rPr lang="en-US" dirty="0" err="1"/>
              <a:t>sangat</a:t>
            </a:r>
            <a:r>
              <a:rPr lang="en-US" dirty="0"/>
              <a:t> </a:t>
            </a:r>
            <a:r>
              <a:rPr lang="en-US" dirty="0" err="1"/>
              <a:t>berguna</a:t>
            </a:r>
            <a:r>
              <a:rPr lang="en-US" dirty="0"/>
              <a:t> </a:t>
            </a:r>
            <a:r>
              <a:rPr lang="en-US" dirty="0" err="1"/>
              <a:t>untuk</a:t>
            </a:r>
            <a:r>
              <a:rPr lang="en-US" dirty="0"/>
              <a:t> </a:t>
            </a:r>
            <a:r>
              <a:rPr lang="en-US" dirty="0" err="1"/>
              <a:t>perhitungan</a:t>
            </a:r>
            <a:r>
              <a:rPr lang="en-US" dirty="0"/>
              <a:t> </a:t>
            </a:r>
            <a:r>
              <a:rPr lang="en-US" dirty="0" err="1"/>
              <a:t>probabilitas</a:t>
            </a:r>
            <a:r>
              <a:rPr lang="en-US" dirty="0"/>
              <a:t>, </a:t>
            </a:r>
            <a:r>
              <a:rPr lang="en-US" dirty="0" err="1"/>
              <a:t>khususnya</a:t>
            </a:r>
            <a:r>
              <a:rPr lang="en-US" dirty="0"/>
              <a:t> yang </a:t>
            </a:r>
            <a:r>
              <a:rPr lang="en-US" dirty="0" err="1"/>
              <a:t>berhubungan</a:t>
            </a:r>
            <a:r>
              <a:rPr lang="en-US" dirty="0"/>
              <a:t> </a:t>
            </a:r>
            <a:r>
              <a:rPr lang="en-US" dirty="0" err="1"/>
              <a:t>dengan</a:t>
            </a:r>
            <a:r>
              <a:rPr lang="en-US" dirty="0"/>
              <a:t> ranking </a:t>
            </a:r>
            <a:r>
              <a:rPr lang="en-US" dirty="0" err="1"/>
              <a:t>dari</a:t>
            </a:r>
            <a:r>
              <a:rPr lang="en-US" dirty="0"/>
              <a:t> </a:t>
            </a:r>
            <a:r>
              <a:rPr lang="en-US" dirty="0" err="1"/>
              <a:t>suatu</a:t>
            </a:r>
            <a:r>
              <a:rPr lang="en-US" dirty="0"/>
              <a:t> </a:t>
            </a:r>
            <a:r>
              <a:rPr lang="en-US" dirty="0" err="1"/>
              <a:t>himpunan</a:t>
            </a:r>
            <a:r>
              <a:rPr lang="en-US" dirty="0"/>
              <a:t> </a:t>
            </a:r>
            <a:r>
              <a:rPr lang="en-US" dirty="0" err="1"/>
              <a:t>elemen</a:t>
            </a:r>
            <a:r>
              <a:rPr lang="en-US" dirty="0"/>
              <a:t> </a:t>
            </a:r>
            <a:r>
              <a:rPr lang="en-US" dirty="0" err="1"/>
              <a:t>atau</a:t>
            </a:r>
            <a:r>
              <a:rPr lang="en-US" dirty="0"/>
              <a:t> </a:t>
            </a:r>
            <a:r>
              <a:rPr lang="en-US" dirty="0" err="1"/>
              <a:t>objek</a:t>
            </a:r>
            <a:endParaRPr lang="en-US" dirty="0"/>
          </a:p>
          <a:p>
            <a:pPr algn="just" eaLnBrk="1" hangingPunct="1"/>
            <a:endParaRPr lang="en-US" dirty="0"/>
          </a:p>
          <a:p>
            <a:pPr algn="just" eaLnBrk="1" hangingPunct="1"/>
            <a:r>
              <a:rPr lang="en-US" b="1" dirty="0" err="1">
                <a:solidFill>
                  <a:schemeClr val="bg2">
                    <a:lumMod val="25000"/>
                  </a:schemeClr>
                </a:solidFill>
              </a:rPr>
              <a:t>Misalkan</a:t>
            </a:r>
            <a:endParaRPr lang="en-US" b="1" dirty="0">
              <a:solidFill>
                <a:schemeClr val="bg2">
                  <a:lumMod val="25000"/>
                </a:schemeClr>
              </a:solidFill>
            </a:endParaRPr>
          </a:p>
          <a:p>
            <a:pPr algn="just" eaLnBrk="1" hangingPunct="1">
              <a:buFont typeface="Wingdings" panose="05000000000000000000" pitchFamily="2" charset="2"/>
              <a:buNone/>
            </a:pPr>
            <a:r>
              <a:rPr lang="en-US" dirty="0"/>
              <a:t>	123 ≠ 321</a:t>
            </a:r>
          </a:p>
        </p:txBody>
      </p:sp>
      <p:sp>
        <p:nvSpPr>
          <p:cNvPr id="4" name="Slide Number Placeholder 3"/>
          <p:cNvSpPr>
            <a:spLocks noGrp="1"/>
          </p:cNvSpPr>
          <p:nvPr>
            <p:ph type="sldNum" sz="quarter" idx="11"/>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6574C3E-BCA7-43BF-B059-EDD009B31A1F}" type="slidenum">
              <a:rPr lang="en-US">
                <a:solidFill>
                  <a:srgbClr val="FFFFFF"/>
                </a:solidFill>
                <a:latin typeface="Century Schoolbook" panose="02040604050505020304" pitchFamily="18" charset="0"/>
              </a:rPr>
              <a:pPr eaLnBrk="1" hangingPunct="1"/>
              <a:t>24</a:t>
            </a:fld>
            <a:endParaRPr lang="en-US">
              <a:solidFill>
                <a:srgbClr val="FFFFFF"/>
              </a:solidFill>
              <a:latin typeface="Century Schoolbook" panose="02040604050505020304" pitchFamily="18" charset="0"/>
            </a:endParaRPr>
          </a:p>
        </p:txBody>
      </p:sp>
    </p:spTree>
    <p:extLst>
      <p:ext uri="{BB962C8B-B14F-4D97-AF65-F5344CB8AC3E}">
        <p14:creationId xmlns:p14="http://schemas.microsoft.com/office/powerpoint/2010/main" val="10954593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PERMUTASI</a:t>
            </a:r>
          </a:p>
        </p:txBody>
      </p:sp>
      <p:sp>
        <p:nvSpPr>
          <p:cNvPr id="22531" name="Content Placeholder 2"/>
          <p:cNvSpPr>
            <a:spLocks noGrp="1"/>
          </p:cNvSpPr>
          <p:nvPr>
            <p:ph sz="quarter" idx="1"/>
          </p:nvPr>
        </p:nvSpPr>
        <p:spPr>
          <a:xfrm>
            <a:off x="1981200" y="1600201"/>
            <a:ext cx="7467600" cy="4873625"/>
          </a:xfrm>
        </p:spPr>
        <p:txBody>
          <a:bodyPr/>
          <a:lstStyle/>
          <a:p>
            <a:pPr algn="just" eaLnBrk="1" hangingPunct="1"/>
            <a:r>
              <a:rPr lang="en-US"/>
              <a:t>Banyaknya permutasi dari m elemen adalah jumlah mksimum cara-cara yang berbeda dalam mengatur atau membuat uruta dari m elemen tersebut</a:t>
            </a:r>
          </a:p>
          <a:p>
            <a:pPr algn="just" eaLnBrk="1" hangingPunct="1"/>
            <a:endParaRPr lang="en-US"/>
          </a:p>
          <a:p>
            <a:pPr algn="just" eaLnBrk="1" hangingPunct="1"/>
            <a:r>
              <a:rPr lang="en-US"/>
              <a:t>Misalkan, ada 3 objek ABC, diatur menjadi urutan-urutan yang berbeda, yaitu</a:t>
            </a:r>
          </a:p>
          <a:p>
            <a:pPr algn="just" eaLnBrk="1" hangingPunct="1">
              <a:buFont typeface="Wingdings" panose="05000000000000000000" pitchFamily="2" charset="2"/>
              <a:buNone/>
            </a:pPr>
            <a:r>
              <a:rPr lang="en-US"/>
              <a:t>	ABC, BCA, CAB, BAC, ACB, CBA</a:t>
            </a:r>
          </a:p>
          <a:p>
            <a:pPr algn="just" eaLnBrk="1" hangingPunct="1">
              <a:buFont typeface="Wingdings" panose="05000000000000000000" pitchFamily="2" charset="2"/>
              <a:buNone/>
            </a:pPr>
            <a:r>
              <a:rPr lang="en-US"/>
              <a:t>	Jumlah keseluruhan ada 6 cara yang berbeda</a:t>
            </a:r>
          </a:p>
        </p:txBody>
      </p:sp>
      <p:sp>
        <p:nvSpPr>
          <p:cNvPr id="4" name="Slide Number Placeholder 3"/>
          <p:cNvSpPr>
            <a:spLocks noGrp="1"/>
          </p:cNvSpPr>
          <p:nvPr>
            <p:ph type="sldNum" sz="quarter" idx="11"/>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3E17114-EC99-438F-8589-8661843B3CC6}" type="slidenum">
              <a:rPr lang="en-US">
                <a:solidFill>
                  <a:srgbClr val="FFFFFF"/>
                </a:solidFill>
                <a:latin typeface="Century Schoolbook" panose="02040604050505020304" pitchFamily="18" charset="0"/>
              </a:rPr>
              <a:pPr eaLnBrk="1" hangingPunct="1"/>
              <a:t>25</a:t>
            </a:fld>
            <a:endParaRPr lang="en-US">
              <a:solidFill>
                <a:srgbClr val="FFFFFF"/>
              </a:solidFill>
              <a:latin typeface="Century Schoolbook" panose="02040604050505020304" pitchFamily="18" charset="0"/>
            </a:endParaRPr>
          </a:p>
        </p:txBody>
      </p:sp>
    </p:spTree>
    <p:extLst>
      <p:ext uri="{BB962C8B-B14F-4D97-AF65-F5344CB8AC3E}">
        <p14:creationId xmlns:p14="http://schemas.microsoft.com/office/powerpoint/2010/main" val="38838150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PERMUTASI</a:t>
            </a:r>
          </a:p>
        </p:txBody>
      </p:sp>
      <p:sp>
        <p:nvSpPr>
          <p:cNvPr id="1028" name="Content Placeholder 2"/>
          <p:cNvSpPr>
            <a:spLocks noGrp="1"/>
          </p:cNvSpPr>
          <p:nvPr>
            <p:ph sz="quarter" idx="1"/>
          </p:nvPr>
        </p:nvSpPr>
        <p:spPr>
          <a:xfrm>
            <a:off x="1981200" y="1600201"/>
            <a:ext cx="7467600" cy="4873625"/>
          </a:xfrm>
        </p:spPr>
        <p:txBody>
          <a:bodyPr/>
          <a:lstStyle/>
          <a:p>
            <a:pPr eaLnBrk="1" hangingPunct="1"/>
            <a:r>
              <a:rPr lang="en-US" b="1" dirty="0" err="1">
                <a:solidFill>
                  <a:schemeClr val="bg2">
                    <a:lumMod val="25000"/>
                  </a:schemeClr>
                </a:solidFill>
              </a:rPr>
              <a:t>Rumus</a:t>
            </a:r>
            <a:endParaRPr lang="en-US" b="1" dirty="0">
              <a:solidFill>
                <a:schemeClr val="bg2">
                  <a:lumMod val="25000"/>
                </a:schemeClr>
              </a:solidFill>
            </a:endParaRPr>
          </a:p>
          <a:p>
            <a:pPr eaLnBrk="1" hangingPunct="1">
              <a:buFont typeface="Wingdings" panose="05000000000000000000" pitchFamily="2" charset="2"/>
              <a:buNone/>
            </a:pPr>
            <a:r>
              <a:rPr lang="en-US" dirty="0"/>
              <a:t>	</a:t>
            </a:r>
            <a:r>
              <a:rPr lang="en-US" dirty="0" err="1"/>
              <a:t>Banyaknya</a:t>
            </a:r>
            <a:r>
              <a:rPr lang="en-US" dirty="0"/>
              <a:t> </a:t>
            </a:r>
            <a:r>
              <a:rPr lang="en-US" dirty="0" err="1"/>
              <a:t>permutasi</a:t>
            </a:r>
            <a:endParaRPr lang="en-US" dirty="0"/>
          </a:p>
          <a:p>
            <a:pPr eaLnBrk="1" hangingPunct="1">
              <a:buFont typeface="Wingdings" panose="05000000000000000000" pitchFamily="2" charset="2"/>
              <a:buNone/>
            </a:pPr>
            <a:r>
              <a:rPr lang="en-US" dirty="0"/>
              <a:t>	</a:t>
            </a:r>
            <a:r>
              <a:rPr lang="en-US" baseline="-25000" dirty="0" err="1"/>
              <a:t>m</a:t>
            </a:r>
            <a:r>
              <a:rPr lang="en-US" dirty="0" err="1"/>
              <a:t>P</a:t>
            </a:r>
            <a:r>
              <a:rPr lang="en-US" baseline="-25000" dirty="0" err="1"/>
              <a:t>m</a:t>
            </a:r>
            <a:r>
              <a:rPr lang="en-US" dirty="0"/>
              <a:t> = m!</a:t>
            </a:r>
          </a:p>
          <a:p>
            <a:pPr eaLnBrk="1" hangingPunct="1">
              <a:buFont typeface="Wingdings" panose="05000000000000000000" pitchFamily="2" charset="2"/>
              <a:buNone/>
            </a:pPr>
            <a:r>
              <a:rPr lang="en-US" dirty="0"/>
              <a:t>	m  = </a:t>
            </a:r>
            <a:r>
              <a:rPr lang="en-US" dirty="0" err="1"/>
              <a:t>banyaknya</a:t>
            </a:r>
            <a:r>
              <a:rPr lang="en-US" dirty="0"/>
              <a:t> </a:t>
            </a:r>
            <a:r>
              <a:rPr lang="en-US" dirty="0" err="1"/>
              <a:t>elemen</a:t>
            </a:r>
            <a:endParaRPr lang="en-US" dirty="0"/>
          </a:p>
          <a:p>
            <a:pPr eaLnBrk="1" hangingPunct="1">
              <a:buFont typeface="Wingdings" panose="05000000000000000000" pitchFamily="2" charset="2"/>
              <a:buNone/>
            </a:pPr>
            <a:r>
              <a:rPr lang="en-US" dirty="0"/>
              <a:t>	m! = m </a:t>
            </a:r>
            <a:r>
              <a:rPr lang="en-US" dirty="0" err="1"/>
              <a:t>faktorial</a:t>
            </a:r>
            <a:r>
              <a:rPr lang="en-US" dirty="0"/>
              <a:t>, m ≥ o </a:t>
            </a:r>
          </a:p>
          <a:p>
            <a:pPr eaLnBrk="1" hangingPunct="1">
              <a:buFont typeface="Wingdings" panose="05000000000000000000" pitchFamily="2" charset="2"/>
              <a:buNone/>
            </a:pPr>
            <a:endParaRPr lang="en-US" dirty="0"/>
          </a:p>
          <a:p>
            <a:pPr eaLnBrk="1" hangingPunct="1">
              <a:buFont typeface="Wingdings" panose="05000000000000000000" pitchFamily="2" charset="2"/>
              <a:buNone/>
            </a:pPr>
            <a:r>
              <a:rPr lang="en-US" dirty="0"/>
              <a:t>	</a:t>
            </a:r>
            <a:r>
              <a:rPr lang="en-US" dirty="0" err="1"/>
              <a:t>Permutasi</a:t>
            </a:r>
            <a:r>
              <a:rPr lang="en-US" dirty="0"/>
              <a:t> m </a:t>
            </a:r>
            <a:r>
              <a:rPr lang="en-US" dirty="0" err="1"/>
              <a:t>objek</a:t>
            </a:r>
            <a:r>
              <a:rPr lang="en-US" dirty="0"/>
              <a:t> </a:t>
            </a:r>
            <a:r>
              <a:rPr lang="en-US" dirty="0" err="1"/>
              <a:t>diambil</a:t>
            </a:r>
            <a:r>
              <a:rPr lang="en-US" dirty="0"/>
              <a:t> x </a:t>
            </a:r>
            <a:r>
              <a:rPr lang="en-US" dirty="0" err="1"/>
              <a:t>setiap</a:t>
            </a:r>
            <a:r>
              <a:rPr lang="en-US" dirty="0"/>
              <a:t> kali</a:t>
            </a:r>
          </a:p>
        </p:txBody>
      </p:sp>
      <p:sp>
        <p:nvSpPr>
          <p:cNvPr id="4" name="Slide Number Placeholder 3"/>
          <p:cNvSpPr>
            <a:spLocks noGrp="1"/>
          </p:cNvSpPr>
          <p:nvPr>
            <p:ph type="sldNum" sz="quarter" idx="11"/>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9C33CEB-7B73-4F0D-8373-F6F64018FB9B}" type="slidenum">
              <a:rPr lang="en-US">
                <a:solidFill>
                  <a:srgbClr val="FFFFFF"/>
                </a:solidFill>
                <a:latin typeface="Century Schoolbook" panose="02040604050505020304" pitchFamily="18" charset="0"/>
              </a:rPr>
              <a:pPr eaLnBrk="1" hangingPunct="1"/>
              <a:t>26</a:t>
            </a:fld>
            <a:endParaRPr lang="en-US">
              <a:solidFill>
                <a:srgbClr val="FFFFFF"/>
              </a:solidFill>
              <a:latin typeface="Century Schoolbook" panose="02040604050505020304" pitchFamily="18" charset="0"/>
            </a:endParaRPr>
          </a:p>
        </p:txBody>
      </p:sp>
      <p:graphicFrame>
        <p:nvGraphicFramePr>
          <p:cNvPr id="1026" name="Object 2"/>
          <p:cNvGraphicFramePr>
            <a:graphicFrameLocks noChangeAspect="1"/>
          </p:cNvGraphicFramePr>
          <p:nvPr>
            <p:extLst>
              <p:ext uri="{D42A27DB-BD31-4B8C-83A1-F6EECF244321}">
                <p14:modId xmlns:p14="http://schemas.microsoft.com/office/powerpoint/2010/main" val="727826209"/>
              </p:ext>
            </p:extLst>
          </p:nvPr>
        </p:nvGraphicFramePr>
        <p:xfrm>
          <a:off x="2388326" y="5205412"/>
          <a:ext cx="2327275" cy="1066800"/>
        </p:xfrm>
        <a:graphic>
          <a:graphicData uri="http://schemas.openxmlformats.org/presentationml/2006/ole">
            <mc:AlternateContent xmlns:mc="http://schemas.openxmlformats.org/markup-compatibility/2006">
              <mc:Choice xmlns:v="urn:schemas-microsoft-com:vml" Requires="v">
                <p:oleObj spid="_x0000_s32771" name="Equation" r:id="rId3" imgW="914400" imgH="419040" progId="Equation.3">
                  <p:embed/>
                </p:oleObj>
              </mc:Choice>
              <mc:Fallback>
                <p:oleObj name="Equation" r:id="rId3" imgW="914400" imgH="419040" progId="Equation.3">
                  <p:embed/>
                  <p:pic>
                    <p:nvPicPr>
                      <p:cNvPr id="102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8326" y="5205412"/>
                        <a:ext cx="2327275" cy="1066800"/>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557169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0623" y="24293"/>
            <a:ext cx="10515600" cy="1325563"/>
          </a:xfrm>
        </p:spPr>
        <p:txBody>
          <a:bodyPr/>
          <a:lstStyle/>
          <a:p>
            <a:pPr eaLnBrk="1" hangingPunct="1">
              <a:defRPr/>
            </a:pPr>
            <a:r>
              <a:rPr lang="en-US" dirty="0"/>
              <a:t>PERMUTASI</a:t>
            </a:r>
          </a:p>
        </p:txBody>
      </p:sp>
      <p:sp>
        <p:nvSpPr>
          <p:cNvPr id="2052" name="Content Placeholder 2"/>
          <p:cNvSpPr>
            <a:spLocks noGrp="1"/>
          </p:cNvSpPr>
          <p:nvPr>
            <p:ph sz="quarter" idx="1"/>
          </p:nvPr>
        </p:nvSpPr>
        <p:spPr>
          <a:xfrm>
            <a:off x="1685364" y="1158479"/>
            <a:ext cx="7467600" cy="4873625"/>
          </a:xfrm>
        </p:spPr>
        <p:txBody>
          <a:bodyPr/>
          <a:lstStyle/>
          <a:p>
            <a:pPr eaLnBrk="1" hangingPunct="1"/>
            <a:r>
              <a:rPr lang="en-US" dirty="0" err="1">
                <a:solidFill>
                  <a:schemeClr val="bg2">
                    <a:lumMod val="25000"/>
                  </a:schemeClr>
                </a:solidFill>
              </a:rPr>
              <a:t>Contoh</a:t>
            </a:r>
            <a:endParaRPr lang="en-US" b="1" dirty="0">
              <a:solidFill>
                <a:schemeClr val="bg2">
                  <a:lumMod val="25000"/>
                </a:schemeClr>
              </a:solidFill>
            </a:endParaRPr>
          </a:p>
          <a:p>
            <a:pPr algn="just" eaLnBrk="1" hangingPunct="1">
              <a:buFont typeface="Wingdings" panose="05000000000000000000" pitchFamily="2" charset="2"/>
              <a:buNone/>
            </a:pPr>
            <a:r>
              <a:rPr lang="en-US" dirty="0"/>
              <a:t>	Dari 3 </a:t>
            </a:r>
            <a:r>
              <a:rPr lang="en-US" dirty="0" err="1"/>
              <a:t>mahasiswa</a:t>
            </a:r>
            <a:r>
              <a:rPr lang="en-US" dirty="0"/>
              <a:t> (ABC) </a:t>
            </a:r>
            <a:r>
              <a:rPr lang="en-US" dirty="0" err="1"/>
              <a:t>akan</a:t>
            </a:r>
            <a:r>
              <a:rPr lang="en-US" dirty="0"/>
              <a:t> </a:t>
            </a:r>
            <a:r>
              <a:rPr lang="en-US" dirty="0" err="1"/>
              <a:t>dipilih</a:t>
            </a:r>
            <a:r>
              <a:rPr lang="en-US" dirty="0"/>
              <a:t> 2 </a:t>
            </a:r>
            <a:r>
              <a:rPr lang="en-US" dirty="0" err="1"/>
              <a:t>mahasiswa</a:t>
            </a:r>
            <a:r>
              <a:rPr lang="en-US" dirty="0"/>
              <a:t> </a:t>
            </a:r>
            <a:r>
              <a:rPr lang="en-US" dirty="0" err="1"/>
              <a:t>sebagai</a:t>
            </a:r>
            <a:r>
              <a:rPr lang="en-US" dirty="0"/>
              <a:t> </a:t>
            </a:r>
            <a:r>
              <a:rPr lang="en-US" dirty="0" err="1"/>
              <a:t>asisten</a:t>
            </a:r>
            <a:r>
              <a:rPr lang="en-US" dirty="0"/>
              <a:t> </a:t>
            </a:r>
            <a:r>
              <a:rPr lang="en-US" dirty="0" err="1"/>
              <a:t>teori</a:t>
            </a:r>
            <a:r>
              <a:rPr lang="en-US" dirty="0"/>
              <a:t> </a:t>
            </a:r>
            <a:r>
              <a:rPr lang="en-US" dirty="0" err="1"/>
              <a:t>dan</a:t>
            </a:r>
            <a:r>
              <a:rPr lang="en-US" dirty="0"/>
              <a:t> </a:t>
            </a:r>
            <a:r>
              <a:rPr lang="en-US" dirty="0" err="1"/>
              <a:t>asisten</a:t>
            </a:r>
            <a:r>
              <a:rPr lang="en-US" dirty="0"/>
              <a:t> </a:t>
            </a:r>
            <a:r>
              <a:rPr lang="en-US" dirty="0" err="1"/>
              <a:t>praktek</a:t>
            </a:r>
            <a:r>
              <a:rPr lang="en-US" dirty="0"/>
              <a:t>. </a:t>
            </a:r>
            <a:r>
              <a:rPr lang="en-US" dirty="0" err="1"/>
              <a:t>Berapa</a:t>
            </a:r>
            <a:r>
              <a:rPr lang="en-US" dirty="0"/>
              <a:t> </a:t>
            </a:r>
            <a:r>
              <a:rPr lang="en-US" dirty="0" err="1"/>
              <a:t>cara</a:t>
            </a:r>
            <a:r>
              <a:rPr lang="en-US" dirty="0"/>
              <a:t> yang </a:t>
            </a:r>
            <a:r>
              <a:rPr lang="en-US" dirty="0" err="1"/>
              <a:t>dapat</a:t>
            </a:r>
            <a:r>
              <a:rPr lang="en-US" dirty="0"/>
              <a:t> </a:t>
            </a:r>
            <a:r>
              <a:rPr lang="en-US" dirty="0" err="1"/>
              <a:t>dilakukan</a:t>
            </a:r>
            <a:r>
              <a:rPr lang="en-US" dirty="0"/>
              <a:t> </a:t>
            </a:r>
            <a:r>
              <a:rPr lang="en-US" dirty="0" err="1"/>
              <a:t>untuk</a:t>
            </a:r>
            <a:r>
              <a:rPr lang="en-US" dirty="0"/>
              <a:t> </a:t>
            </a:r>
            <a:r>
              <a:rPr lang="en-US" dirty="0" err="1"/>
              <a:t>memperoleh</a:t>
            </a:r>
            <a:r>
              <a:rPr lang="en-US" dirty="0"/>
              <a:t> </a:t>
            </a:r>
            <a:r>
              <a:rPr lang="en-US" dirty="0" err="1"/>
              <a:t>pasangan</a:t>
            </a:r>
            <a:r>
              <a:rPr lang="en-US" dirty="0"/>
              <a:t> </a:t>
            </a:r>
            <a:r>
              <a:rPr lang="en-US" dirty="0" err="1"/>
              <a:t>asisten</a:t>
            </a:r>
            <a:r>
              <a:rPr lang="en-US" dirty="0"/>
              <a:t> </a:t>
            </a:r>
            <a:r>
              <a:rPr lang="en-US" dirty="0" err="1"/>
              <a:t>tersebut</a:t>
            </a:r>
            <a:r>
              <a:rPr lang="en-US" dirty="0"/>
              <a:t>?</a:t>
            </a:r>
          </a:p>
          <a:p>
            <a:pPr algn="just" eaLnBrk="1" hangingPunct="1"/>
            <a:r>
              <a:rPr lang="en-US" dirty="0" err="1">
                <a:solidFill>
                  <a:schemeClr val="bg2">
                    <a:lumMod val="25000"/>
                  </a:schemeClr>
                </a:solidFill>
              </a:rPr>
              <a:t>Jawaban</a:t>
            </a:r>
            <a:endParaRPr lang="en-US" b="1" dirty="0">
              <a:solidFill>
                <a:schemeClr val="bg2">
                  <a:lumMod val="25000"/>
                </a:schemeClr>
              </a:solidFill>
            </a:endParaRPr>
          </a:p>
          <a:p>
            <a:pPr algn="just" eaLnBrk="1" hangingPunct="1">
              <a:buFont typeface="Wingdings" panose="05000000000000000000" pitchFamily="2" charset="2"/>
              <a:buNone/>
            </a:pPr>
            <a:r>
              <a:rPr lang="en-US" dirty="0"/>
              <a:t>	m = 3 </a:t>
            </a:r>
            <a:r>
              <a:rPr lang="en-US" dirty="0" err="1"/>
              <a:t>dan</a:t>
            </a:r>
            <a:r>
              <a:rPr lang="en-US" dirty="0"/>
              <a:t> x = 2</a:t>
            </a:r>
          </a:p>
          <a:p>
            <a:pPr algn="just" eaLnBrk="1" hangingPunct="1">
              <a:buFont typeface="Wingdings" panose="05000000000000000000" pitchFamily="2" charset="2"/>
              <a:buNone/>
            </a:pPr>
            <a:endParaRPr lang="en-US" dirty="0"/>
          </a:p>
        </p:txBody>
      </p:sp>
      <p:sp>
        <p:nvSpPr>
          <p:cNvPr id="4" name="Slide Number Placeholder 3"/>
          <p:cNvSpPr>
            <a:spLocks noGrp="1"/>
          </p:cNvSpPr>
          <p:nvPr>
            <p:ph type="sldNum" sz="quarter" idx="11"/>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797159D-4AAE-435B-B316-F6950FDB3095}" type="slidenum">
              <a:rPr lang="en-US">
                <a:solidFill>
                  <a:srgbClr val="FFFFFF"/>
                </a:solidFill>
                <a:latin typeface="Century Schoolbook" panose="02040604050505020304" pitchFamily="18" charset="0"/>
              </a:rPr>
              <a:pPr eaLnBrk="1" hangingPunct="1"/>
              <a:t>27</a:t>
            </a:fld>
            <a:endParaRPr lang="en-US">
              <a:solidFill>
                <a:srgbClr val="FFFFFF"/>
              </a:solidFill>
              <a:latin typeface="Century Schoolbook" panose="02040604050505020304" pitchFamily="18" charset="0"/>
            </a:endParaRPr>
          </a:p>
        </p:txBody>
      </p:sp>
      <p:graphicFrame>
        <p:nvGraphicFramePr>
          <p:cNvPr id="2050" name="Object 2"/>
          <p:cNvGraphicFramePr>
            <a:graphicFrameLocks noChangeAspect="1"/>
          </p:cNvGraphicFramePr>
          <p:nvPr>
            <p:extLst>
              <p:ext uri="{D42A27DB-BD31-4B8C-83A1-F6EECF244321}">
                <p14:modId xmlns:p14="http://schemas.microsoft.com/office/powerpoint/2010/main" val="2334995117"/>
              </p:ext>
            </p:extLst>
          </p:nvPr>
        </p:nvGraphicFramePr>
        <p:xfrm>
          <a:off x="2039285" y="4246365"/>
          <a:ext cx="2949575" cy="1947862"/>
        </p:xfrm>
        <a:graphic>
          <a:graphicData uri="http://schemas.openxmlformats.org/presentationml/2006/ole">
            <mc:AlternateContent xmlns:mc="http://schemas.openxmlformats.org/markup-compatibility/2006">
              <mc:Choice xmlns:v="urn:schemas-microsoft-com:vml" Requires="v">
                <p:oleObj spid="_x0000_s33795" name="Equation" r:id="rId3" imgW="1307880" imgH="863280" progId="Equation.3">
                  <p:embed/>
                </p:oleObj>
              </mc:Choice>
              <mc:Fallback>
                <p:oleObj name="Equation" r:id="rId3" imgW="1307880" imgH="863280" progId="Equation.3">
                  <p:embed/>
                  <p:pic>
                    <p:nvPicPr>
                      <p:cNvPr id="205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9285" y="4246365"/>
                        <a:ext cx="2949575" cy="194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oleObj>
              </mc:Fallback>
            </mc:AlternateContent>
          </a:graphicData>
        </a:graphic>
      </p:graphicFrame>
      <p:graphicFrame>
        <p:nvGraphicFramePr>
          <p:cNvPr id="6" name="Table 5"/>
          <p:cNvGraphicFramePr>
            <a:graphicFrameLocks noGrp="1"/>
          </p:cNvGraphicFramePr>
          <p:nvPr>
            <p:extLst>
              <p:ext uri="{D42A27DB-BD31-4B8C-83A1-F6EECF244321}">
                <p14:modId xmlns:p14="http://schemas.microsoft.com/office/powerpoint/2010/main" val="782655612"/>
              </p:ext>
            </p:extLst>
          </p:nvPr>
        </p:nvGraphicFramePr>
        <p:xfrm>
          <a:off x="5419164" y="3634229"/>
          <a:ext cx="4114800" cy="2559998"/>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tblGrid>
              <a:tr h="365579">
                <a:tc>
                  <a:txBody>
                    <a:bodyPr/>
                    <a:lstStyle/>
                    <a:p>
                      <a:pPr algn="ctr"/>
                      <a:r>
                        <a:rPr lang="en-US" sz="1800" dirty="0" err="1"/>
                        <a:t>Asisten</a:t>
                      </a:r>
                      <a:r>
                        <a:rPr lang="en-US" sz="1800" baseline="0" dirty="0"/>
                        <a:t> </a:t>
                      </a:r>
                      <a:r>
                        <a:rPr lang="en-US" sz="1800" baseline="0" dirty="0" err="1"/>
                        <a:t>Teori</a:t>
                      </a:r>
                      <a:endParaRPr lang="en-US" sz="1800" dirty="0"/>
                    </a:p>
                  </a:txBody>
                  <a:tcPr marT="45697" marB="45697"/>
                </a:tc>
                <a:tc>
                  <a:txBody>
                    <a:bodyPr/>
                    <a:lstStyle/>
                    <a:p>
                      <a:pPr algn="ctr"/>
                      <a:r>
                        <a:rPr lang="en-US" sz="1800" dirty="0" err="1"/>
                        <a:t>Asisten</a:t>
                      </a:r>
                      <a:r>
                        <a:rPr lang="en-US" sz="1800" dirty="0"/>
                        <a:t> </a:t>
                      </a:r>
                      <a:r>
                        <a:rPr lang="en-US" sz="1800" dirty="0" err="1"/>
                        <a:t>Praktek</a:t>
                      </a:r>
                      <a:endParaRPr lang="en-US" sz="1800" dirty="0"/>
                    </a:p>
                  </a:txBody>
                  <a:tcPr marT="45697" marB="45697"/>
                </a:tc>
                <a:extLst>
                  <a:ext uri="{0D108BD9-81ED-4DB2-BD59-A6C34878D82A}">
                    <a16:rowId xmlns:a16="http://schemas.microsoft.com/office/drawing/2014/main" val="10000"/>
                  </a:ext>
                </a:extLst>
              </a:tr>
              <a:tr h="365579">
                <a:tc>
                  <a:txBody>
                    <a:bodyPr/>
                    <a:lstStyle/>
                    <a:p>
                      <a:pPr algn="ctr"/>
                      <a:r>
                        <a:rPr lang="en-US" sz="1800" dirty="0"/>
                        <a:t>A</a:t>
                      </a:r>
                    </a:p>
                  </a:txBody>
                  <a:tcPr marT="45697" marB="45697"/>
                </a:tc>
                <a:tc>
                  <a:txBody>
                    <a:bodyPr/>
                    <a:lstStyle/>
                    <a:p>
                      <a:pPr algn="ctr"/>
                      <a:r>
                        <a:rPr lang="en-US" sz="1800" dirty="0"/>
                        <a:t>B</a:t>
                      </a:r>
                    </a:p>
                  </a:txBody>
                  <a:tcPr marT="45697" marB="45697"/>
                </a:tc>
                <a:extLst>
                  <a:ext uri="{0D108BD9-81ED-4DB2-BD59-A6C34878D82A}">
                    <a16:rowId xmlns:a16="http://schemas.microsoft.com/office/drawing/2014/main" val="10001"/>
                  </a:ext>
                </a:extLst>
              </a:tr>
              <a:tr h="365579">
                <a:tc>
                  <a:txBody>
                    <a:bodyPr/>
                    <a:lstStyle/>
                    <a:p>
                      <a:pPr algn="ctr"/>
                      <a:r>
                        <a:rPr lang="en-US" sz="1800" dirty="0"/>
                        <a:t>B</a:t>
                      </a:r>
                    </a:p>
                  </a:txBody>
                  <a:tcPr marT="45697" marB="45697"/>
                </a:tc>
                <a:tc>
                  <a:txBody>
                    <a:bodyPr/>
                    <a:lstStyle/>
                    <a:p>
                      <a:pPr algn="ctr"/>
                      <a:r>
                        <a:rPr lang="en-US" sz="1800" dirty="0"/>
                        <a:t>A</a:t>
                      </a:r>
                    </a:p>
                  </a:txBody>
                  <a:tcPr marT="45697" marB="45697"/>
                </a:tc>
                <a:extLst>
                  <a:ext uri="{0D108BD9-81ED-4DB2-BD59-A6C34878D82A}">
                    <a16:rowId xmlns:a16="http://schemas.microsoft.com/office/drawing/2014/main" val="10002"/>
                  </a:ext>
                </a:extLst>
              </a:tr>
              <a:tr h="365579">
                <a:tc>
                  <a:txBody>
                    <a:bodyPr/>
                    <a:lstStyle/>
                    <a:p>
                      <a:pPr algn="ctr"/>
                      <a:r>
                        <a:rPr lang="en-US" sz="1800" dirty="0"/>
                        <a:t>A</a:t>
                      </a:r>
                    </a:p>
                  </a:txBody>
                  <a:tcPr marT="45697" marB="45697"/>
                </a:tc>
                <a:tc>
                  <a:txBody>
                    <a:bodyPr/>
                    <a:lstStyle/>
                    <a:p>
                      <a:pPr algn="ctr"/>
                      <a:r>
                        <a:rPr lang="en-US" sz="1800" dirty="0"/>
                        <a:t>C</a:t>
                      </a:r>
                    </a:p>
                  </a:txBody>
                  <a:tcPr marT="45697" marB="45697"/>
                </a:tc>
                <a:extLst>
                  <a:ext uri="{0D108BD9-81ED-4DB2-BD59-A6C34878D82A}">
                    <a16:rowId xmlns:a16="http://schemas.microsoft.com/office/drawing/2014/main" val="10003"/>
                  </a:ext>
                </a:extLst>
              </a:tr>
              <a:tr h="365579">
                <a:tc>
                  <a:txBody>
                    <a:bodyPr/>
                    <a:lstStyle/>
                    <a:p>
                      <a:pPr algn="ctr"/>
                      <a:r>
                        <a:rPr lang="en-US" sz="1800" dirty="0"/>
                        <a:t>C</a:t>
                      </a:r>
                    </a:p>
                  </a:txBody>
                  <a:tcPr marT="45697" marB="45697"/>
                </a:tc>
                <a:tc>
                  <a:txBody>
                    <a:bodyPr/>
                    <a:lstStyle/>
                    <a:p>
                      <a:pPr algn="ctr"/>
                      <a:r>
                        <a:rPr lang="en-US" sz="1800" dirty="0"/>
                        <a:t>A</a:t>
                      </a:r>
                    </a:p>
                  </a:txBody>
                  <a:tcPr marT="45697" marB="45697"/>
                </a:tc>
                <a:extLst>
                  <a:ext uri="{0D108BD9-81ED-4DB2-BD59-A6C34878D82A}">
                    <a16:rowId xmlns:a16="http://schemas.microsoft.com/office/drawing/2014/main" val="10004"/>
                  </a:ext>
                </a:extLst>
              </a:tr>
              <a:tr h="365579">
                <a:tc>
                  <a:txBody>
                    <a:bodyPr/>
                    <a:lstStyle/>
                    <a:p>
                      <a:pPr algn="ctr"/>
                      <a:r>
                        <a:rPr lang="en-US" sz="1800" dirty="0"/>
                        <a:t>B</a:t>
                      </a:r>
                    </a:p>
                  </a:txBody>
                  <a:tcPr marT="45697" marB="45697"/>
                </a:tc>
                <a:tc>
                  <a:txBody>
                    <a:bodyPr/>
                    <a:lstStyle/>
                    <a:p>
                      <a:pPr algn="ctr"/>
                      <a:r>
                        <a:rPr lang="en-US" sz="1800" dirty="0"/>
                        <a:t>C</a:t>
                      </a:r>
                    </a:p>
                  </a:txBody>
                  <a:tcPr marT="45697" marB="45697"/>
                </a:tc>
                <a:extLst>
                  <a:ext uri="{0D108BD9-81ED-4DB2-BD59-A6C34878D82A}">
                    <a16:rowId xmlns:a16="http://schemas.microsoft.com/office/drawing/2014/main" val="10005"/>
                  </a:ext>
                </a:extLst>
              </a:tr>
              <a:tr h="365579">
                <a:tc>
                  <a:txBody>
                    <a:bodyPr/>
                    <a:lstStyle/>
                    <a:p>
                      <a:pPr algn="ctr"/>
                      <a:r>
                        <a:rPr lang="en-US" sz="1800" dirty="0"/>
                        <a:t>C</a:t>
                      </a:r>
                    </a:p>
                  </a:txBody>
                  <a:tcPr marT="45697" marB="45697"/>
                </a:tc>
                <a:tc>
                  <a:txBody>
                    <a:bodyPr/>
                    <a:lstStyle/>
                    <a:p>
                      <a:pPr algn="ctr"/>
                      <a:r>
                        <a:rPr lang="en-US" sz="1800" dirty="0"/>
                        <a:t>B</a:t>
                      </a:r>
                    </a:p>
                  </a:txBody>
                  <a:tcPr marT="45697" marB="45697"/>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0927465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0624" y="0"/>
            <a:ext cx="10515600" cy="1325563"/>
          </a:xfrm>
        </p:spPr>
        <p:txBody>
          <a:bodyPr/>
          <a:lstStyle/>
          <a:p>
            <a:pPr eaLnBrk="1" hangingPunct="1">
              <a:defRPr/>
            </a:pPr>
            <a:r>
              <a:rPr lang="en-US" dirty="0"/>
              <a:t>KOMBINASI</a:t>
            </a:r>
          </a:p>
        </p:txBody>
      </p:sp>
      <p:sp>
        <p:nvSpPr>
          <p:cNvPr id="3076" name="Content Placeholder 2"/>
          <p:cNvSpPr>
            <a:spLocks noGrp="1"/>
          </p:cNvSpPr>
          <p:nvPr>
            <p:ph sz="quarter" idx="1"/>
          </p:nvPr>
        </p:nvSpPr>
        <p:spPr>
          <a:xfrm>
            <a:off x="1497106" y="1008063"/>
            <a:ext cx="7467600" cy="4873625"/>
          </a:xfrm>
        </p:spPr>
        <p:txBody>
          <a:bodyPr/>
          <a:lstStyle/>
          <a:p>
            <a:pPr eaLnBrk="1" hangingPunct="1"/>
            <a:r>
              <a:rPr lang="en-US" b="1" dirty="0" err="1">
                <a:solidFill>
                  <a:schemeClr val="bg2">
                    <a:lumMod val="25000"/>
                  </a:schemeClr>
                </a:solidFill>
              </a:rPr>
              <a:t>Konsep</a:t>
            </a:r>
            <a:endParaRPr lang="en-US" b="1" dirty="0">
              <a:solidFill>
                <a:schemeClr val="bg2">
                  <a:lumMod val="25000"/>
                </a:schemeClr>
              </a:solidFill>
            </a:endParaRPr>
          </a:p>
          <a:p>
            <a:pPr algn="just" eaLnBrk="1" hangingPunct="1">
              <a:buFont typeface="Wingdings" panose="05000000000000000000" pitchFamily="2" charset="2"/>
              <a:buNone/>
            </a:pPr>
            <a:r>
              <a:rPr lang="en-US" dirty="0"/>
              <a:t>	</a:t>
            </a:r>
            <a:r>
              <a:rPr lang="en-US" dirty="0" err="1"/>
              <a:t>Kombinasi</a:t>
            </a:r>
            <a:r>
              <a:rPr lang="en-US" dirty="0"/>
              <a:t> </a:t>
            </a:r>
            <a:r>
              <a:rPr lang="en-US" dirty="0" err="1"/>
              <a:t>adalah</a:t>
            </a:r>
            <a:r>
              <a:rPr lang="en-US" dirty="0"/>
              <a:t> </a:t>
            </a:r>
            <a:r>
              <a:rPr lang="en-US" dirty="0" err="1"/>
              <a:t>susunan</a:t>
            </a:r>
            <a:r>
              <a:rPr lang="en-US" dirty="0"/>
              <a:t> </a:t>
            </a:r>
            <a:r>
              <a:rPr lang="en-US" dirty="0" err="1"/>
              <a:t>dari</a:t>
            </a:r>
            <a:r>
              <a:rPr lang="en-US" dirty="0"/>
              <a:t> </a:t>
            </a:r>
            <a:r>
              <a:rPr lang="en-US" dirty="0" err="1"/>
              <a:t>beberapa</a:t>
            </a:r>
            <a:r>
              <a:rPr lang="en-US" dirty="0"/>
              <a:t> </a:t>
            </a:r>
            <a:r>
              <a:rPr lang="en-US" dirty="0" err="1"/>
              <a:t>elemen</a:t>
            </a:r>
            <a:r>
              <a:rPr lang="en-US" dirty="0"/>
              <a:t> </a:t>
            </a:r>
            <a:r>
              <a:rPr lang="en-US" dirty="0" err="1"/>
              <a:t>dimana</a:t>
            </a:r>
            <a:r>
              <a:rPr lang="en-US" dirty="0"/>
              <a:t> </a:t>
            </a:r>
            <a:r>
              <a:rPr lang="en-US" dirty="0" err="1"/>
              <a:t>urutan</a:t>
            </a:r>
            <a:r>
              <a:rPr lang="en-US" dirty="0"/>
              <a:t> </a:t>
            </a:r>
            <a:r>
              <a:rPr lang="en-US" dirty="0" err="1"/>
              <a:t>tidak</a:t>
            </a:r>
            <a:r>
              <a:rPr lang="en-US" dirty="0"/>
              <a:t> </a:t>
            </a:r>
            <a:r>
              <a:rPr lang="en-US" dirty="0" err="1"/>
              <a:t>diperhatikan</a:t>
            </a:r>
            <a:endParaRPr lang="en-US" dirty="0"/>
          </a:p>
          <a:p>
            <a:pPr algn="just" eaLnBrk="1" hangingPunct="1"/>
            <a:r>
              <a:rPr lang="en-US" b="1" dirty="0" err="1">
                <a:solidFill>
                  <a:schemeClr val="bg2">
                    <a:lumMod val="25000"/>
                  </a:schemeClr>
                </a:solidFill>
              </a:rPr>
              <a:t>Misalkan</a:t>
            </a:r>
            <a:endParaRPr lang="en-US" b="1" dirty="0">
              <a:solidFill>
                <a:schemeClr val="bg2">
                  <a:lumMod val="25000"/>
                </a:schemeClr>
              </a:solidFill>
            </a:endParaRPr>
          </a:p>
          <a:p>
            <a:pPr algn="just" eaLnBrk="1" hangingPunct="1">
              <a:buFont typeface="Wingdings" panose="05000000000000000000" pitchFamily="2" charset="2"/>
              <a:buNone/>
            </a:pPr>
            <a:r>
              <a:rPr lang="en-US" dirty="0"/>
              <a:t>	123 = 321</a:t>
            </a:r>
          </a:p>
          <a:p>
            <a:pPr algn="just" eaLnBrk="1" hangingPunct="1"/>
            <a:r>
              <a:rPr lang="en-US" b="1" dirty="0" err="1">
                <a:solidFill>
                  <a:schemeClr val="bg2">
                    <a:lumMod val="25000"/>
                  </a:schemeClr>
                </a:solidFill>
              </a:rPr>
              <a:t>Rumus</a:t>
            </a:r>
            <a:endParaRPr lang="en-US" b="1" dirty="0">
              <a:solidFill>
                <a:schemeClr val="bg2">
                  <a:lumMod val="25000"/>
                </a:schemeClr>
              </a:solidFill>
            </a:endParaRPr>
          </a:p>
          <a:p>
            <a:pPr algn="just" eaLnBrk="1" hangingPunct="1">
              <a:buFont typeface="Wingdings" panose="05000000000000000000" pitchFamily="2" charset="2"/>
              <a:buNone/>
            </a:pPr>
            <a:r>
              <a:rPr lang="en-US" dirty="0"/>
              <a:t>	</a:t>
            </a:r>
            <a:r>
              <a:rPr lang="en-US" dirty="0" err="1"/>
              <a:t>Kombinasi</a:t>
            </a:r>
            <a:r>
              <a:rPr lang="en-US" dirty="0"/>
              <a:t> m </a:t>
            </a:r>
            <a:r>
              <a:rPr lang="en-US" dirty="0" err="1"/>
              <a:t>objek</a:t>
            </a:r>
            <a:r>
              <a:rPr lang="en-US" dirty="0"/>
              <a:t> </a:t>
            </a:r>
            <a:r>
              <a:rPr lang="en-US" dirty="0" err="1"/>
              <a:t>diambil</a:t>
            </a:r>
            <a:r>
              <a:rPr lang="en-US" dirty="0"/>
              <a:t> x </a:t>
            </a:r>
            <a:r>
              <a:rPr lang="en-US" dirty="0" err="1"/>
              <a:t>setiap</a:t>
            </a:r>
            <a:r>
              <a:rPr lang="en-US" dirty="0"/>
              <a:t> kali</a:t>
            </a:r>
          </a:p>
          <a:p>
            <a:pPr algn="just" eaLnBrk="1" hangingPunct="1">
              <a:buFont typeface="Wingdings" panose="05000000000000000000" pitchFamily="2" charset="2"/>
              <a:buNone/>
            </a:pPr>
            <a:endParaRPr lang="en-US" dirty="0"/>
          </a:p>
        </p:txBody>
      </p:sp>
      <p:sp>
        <p:nvSpPr>
          <p:cNvPr id="4" name="Slide Number Placeholder 3"/>
          <p:cNvSpPr>
            <a:spLocks noGrp="1"/>
          </p:cNvSpPr>
          <p:nvPr>
            <p:ph type="sldNum" sz="quarter" idx="11"/>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2C43CA1-1609-45D7-A382-285077DEC62B}" type="slidenum">
              <a:rPr lang="en-US">
                <a:solidFill>
                  <a:srgbClr val="FFFFFF"/>
                </a:solidFill>
                <a:latin typeface="Century Schoolbook" panose="02040604050505020304" pitchFamily="18" charset="0"/>
              </a:rPr>
              <a:pPr eaLnBrk="1" hangingPunct="1"/>
              <a:t>28</a:t>
            </a:fld>
            <a:endParaRPr lang="en-US">
              <a:solidFill>
                <a:srgbClr val="FFFFFF"/>
              </a:solidFill>
              <a:latin typeface="Century Schoolbook" panose="02040604050505020304" pitchFamily="18" charset="0"/>
            </a:endParaRPr>
          </a:p>
        </p:txBody>
      </p:sp>
      <p:graphicFrame>
        <p:nvGraphicFramePr>
          <p:cNvPr id="3074" name="Object 2"/>
          <p:cNvGraphicFramePr>
            <a:graphicFrameLocks noChangeAspect="1"/>
          </p:cNvGraphicFramePr>
          <p:nvPr>
            <p:extLst>
              <p:ext uri="{D42A27DB-BD31-4B8C-83A1-F6EECF244321}">
                <p14:modId xmlns:p14="http://schemas.microsoft.com/office/powerpoint/2010/main" val="2945966019"/>
              </p:ext>
            </p:extLst>
          </p:nvPr>
        </p:nvGraphicFramePr>
        <p:xfrm>
          <a:off x="2052217" y="4650377"/>
          <a:ext cx="2713037" cy="1066800"/>
        </p:xfrm>
        <a:graphic>
          <a:graphicData uri="http://schemas.openxmlformats.org/presentationml/2006/ole">
            <mc:AlternateContent xmlns:mc="http://schemas.openxmlformats.org/markup-compatibility/2006">
              <mc:Choice xmlns:v="urn:schemas-microsoft-com:vml" Requires="v">
                <p:oleObj spid="_x0000_s34819" name="Equation" r:id="rId3" imgW="1066680" imgH="419040" progId="Equation.3">
                  <p:embed/>
                </p:oleObj>
              </mc:Choice>
              <mc:Fallback>
                <p:oleObj name="Equation" r:id="rId3" imgW="1066680" imgH="419040" progId="Equation.3">
                  <p:embed/>
                  <p:pic>
                    <p:nvPicPr>
                      <p:cNvPr id="307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2217" y="4650377"/>
                        <a:ext cx="2713037" cy="1066800"/>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762914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KOMBINASI</a:t>
            </a:r>
          </a:p>
        </p:txBody>
      </p:sp>
      <p:sp>
        <p:nvSpPr>
          <p:cNvPr id="4100" name="Content Placeholder 2"/>
          <p:cNvSpPr>
            <a:spLocks noGrp="1"/>
          </p:cNvSpPr>
          <p:nvPr>
            <p:ph sz="quarter" idx="1"/>
          </p:nvPr>
        </p:nvSpPr>
        <p:spPr>
          <a:xfrm>
            <a:off x="1981200" y="1600201"/>
            <a:ext cx="7467600" cy="4873625"/>
          </a:xfrm>
        </p:spPr>
        <p:txBody>
          <a:bodyPr>
            <a:normAutofit/>
          </a:bodyPr>
          <a:lstStyle/>
          <a:p>
            <a:pPr eaLnBrk="1" hangingPunct="1"/>
            <a:r>
              <a:rPr lang="en-US" b="1" dirty="0" err="1">
                <a:solidFill>
                  <a:schemeClr val="bg2">
                    <a:lumMod val="25000"/>
                  </a:schemeClr>
                </a:solidFill>
              </a:rPr>
              <a:t>Contoh</a:t>
            </a:r>
            <a:endParaRPr lang="en-US" b="1" dirty="0">
              <a:solidFill>
                <a:schemeClr val="bg2">
                  <a:lumMod val="25000"/>
                </a:schemeClr>
              </a:solidFill>
            </a:endParaRPr>
          </a:p>
          <a:p>
            <a:pPr algn="just" eaLnBrk="1" hangingPunct="1">
              <a:buFont typeface="Wingdings" panose="05000000000000000000" pitchFamily="2" charset="2"/>
              <a:buNone/>
            </a:pPr>
            <a:r>
              <a:rPr lang="en-US" dirty="0"/>
              <a:t>	Dari 3 </a:t>
            </a:r>
            <a:r>
              <a:rPr lang="en-US" dirty="0" err="1"/>
              <a:t>mahasiswa</a:t>
            </a:r>
            <a:r>
              <a:rPr lang="en-US" dirty="0"/>
              <a:t> (ABC) </a:t>
            </a:r>
            <a:r>
              <a:rPr lang="en-US" dirty="0" err="1"/>
              <a:t>akan</a:t>
            </a:r>
            <a:r>
              <a:rPr lang="en-US" dirty="0"/>
              <a:t> </a:t>
            </a:r>
            <a:r>
              <a:rPr lang="en-US" dirty="0" err="1"/>
              <a:t>dipilih</a:t>
            </a:r>
            <a:r>
              <a:rPr lang="en-US" dirty="0"/>
              <a:t> 2 </a:t>
            </a:r>
            <a:r>
              <a:rPr lang="en-US" dirty="0" err="1"/>
              <a:t>mahasiswa</a:t>
            </a:r>
            <a:r>
              <a:rPr lang="en-US" dirty="0"/>
              <a:t> </a:t>
            </a:r>
            <a:r>
              <a:rPr lang="en-US" dirty="0" err="1"/>
              <a:t>untuk</a:t>
            </a:r>
            <a:r>
              <a:rPr lang="en-US" dirty="0"/>
              <a:t> </a:t>
            </a:r>
            <a:r>
              <a:rPr lang="en-US" dirty="0" err="1"/>
              <a:t>mewakili</a:t>
            </a:r>
            <a:r>
              <a:rPr lang="en-US" dirty="0"/>
              <a:t> </a:t>
            </a:r>
            <a:r>
              <a:rPr lang="en-US" dirty="0" err="1"/>
              <a:t>kampus</a:t>
            </a:r>
            <a:r>
              <a:rPr lang="en-US" dirty="0"/>
              <a:t> </a:t>
            </a:r>
            <a:r>
              <a:rPr lang="en-US" dirty="0" err="1"/>
              <a:t>dalam</a:t>
            </a:r>
            <a:r>
              <a:rPr lang="en-US" dirty="0"/>
              <a:t> </a:t>
            </a:r>
            <a:r>
              <a:rPr lang="en-US" dirty="0" err="1"/>
              <a:t>perlombaan</a:t>
            </a:r>
            <a:r>
              <a:rPr lang="en-US" dirty="0"/>
              <a:t> robot. </a:t>
            </a:r>
            <a:r>
              <a:rPr lang="en-US" dirty="0" err="1"/>
              <a:t>Berapa</a:t>
            </a:r>
            <a:r>
              <a:rPr lang="en-US" dirty="0"/>
              <a:t> </a:t>
            </a:r>
            <a:r>
              <a:rPr lang="en-US" dirty="0" err="1"/>
              <a:t>banyaknya</a:t>
            </a:r>
            <a:r>
              <a:rPr lang="en-US" dirty="0"/>
              <a:t> </a:t>
            </a:r>
            <a:r>
              <a:rPr lang="en-US" dirty="0" err="1"/>
              <a:t>cara</a:t>
            </a:r>
            <a:r>
              <a:rPr lang="en-US" dirty="0"/>
              <a:t> yang </a:t>
            </a:r>
            <a:r>
              <a:rPr lang="en-US" dirty="0" err="1"/>
              <a:t>dapat</a:t>
            </a:r>
            <a:r>
              <a:rPr lang="en-US" dirty="0"/>
              <a:t> </a:t>
            </a:r>
            <a:r>
              <a:rPr lang="en-US" dirty="0" err="1"/>
              <a:t>dilakukan</a:t>
            </a:r>
            <a:r>
              <a:rPr lang="en-US" dirty="0"/>
              <a:t> </a:t>
            </a:r>
            <a:r>
              <a:rPr lang="en-US" dirty="0" err="1"/>
              <a:t>untuk</a:t>
            </a:r>
            <a:r>
              <a:rPr lang="en-US" dirty="0"/>
              <a:t> </a:t>
            </a:r>
            <a:r>
              <a:rPr lang="en-US" dirty="0" err="1"/>
              <a:t>menyeleksi</a:t>
            </a:r>
            <a:r>
              <a:rPr lang="en-US" dirty="0"/>
              <a:t> </a:t>
            </a:r>
            <a:r>
              <a:rPr lang="en-US" dirty="0" err="1"/>
              <a:t>mahasiswa</a:t>
            </a:r>
            <a:r>
              <a:rPr lang="en-US" dirty="0"/>
              <a:t> </a:t>
            </a:r>
            <a:r>
              <a:rPr lang="en-US" dirty="0" err="1"/>
              <a:t>tersebut</a:t>
            </a:r>
            <a:r>
              <a:rPr lang="en-US" dirty="0"/>
              <a:t>?</a:t>
            </a:r>
          </a:p>
          <a:p>
            <a:pPr eaLnBrk="1" hangingPunct="1"/>
            <a:r>
              <a:rPr lang="en-US" b="1" dirty="0" err="1">
                <a:solidFill>
                  <a:schemeClr val="bg2">
                    <a:lumMod val="25000"/>
                  </a:schemeClr>
                </a:solidFill>
              </a:rPr>
              <a:t>Jawaban</a:t>
            </a:r>
            <a:endParaRPr lang="en-US" b="1" dirty="0">
              <a:solidFill>
                <a:schemeClr val="bg2">
                  <a:lumMod val="25000"/>
                </a:schemeClr>
              </a:solidFill>
            </a:endParaRPr>
          </a:p>
          <a:p>
            <a:pPr eaLnBrk="1" hangingPunct="1">
              <a:buFont typeface="Wingdings" panose="05000000000000000000" pitchFamily="2" charset="2"/>
              <a:buNone/>
            </a:pPr>
            <a:r>
              <a:rPr lang="en-US" dirty="0"/>
              <a:t>	m = 3 </a:t>
            </a:r>
            <a:r>
              <a:rPr lang="en-US" dirty="0" err="1"/>
              <a:t>dan</a:t>
            </a:r>
            <a:r>
              <a:rPr lang="en-US" dirty="0"/>
              <a:t> x = 2</a:t>
            </a:r>
          </a:p>
          <a:p>
            <a:pPr eaLnBrk="1" hangingPunct="1">
              <a:buFont typeface="Wingdings" panose="05000000000000000000" pitchFamily="2" charset="2"/>
              <a:buNone/>
            </a:pPr>
            <a:endParaRPr lang="en-US" dirty="0"/>
          </a:p>
          <a:p>
            <a:pPr eaLnBrk="1" hangingPunct="1">
              <a:buFont typeface="Wingdings" panose="05000000000000000000" pitchFamily="2" charset="2"/>
              <a:buNone/>
            </a:pPr>
            <a:r>
              <a:rPr lang="en-US" dirty="0"/>
              <a:t>	(AB, AC, </a:t>
            </a:r>
            <a:r>
              <a:rPr lang="en-US" dirty="0" err="1"/>
              <a:t>dan</a:t>
            </a:r>
            <a:r>
              <a:rPr lang="en-US" dirty="0"/>
              <a:t> BC)</a:t>
            </a:r>
          </a:p>
        </p:txBody>
      </p:sp>
      <p:sp>
        <p:nvSpPr>
          <p:cNvPr id="4" name="Slide Number Placeholder 3"/>
          <p:cNvSpPr>
            <a:spLocks noGrp="1"/>
          </p:cNvSpPr>
          <p:nvPr>
            <p:ph type="sldNum" sz="quarter" idx="11"/>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5901E68-7260-475E-98E0-09561F7A16E8}" type="slidenum">
              <a:rPr lang="en-US">
                <a:solidFill>
                  <a:srgbClr val="FFFFFF"/>
                </a:solidFill>
                <a:latin typeface="Century Schoolbook" panose="02040604050505020304" pitchFamily="18" charset="0"/>
              </a:rPr>
              <a:pPr eaLnBrk="1" hangingPunct="1"/>
              <a:t>29</a:t>
            </a:fld>
            <a:endParaRPr lang="en-US">
              <a:solidFill>
                <a:srgbClr val="FFFFFF"/>
              </a:solidFill>
              <a:latin typeface="Century Schoolbook" panose="02040604050505020304" pitchFamily="18" charset="0"/>
            </a:endParaRPr>
          </a:p>
        </p:txBody>
      </p:sp>
      <p:graphicFrame>
        <p:nvGraphicFramePr>
          <p:cNvPr id="4098" name="Object 2"/>
          <p:cNvGraphicFramePr>
            <a:graphicFrameLocks noChangeAspect="1"/>
          </p:cNvGraphicFramePr>
          <p:nvPr>
            <p:extLst>
              <p:ext uri="{D42A27DB-BD31-4B8C-83A1-F6EECF244321}">
                <p14:modId xmlns:p14="http://schemas.microsoft.com/office/powerpoint/2010/main" val="1594671464"/>
              </p:ext>
            </p:extLst>
          </p:nvPr>
        </p:nvGraphicFramePr>
        <p:xfrm>
          <a:off x="6324600" y="4159250"/>
          <a:ext cx="3100388" cy="2197100"/>
        </p:xfrm>
        <a:graphic>
          <a:graphicData uri="http://schemas.openxmlformats.org/presentationml/2006/ole">
            <mc:AlternateContent xmlns:mc="http://schemas.openxmlformats.org/markup-compatibility/2006">
              <mc:Choice xmlns:v="urn:schemas-microsoft-com:vml" Requires="v">
                <p:oleObj spid="_x0000_s35843" name="Equation" r:id="rId3" imgW="1218960" imgH="863280" progId="Equation.3">
                  <p:embed/>
                </p:oleObj>
              </mc:Choice>
              <mc:Fallback>
                <p:oleObj name="Equation" r:id="rId3" imgW="1218960" imgH="863280" progId="Equation.3">
                  <p:embed/>
                  <p:pic>
                    <p:nvPicPr>
                      <p:cNvPr id="409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4159250"/>
                        <a:ext cx="3100388" cy="219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035688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MODEL PROBABILITAS</a:t>
            </a:r>
          </a:p>
        </p:txBody>
      </p:sp>
      <p:sp>
        <p:nvSpPr>
          <p:cNvPr id="3" name="Content Placeholder 2"/>
          <p:cNvSpPr>
            <a:spLocks noGrp="1"/>
          </p:cNvSpPr>
          <p:nvPr>
            <p:ph sz="quarter" idx="1"/>
          </p:nvPr>
        </p:nvSpPr>
        <p:spPr>
          <a:xfrm>
            <a:off x="1981200" y="1600201"/>
            <a:ext cx="7467600" cy="4873625"/>
          </a:xfrm>
        </p:spPr>
        <p:txBody>
          <a:bodyPr>
            <a:noAutofit/>
          </a:bodyPr>
          <a:lstStyle/>
          <a:p>
            <a:pPr>
              <a:defRPr/>
            </a:pPr>
            <a:r>
              <a:rPr lang="en-US" b="1" dirty="0" err="1">
                <a:solidFill>
                  <a:schemeClr val="bg2">
                    <a:lumMod val="25000"/>
                  </a:schemeClr>
                </a:solidFill>
              </a:rPr>
              <a:t>Konsep</a:t>
            </a:r>
            <a:endParaRPr lang="en-US" b="1" dirty="0">
              <a:solidFill>
                <a:schemeClr val="bg2">
                  <a:lumMod val="25000"/>
                </a:schemeClr>
              </a:solidFill>
            </a:endParaRPr>
          </a:p>
          <a:p>
            <a:pPr marL="274320" indent="-274320" algn="just">
              <a:buNone/>
              <a:defRPr/>
            </a:pPr>
            <a:r>
              <a:rPr lang="en-US" dirty="0"/>
              <a:t>	</a:t>
            </a:r>
            <a:r>
              <a:rPr lang="en-US" dirty="0" err="1"/>
              <a:t>Gambaran</a:t>
            </a:r>
            <a:r>
              <a:rPr lang="en-US" dirty="0"/>
              <a:t> </a:t>
            </a:r>
            <a:r>
              <a:rPr lang="en-US" dirty="0" err="1"/>
              <a:t>mekanisme</a:t>
            </a:r>
            <a:r>
              <a:rPr lang="en-US" dirty="0"/>
              <a:t> </a:t>
            </a:r>
            <a:r>
              <a:rPr lang="en-US" dirty="0" err="1"/>
              <a:t>suatu</a:t>
            </a:r>
            <a:r>
              <a:rPr lang="en-US" dirty="0"/>
              <a:t> </a:t>
            </a:r>
            <a:r>
              <a:rPr lang="en-US" dirty="0" err="1"/>
              <a:t>peristiwa</a:t>
            </a:r>
            <a:r>
              <a:rPr lang="en-US" dirty="0"/>
              <a:t>/ </a:t>
            </a:r>
            <a:r>
              <a:rPr lang="en-US" dirty="0" err="1"/>
              <a:t>kejadian</a:t>
            </a:r>
            <a:r>
              <a:rPr lang="en-US" dirty="0"/>
              <a:t> </a:t>
            </a:r>
            <a:r>
              <a:rPr lang="en-US" dirty="0" err="1"/>
              <a:t>secara</a:t>
            </a:r>
            <a:r>
              <a:rPr lang="en-US" dirty="0"/>
              <a:t> </a:t>
            </a:r>
            <a:r>
              <a:rPr lang="en-US" dirty="0" err="1"/>
              <a:t>sederhana</a:t>
            </a:r>
            <a:endParaRPr lang="en-US" dirty="0"/>
          </a:p>
          <a:p>
            <a:pPr marL="274320" indent="-274320" algn="just">
              <a:buNone/>
              <a:defRPr/>
            </a:pPr>
            <a:endParaRPr lang="en-US" dirty="0"/>
          </a:p>
          <a:p>
            <a:pPr>
              <a:defRPr/>
            </a:pPr>
            <a:r>
              <a:rPr lang="en-US" b="1" dirty="0" err="1">
                <a:solidFill>
                  <a:schemeClr val="bg2">
                    <a:lumMod val="25000"/>
                  </a:schemeClr>
                </a:solidFill>
              </a:rPr>
              <a:t>Jenis</a:t>
            </a:r>
            <a:endParaRPr lang="en-US" b="1" dirty="0">
              <a:solidFill>
                <a:schemeClr val="bg2">
                  <a:lumMod val="25000"/>
                </a:schemeClr>
              </a:solidFill>
            </a:endParaRPr>
          </a:p>
          <a:p>
            <a:pPr marL="682625" lvl="1" indent="-395288">
              <a:buFont typeface="+mj-lt"/>
              <a:buAutoNum type="arabicPeriod"/>
              <a:defRPr/>
            </a:pPr>
            <a:r>
              <a:rPr lang="sv-SE" sz="2800" dirty="0">
                <a:solidFill>
                  <a:schemeClr val="accent2">
                    <a:lumMod val="75000"/>
                  </a:schemeClr>
                </a:solidFill>
              </a:rPr>
              <a:t>Eksperimen</a:t>
            </a:r>
          </a:p>
          <a:p>
            <a:pPr marL="682625" lvl="1" indent="-395288">
              <a:buFont typeface="+mj-lt"/>
              <a:buAutoNum type="arabicPeriod"/>
              <a:defRPr/>
            </a:pPr>
            <a:r>
              <a:rPr lang="sv-SE" sz="2800" dirty="0">
                <a:solidFill>
                  <a:schemeClr val="accent2">
                    <a:lumMod val="75000"/>
                  </a:schemeClr>
                </a:solidFill>
              </a:rPr>
              <a:t>Ruang sampel/ Hasil</a:t>
            </a:r>
          </a:p>
          <a:p>
            <a:pPr marL="682625" lvl="1" indent="-395288">
              <a:buFont typeface="+mj-lt"/>
              <a:buAutoNum type="arabicPeriod"/>
              <a:defRPr/>
            </a:pPr>
            <a:r>
              <a:rPr lang="sv-SE" sz="2800" dirty="0">
                <a:solidFill>
                  <a:schemeClr val="accent2">
                    <a:lumMod val="75000"/>
                  </a:schemeClr>
                </a:solidFill>
              </a:rPr>
              <a:t>Nilai Probabilitas</a:t>
            </a:r>
            <a:endParaRPr lang="sv-SE" sz="2800" dirty="0"/>
          </a:p>
          <a:p>
            <a:pPr marL="682625" lvl="1" indent="-395288">
              <a:buFont typeface="+mj-lt"/>
              <a:buAutoNum type="arabicPeriod"/>
              <a:defRPr/>
            </a:pPr>
            <a:r>
              <a:rPr lang="sv-SE" sz="2800" dirty="0">
                <a:solidFill>
                  <a:schemeClr val="accent2">
                    <a:lumMod val="75000"/>
                  </a:schemeClr>
                </a:solidFill>
              </a:rPr>
              <a:t>Peristiwa/ Event/ Kejadian</a:t>
            </a:r>
          </a:p>
        </p:txBody>
      </p:sp>
      <p:sp>
        <p:nvSpPr>
          <p:cNvPr id="19460"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Schoolbook" panose="02040604050505020304" pitchFamily="18" charset="0"/>
              </a:defRPr>
            </a:lvl1pPr>
            <a:lvl2pPr marL="742950" indent="-285750">
              <a:defRPr>
                <a:solidFill>
                  <a:schemeClr val="tx1"/>
                </a:solidFill>
                <a:latin typeface="Century Schoolbook" panose="02040604050505020304" pitchFamily="18" charset="0"/>
              </a:defRPr>
            </a:lvl2pPr>
            <a:lvl3pPr marL="1143000" indent="-228600">
              <a:defRPr>
                <a:solidFill>
                  <a:schemeClr val="tx1"/>
                </a:solidFill>
                <a:latin typeface="Century Schoolbook" panose="02040604050505020304" pitchFamily="18" charset="0"/>
              </a:defRPr>
            </a:lvl3pPr>
            <a:lvl4pPr marL="1600200" indent="-228600">
              <a:defRPr>
                <a:solidFill>
                  <a:schemeClr val="tx1"/>
                </a:solidFill>
                <a:latin typeface="Century Schoolbook" panose="02040604050505020304" pitchFamily="18" charset="0"/>
              </a:defRPr>
            </a:lvl4pPr>
            <a:lvl5pPr marL="2057400" indent="-228600">
              <a:defRPr>
                <a:solidFill>
                  <a:schemeClr val="tx1"/>
                </a:solidFill>
                <a:latin typeface="Century Schoolbook" panose="02040604050505020304" pitchFamily="18" charset="0"/>
              </a:defRPr>
            </a:lvl5pPr>
            <a:lvl6pPr marL="2514600" indent="-228600" fontAlgn="base">
              <a:spcBef>
                <a:spcPct val="0"/>
              </a:spcBef>
              <a:spcAft>
                <a:spcPct val="0"/>
              </a:spcAft>
              <a:defRPr>
                <a:solidFill>
                  <a:schemeClr val="tx1"/>
                </a:solidFill>
                <a:latin typeface="Century Schoolbook" panose="02040604050505020304" pitchFamily="18" charset="0"/>
              </a:defRPr>
            </a:lvl6pPr>
            <a:lvl7pPr marL="2971800" indent="-228600" fontAlgn="base">
              <a:spcBef>
                <a:spcPct val="0"/>
              </a:spcBef>
              <a:spcAft>
                <a:spcPct val="0"/>
              </a:spcAft>
              <a:defRPr>
                <a:solidFill>
                  <a:schemeClr val="tx1"/>
                </a:solidFill>
                <a:latin typeface="Century Schoolbook" panose="02040604050505020304" pitchFamily="18" charset="0"/>
              </a:defRPr>
            </a:lvl7pPr>
            <a:lvl8pPr marL="3429000" indent="-228600" fontAlgn="base">
              <a:spcBef>
                <a:spcPct val="0"/>
              </a:spcBef>
              <a:spcAft>
                <a:spcPct val="0"/>
              </a:spcAft>
              <a:defRPr>
                <a:solidFill>
                  <a:schemeClr val="tx1"/>
                </a:solidFill>
                <a:latin typeface="Century Schoolbook" panose="02040604050505020304" pitchFamily="18" charset="0"/>
              </a:defRPr>
            </a:lvl8pPr>
            <a:lvl9pPr marL="3886200" indent="-228600" fontAlgn="base">
              <a:spcBef>
                <a:spcPct val="0"/>
              </a:spcBef>
              <a:spcAft>
                <a:spcPct val="0"/>
              </a:spcAft>
              <a:defRPr>
                <a:solidFill>
                  <a:schemeClr val="tx1"/>
                </a:solidFill>
                <a:latin typeface="Century Schoolbook" panose="02040604050505020304" pitchFamily="18" charset="0"/>
              </a:defRPr>
            </a:lvl9pPr>
          </a:lstStyle>
          <a:p>
            <a:fld id="{38156DDC-7F3E-411F-B435-2EBEDA367D60}" type="slidenum">
              <a:rPr lang="en-US">
                <a:solidFill>
                  <a:srgbClr val="FFFFFF"/>
                </a:solidFill>
              </a:rPr>
              <a:pPr/>
              <a:t>3</a:t>
            </a:fld>
            <a:endParaRPr lang="en-US">
              <a:solidFill>
                <a:srgbClr val="FFFFFF"/>
              </a:solidFill>
            </a:endParaRPr>
          </a:p>
        </p:txBody>
      </p:sp>
    </p:spTree>
    <p:extLst>
      <p:ext uri="{BB962C8B-B14F-4D97-AF65-F5344CB8AC3E}">
        <p14:creationId xmlns:p14="http://schemas.microsoft.com/office/powerpoint/2010/main" val="31217581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KOMBINASI</a:t>
            </a:r>
          </a:p>
        </p:txBody>
      </p:sp>
      <p:sp>
        <p:nvSpPr>
          <p:cNvPr id="23555" name="Content Placeholder 2"/>
          <p:cNvSpPr>
            <a:spLocks noGrp="1"/>
          </p:cNvSpPr>
          <p:nvPr>
            <p:ph sz="quarter" idx="1"/>
          </p:nvPr>
        </p:nvSpPr>
        <p:spPr>
          <a:xfrm>
            <a:off x="1981200" y="1600201"/>
            <a:ext cx="7467600" cy="4873625"/>
          </a:xfrm>
        </p:spPr>
        <p:txBody>
          <a:bodyPr/>
          <a:lstStyle/>
          <a:p>
            <a:pPr eaLnBrk="1" hangingPunct="1"/>
            <a:r>
              <a:rPr lang="en-US" b="1" dirty="0" err="1">
                <a:solidFill>
                  <a:schemeClr val="bg2">
                    <a:lumMod val="25000"/>
                  </a:schemeClr>
                </a:solidFill>
              </a:rPr>
              <a:t>Contoh</a:t>
            </a:r>
            <a:endParaRPr lang="en-US" b="1" dirty="0">
              <a:solidFill>
                <a:schemeClr val="bg2">
                  <a:lumMod val="25000"/>
                </a:schemeClr>
              </a:solidFill>
            </a:endParaRPr>
          </a:p>
          <a:p>
            <a:pPr algn="just" eaLnBrk="1" hangingPunct="1">
              <a:buFont typeface="Wingdings" panose="05000000000000000000" pitchFamily="2" charset="2"/>
              <a:buNone/>
            </a:pPr>
            <a:r>
              <a:rPr lang="en-US" dirty="0"/>
              <a:t>	</a:t>
            </a:r>
            <a:r>
              <a:rPr lang="en-US" dirty="0" err="1"/>
              <a:t>Suatu</a:t>
            </a:r>
            <a:r>
              <a:rPr lang="en-US" dirty="0"/>
              <a:t> </a:t>
            </a:r>
            <a:r>
              <a:rPr lang="en-US" dirty="0" err="1"/>
              <a:t>kotak</a:t>
            </a:r>
            <a:r>
              <a:rPr lang="en-US" dirty="0"/>
              <a:t> </a:t>
            </a:r>
            <a:r>
              <a:rPr lang="en-US" dirty="0" err="1"/>
              <a:t>berisi</a:t>
            </a:r>
            <a:r>
              <a:rPr lang="en-US" dirty="0"/>
              <a:t> 8 bola </a:t>
            </a:r>
            <a:r>
              <a:rPr lang="en-US" dirty="0" err="1"/>
              <a:t>merah</a:t>
            </a:r>
            <a:r>
              <a:rPr lang="en-US" dirty="0"/>
              <a:t>, 3 bola </a:t>
            </a:r>
            <a:r>
              <a:rPr lang="en-US" dirty="0" err="1"/>
              <a:t>putih</a:t>
            </a:r>
            <a:r>
              <a:rPr lang="en-US" dirty="0"/>
              <a:t>, </a:t>
            </a:r>
            <a:r>
              <a:rPr lang="en-US" dirty="0" err="1"/>
              <a:t>dan</a:t>
            </a:r>
            <a:r>
              <a:rPr lang="en-US" dirty="0"/>
              <a:t> 9 bola </a:t>
            </a:r>
            <a:r>
              <a:rPr lang="en-US" dirty="0" err="1"/>
              <a:t>biru</a:t>
            </a:r>
            <a:r>
              <a:rPr lang="en-US" dirty="0"/>
              <a:t>. </a:t>
            </a:r>
            <a:r>
              <a:rPr lang="en-US" dirty="0" err="1"/>
              <a:t>Apabila</a:t>
            </a:r>
            <a:r>
              <a:rPr lang="en-US" dirty="0"/>
              <a:t> 3 bola </a:t>
            </a:r>
            <a:r>
              <a:rPr lang="en-US" dirty="0" err="1"/>
              <a:t>dipilih</a:t>
            </a:r>
            <a:r>
              <a:rPr lang="en-US" dirty="0"/>
              <a:t> </a:t>
            </a:r>
            <a:r>
              <a:rPr lang="en-US" dirty="0" err="1"/>
              <a:t>secara</a:t>
            </a:r>
            <a:r>
              <a:rPr lang="en-US" dirty="0"/>
              <a:t> </a:t>
            </a:r>
            <a:r>
              <a:rPr lang="en-US" dirty="0" err="1"/>
              <a:t>acak</a:t>
            </a:r>
            <a:r>
              <a:rPr lang="en-US" dirty="0"/>
              <a:t>, </a:t>
            </a:r>
            <a:r>
              <a:rPr lang="en-US" dirty="0" err="1"/>
              <a:t>hitung</a:t>
            </a:r>
            <a:r>
              <a:rPr lang="en-US" dirty="0"/>
              <a:t> </a:t>
            </a:r>
            <a:r>
              <a:rPr lang="en-US" dirty="0" err="1"/>
              <a:t>probabilitas</a:t>
            </a:r>
            <a:r>
              <a:rPr lang="en-US" dirty="0"/>
              <a:t> </a:t>
            </a:r>
            <a:r>
              <a:rPr lang="en-US" dirty="0" err="1"/>
              <a:t>bahwa</a:t>
            </a:r>
            <a:r>
              <a:rPr lang="en-US" dirty="0"/>
              <a:t>:</a:t>
            </a:r>
          </a:p>
          <a:p>
            <a:pPr marL="823913" lvl="1" indent="-536575" algn="just">
              <a:buFont typeface="Century Schoolbook" panose="02040604050505020304" pitchFamily="18" charset="0"/>
              <a:buAutoNum type="arabicPeriod"/>
            </a:pPr>
            <a:r>
              <a:rPr lang="en-US" dirty="0" err="1"/>
              <a:t>ketiga-tiganya</a:t>
            </a:r>
            <a:r>
              <a:rPr lang="en-US" dirty="0"/>
              <a:t> </a:t>
            </a:r>
            <a:r>
              <a:rPr lang="en-US" dirty="0" err="1"/>
              <a:t>merah</a:t>
            </a:r>
            <a:endParaRPr lang="en-US" dirty="0"/>
          </a:p>
          <a:p>
            <a:pPr marL="823913" lvl="1" indent="-536575" algn="just">
              <a:buFont typeface="Century Schoolbook" panose="02040604050505020304" pitchFamily="18" charset="0"/>
              <a:buAutoNum type="arabicPeriod"/>
            </a:pPr>
            <a:r>
              <a:rPr lang="en-US" dirty="0" err="1"/>
              <a:t>ketiga-tiganya</a:t>
            </a:r>
            <a:r>
              <a:rPr lang="en-US" dirty="0"/>
              <a:t> </a:t>
            </a:r>
            <a:r>
              <a:rPr lang="en-US" dirty="0" err="1"/>
              <a:t>putih</a:t>
            </a:r>
            <a:endParaRPr lang="en-US" dirty="0"/>
          </a:p>
          <a:p>
            <a:pPr marL="823913" lvl="1" indent="-536575" algn="just">
              <a:buFont typeface="Century Schoolbook" panose="02040604050505020304" pitchFamily="18" charset="0"/>
              <a:buAutoNum type="arabicPeriod"/>
            </a:pPr>
            <a:r>
              <a:rPr lang="en-US" dirty="0" err="1"/>
              <a:t>dua</a:t>
            </a:r>
            <a:r>
              <a:rPr lang="en-US" dirty="0"/>
              <a:t> </a:t>
            </a:r>
            <a:r>
              <a:rPr lang="en-US" dirty="0" err="1"/>
              <a:t>merah</a:t>
            </a:r>
            <a:r>
              <a:rPr lang="en-US" dirty="0"/>
              <a:t> </a:t>
            </a:r>
            <a:r>
              <a:rPr lang="en-US" dirty="0" err="1"/>
              <a:t>dan</a:t>
            </a:r>
            <a:r>
              <a:rPr lang="en-US" dirty="0"/>
              <a:t> </a:t>
            </a:r>
            <a:r>
              <a:rPr lang="en-US" dirty="0" err="1"/>
              <a:t>satu</a:t>
            </a:r>
            <a:r>
              <a:rPr lang="en-US" dirty="0"/>
              <a:t> </a:t>
            </a:r>
            <a:r>
              <a:rPr lang="en-US" dirty="0" err="1"/>
              <a:t>putih</a:t>
            </a:r>
            <a:endParaRPr lang="en-US" dirty="0"/>
          </a:p>
          <a:p>
            <a:pPr marL="823913" lvl="1" indent="-536575" algn="just">
              <a:buFont typeface="Century Schoolbook" panose="02040604050505020304" pitchFamily="18" charset="0"/>
              <a:buAutoNum type="arabicPeriod"/>
            </a:pPr>
            <a:r>
              <a:rPr lang="en-US" dirty="0"/>
              <a:t>paling </a:t>
            </a:r>
            <a:r>
              <a:rPr lang="en-US" dirty="0" err="1"/>
              <a:t>sedikit</a:t>
            </a:r>
            <a:r>
              <a:rPr lang="en-US" dirty="0"/>
              <a:t> </a:t>
            </a:r>
            <a:r>
              <a:rPr lang="en-US" dirty="0" err="1"/>
              <a:t>satu</a:t>
            </a:r>
            <a:r>
              <a:rPr lang="en-US" dirty="0"/>
              <a:t> </a:t>
            </a:r>
            <a:r>
              <a:rPr lang="en-US" dirty="0" err="1"/>
              <a:t>putih</a:t>
            </a:r>
            <a:endParaRPr lang="en-US" dirty="0"/>
          </a:p>
          <a:p>
            <a:pPr marL="823913" lvl="1" indent="-536575" algn="just">
              <a:buFont typeface="Century Schoolbook" panose="02040604050505020304" pitchFamily="18" charset="0"/>
              <a:buAutoNum type="arabicPeriod"/>
            </a:pPr>
            <a:r>
              <a:rPr lang="en-US" dirty="0" err="1"/>
              <a:t>masing-masing</a:t>
            </a:r>
            <a:r>
              <a:rPr lang="en-US" dirty="0"/>
              <a:t> </a:t>
            </a:r>
            <a:r>
              <a:rPr lang="en-US" dirty="0" err="1"/>
              <a:t>warna</a:t>
            </a:r>
            <a:r>
              <a:rPr lang="en-US" dirty="0"/>
              <a:t> </a:t>
            </a:r>
            <a:r>
              <a:rPr lang="en-US" dirty="0" err="1"/>
              <a:t>diwakili</a:t>
            </a:r>
            <a:endParaRPr lang="en-US" dirty="0"/>
          </a:p>
          <a:p>
            <a:pPr marL="823913" lvl="1" indent="-536575" algn="just">
              <a:buFont typeface="Century Schoolbook" panose="02040604050505020304" pitchFamily="18" charset="0"/>
              <a:buAutoNum type="arabicPeriod"/>
            </a:pPr>
            <a:r>
              <a:rPr lang="en-US" dirty="0" err="1"/>
              <a:t>hasilnya</a:t>
            </a:r>
            <a:r>
              <a:rPr lang="en-US" dirty="0"/>
              <a:t> </a:t>
            </a:r>
            <a:r>
              <a:rPr lang="en-US" dirty="0" err="1"/>
              <a:t>mempunyai</a:t>
            </a:r>
            <a:r>
              <a:rPr lang="en-US" dirty="0"/>
              <a:t> </a:t>
            </a:r>
            <a:r>
              <a:rPr lang="en-US" dirty="0" err="1"/>
              <a:t>urutan</a:t>
            </a:r>
            <a:r>
              <a:rPr lang="en-US" dirty="0"/>
              <a:t> </a:t>
            </a:r>
            <a:r>
              <a:rPr lang="en-US" dirty="0" err="1"/>
              <a:t>merah</a:t>
            </a:r>
            <a:r>
              <a:rPr lang="en-US" dirty="0"/>
              <a:t>, </a:t>
            </a:r>
            <a:r>
              <a:rPr lang="en-US" dirty="0" err="1"/>
              <a:t>putih</a:t>
            </a:r>
            <a:r>
              <a:rPr lang="en-US" dirty="0"/>
              <a:t>, </a:t>
            </a:r>
            <a:r>
              <a:rPr lang="en-US" dirty="0" err="1"/>
              <a:t>biru</a:t>
            </a:r>
            <a:endParaRPr lang="en-US" dirty="0"/>
          </a:p>
        </p:txBody>
      </p:sp>
      <p:sp>
        <p:nvSpPr>
          <p:cNvPr id="4" name="Slide Number Placeholder 3"/>
          <p:cNvSpPr>
            <a:spLocks noGrp="1"/>
          </p:cNvSpPr>
          <p:nvPr>
            <p:ph type="sldNum" sz="quarter" idx="11"/>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F5D9630-3B5F-4A91-9156-D64E2510C00F}" type="slidenum">
              <a:rPr lang="en-US">
                <a:solidFill>
                  <a:srgbClr val="FFFFFF"/>
                </a:solidFill>
                <a:latin typeface="Century Schoolbook" panose="02040604050505020304" pitchFamily="18" charset="0"/>
              </a:rPr>
              <a:pPr eaLnBrk="1" hangingPunct="1"/>
              <a:t>30</a:t>
            </a:fld>
            <a:endParaRPr lang="en-US">
              <a:solidFill>
                <a:srgbClr val="FFFFFF"/>
              </a:solidFill>
              <a:latin typeface="Century Schoolbook" panose="02040604050505020304" pitchFamily="18" charset="0"/>
            </a:endParaRPr>
          </a:p>
        </p:txBody>
      </p:sp>
    </p:spTree>
    <p:extLst>
      <p:ext uri="{BB962C8B-B14F-4D97-AF65-F5344CB8AC3E}">
        <p14:creationId xmlns:p14="http://schemas.microsoft.com/office/powerpoint/2010/main" val="27311835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KOMBINASI</a:t>
            </a:r>
          </a:p>
        </p:txBody>
      </p:sp>
      <p:sp>
        <p:nvSpPr>
          <p:cNvPr id="5126" name="Content Placeholder 2"/>
          <p:cNvSpPr>
            <a:spLocks noGrp="1"/>
          </p:cNvSpPr>
          <p:nvPr>
            <p:ph sz="quarter" idx="1"/>
          </p:nvPr>
        </p:nvSpPr>
        <p:spPr>
          <a:xfrm>
            <a:off x="1981200" y="1600201"/>
            <a:ext cx="7467600" cy="4873625"/>
          </a:xfrm>
        </p:spPr>
        <p:txBody>
          <a:bodyPr/>
          <a:lstStyle/>
          <a:p>
            <a:pPr eaLnBrk="1" hangingPunct="1"/>
            <a:r>
              <a:rPr lang="en-US" b="1" dirty="0" err="1">
                <a:solidFill>
                  <a:schemeClr val="bg2">
                    <a:lumMod val="25000"/>
                  </a:schemeClr>
                </a:solidFill>
              </a:rPr>
              <a:t>Jawaban</a:t>
            </a:r>
            <a:endParaRPr lang="en-US" b="1" dirty="0">
              <a:solidFill>
                <a:schemeClr val="bg2">
                  <a:lumMod val="25000"/>
                </a:schemeClr>
              </a:solidFill>
            </a:endParaRPr>
          </a:p>
          <a:p>
            <a:pPr eaLnBrk="1" hangingPunct="1">
              <a:buFont typeface="Wingdings" panose="05000000000000000000" pitchFamily="2" charset="2"/>
              <a:buNone/>
            </a:pPr>
            <a:r>
              <a:rPr lang="en-US" dirty="0"/>
              <a:t>	</a:t>
            </a:r>
          </a:p>
        </p:txBody>
      </p:sp>
      <p:sp>
        <p:nvSpPr>
          <p:cNvPr id="4" name="Slide Number Placeholder 3"/>
          <p:cNvSpPr>
            <a:spLocks noGrp="1"/>
          </p:cNvSpPr>
          <p:nvPr>
            <p:ph type="sldNum" sz="quarter" idx="11"/>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FA72466-AF23-4B1F-BE49-9C9513A357DD}" type="slidenum">
              <a:rPr lang="en-US">
                <a:solidFill>
                  <a:srgbClr val="FFFFFF"/>
                </a:solidFill>
                <a:latin typeface="Century Schoolbook" panose="02040604050505020304" pitchFamily="18" charset="0"/>
              </a:rPr>
              <a:pPr eaLnBrk="1" hangingPunct="1"/>
              <a:t>31</a:t>
            </a:fld>
            <a:endParaRPr lang="en-US">
              <a:solidFill>
                <a:srgbClr val="FFFFFF"/>
              </a:solidFill>
              <a:latin typeface="Century Schoolbook" panose="02040604050505020304" pitchFamily="18" charset="0"/>
            </a:endParaRPr>
          </a:p>
        </p:txBody>
      </p:sp>
      <p:graphicFrame>
        <p:nvGraphicFramePr>
          <p:cNvPr id="5122" name="Object 2"/>
          <p:cNvGraphicFramePr>
            <a:graphicFrameLocks noChangeAspect="1"/>
          </p:cNvGraphicFramePr>
          <p:nvPr>
            <p:extLst>
              <p:ext uri="{D42A27DB-BD31-4B8C-83A1-F6EECF244321}">
                <p14:modId xmlns:p14="http://schemas.microsoft.com/office/powerpoint/2010/main" val="525636739"/>
              </p:ext>
            </p:extLst>
          </p:nvPr>
        </p:nvGraphicFramePr>
        <p:xfrm>
          <a:off x="2286000" y="2038350"/>
          <a:ext cx="4445726" cy="4074018"/>
        </p:xfrm>
        <a:graphic>
          <a:graphicData uri="http://schemas.openxmlformats.org/presentationml/2006/ole">
            <mc:AlternateContent xmlns:mc="http://schemas.openxmlformats.org/markup-compatibility/2006">
              <mc:Choice xmlns:v="urn:schemas-microsoft-com:vml" Requires="v">
                <p:oleObj spid="_x0000_s36869" name="Equation" r:id="rId3" imgW="1968480" imgH="1803240" progId="Equation.3">
                  <p:embed/>
                </p:oleObj>
              </mc:Choice>
              <mc:Fallback>
                <p:oleObj name="Equation" r:id="rId3" imgW="1968480" imgH="1803240" progId="Equation.3">
                  <p:embed/>
                  <p:pic>
                    <p:nvPicPr>
                      <p:cNvPr id="512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2038350"/>
                        <a:ext cx="4445726" cy="4074018"/>
                      </a:xfrm>
                      <a:prstGeom prst="rect">
                        <a:avLst/>
                      </a:prstGeom>
                      <a:noFill/>
                    </p:spPr>
                  </p:pic>
                </p:oleObj>
              </mc:Fallback>
            </mc:AlternateContent>
          </a:graphicData>
        </a:graphic>
      </p:graphicFrame>
      <p:graphicFrame>
        <p:nvGraphicFramePr>
          <p:cNvPr id="5123" name="Object 3"/>
          <p:cNvGraphicFramePr>
            <a:graphicFrameLocks noChangeAspect="1"/>
          </p:cNvGraphicFramePr>
          <p:nvPr>
            <p:extLst>
              <p:ext uri="{D42A27DB-BD31-4B8C-83A1-F6EECF244321}">
                <p14:modId xmlns:p14="http://schemas.microsoft.com/office/powerpoint/2010/main" val="4139645147"/>
              </p:ext>
            </p:extLst>
          </p:nvPr>
        </p:nvGraphicFramePr>
        <p:xfrm>
          <a:off x="7818404" y="2064976"/>
          <a:ext cx="1881187" cy="685800"/>
        </p:xfrm>
        <a:graphic>
          <a:graphicData uri="http://schemas.openxmlformats.org/presentationml/2006/ole">
            <mc:AlternateContent xmlns:mc="http://schemas.openxmlformats.org/markup-compatibility/2006">
              <mc:Choice xmlns:v="urn:schemas-microsoft-com:vml" Requires="v">
                <p:oleObj spid="_x0000_s36870" name="Equation" r:id="rId5" imgW="1079280" imgH="393480" progId="Equation.3">
                  <p:embed/>
                </p:oleObj>
              </mc:Choice>
              <mc:Fallback>
                <p:oleObj name="Equation" r:id="rId5" imgW="1079280" imgH="393480" progId="Equation.3">
                  <p:embed/>
                  <p:pic>
                    <p:nvPicPr>
                      <p:cNvPr id="5123"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18404" y="2064976"/>
                        <a:ext cx="1881187" cy="685800"/>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4" name="Object 4"/>
          <p:cNvGraphicFramePr>
            <a:graphicFrameLocks noChangeAspect="1"/>
          </p:cNvGraphicFramePr>
          <p:nvPr>
            <p:extLst>
              <p:ext uri="{D42A27DB-BD31-4B8C-83A1-F6EECF244321}">
                <p14:modId xmlns:p14="http://schemas.microsoft.com/office/powerpoint/2010/main" val="3156433987"/>
              </p:ext>
            </p:extLst>
          </p:nvPr>
        </p:nvGraphicFramePr>
        <p:xfrm>
          <a:off x="7818867" y="3694113"/>
          <a:ext cx="1992313" cy="685800"/>
        </p:xfrm>
        <a:graphic>
          <a:graphicData uri="http://schemas.openxmlformats.org/presentationml/2006/ole">
            <mc:AlternateContent xmlns:mc="http://schemas.openxmlformats.org/markup-compatibility/2006">
              <mc:Choice xmlns:v="urn:schemas-microsoft-com:vml" Requires="v">
                <p:oleObj spid="_x0000_s36871" name="Equation" r:id="rId7" imgW="1143000" imgH="393480" progId="Equation.3">
                  <p:embed/>
                </p:oleObj>
              </mc:Choice>
              <mc:Fallback>
                <p:oleObj name="Equation" r:id="rId7" imgW="1143000" imgH="393480" progId="Equation.3">
                  <p:embed/>
                  <p:pic>
                    <p:nvPicPr>
                      <p:cNvPr id="5124"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18867" y="3694113"/>
                        <a:ext cx="1992313" cy="685800"/>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673105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KOMBINASI</a:t>
            </a:r>
          </a:p>
        </p:txBody>
      </p:sp>
      <p:sp>
        <p:nvSpPr>
          <p:cNvPr id="6148" name="Content Placeholder 2"/>
          <p:cNvSpPr>
            <a:spLocks noGrp="1"/>
          </p:cNvSpPr>
          <p:nvPr>
            <p:ph sz="quarter" idx="1"/>
          </p:nvPr>
        </p:nvSpPr>
        <p:spPr>
          <a:xfrm>
            <a:off x="1981200" y="1600201"/>
            <a:ext cx="7467600" cy="4873625"/>
          </a:xfrm>
        </p:spPr>
        <p:txBody>
          <a:bodyPr/>
          <a:lstStyle/>
          <a:p>
            <a:pPr eaLnBrk="1" hangingPunct="1"/>
            <a:r>
              <a:rPr lang="en-US" b="1" dirty="0" err="1">
                <a:solidFill>
                  <a:schemeClr val="bg2">
                    <a:lumMod val="25000"/>
                  </a:schemeClr>
                </a:solidFill>
              </a:rPr>
              <a:t>Jawaban</a:t>
            </a:r>
            <a:endParaRPr lang="en-US" b="1" dirty="0">
              <a:solidFill>
                <a:schemeClr val="bg2">
                  <a:lumMod val="25000"/>
                </a:schemeClr>
              </a:solidFill>
            </a:endParaRPr>
          </a:p>
          <a:p>
            <a:pPr eaLnBrk="1" hangingPunct="1">
              <a:buFont typeface="Wingdings" panose="05000000000000000000" pitchFamily="2" charset="2"/>
              <a:buNone/>
            </a:pPr>
            <a:r>
              <a:rPr lang="en-US" dirty="0"/>
              <a:t>	</a:t>
            </a:r>
          </a:p>
        </p:txBody>
      </p:sp>
      <p:sp>
        <p:nvSpPr>
          <p:cNvPr id="4" name="Slide Number Placeholder 3"/>
          <p:cNvSpPr>
            <a:spLocks noGrp="1"/>
          </p:cNvSpPr>
          <p:nvPr>
            <p:ph type="sldNum" sz="quarter" idx="11"/>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5846378-491D-487E-847A-BBA33FE70988}" type="slidenum">
              <a:rPr lang="en-US">
                <a:solidFill>
                  <a:srgbClr val="FFFFFF"/>
                </a:solidFill>
                <a:latin typeface="Century Schoolbook" panose="02040604050505020304" pitchFamily="18" charset="0"/>
              </a:rPr>
              <a:pPr eaLnBrk="1" hangingPunct="1"/>
              <a:t>32</a:t>
            </a:fld>
            <a:endParaRPr lang="en-US">
              <a:solidFill>
                <a:srgbClr val="FFFFFF"/>
              </a:solidFill>
              <a:latin typeface="Century Schoolbook" panose="02040604050505020304" pitchFamily="18" charset="0"/>
            </a:endParaRPr>
          </a:p>
        </p:txBody>
      </p:sp>
      <p:graphicFrame>
        <p:nvGraphicFramePr>
          <p:cNvPr id="6146" name="Object 2"/>
          <p:cNvGraphicFramePr>
            <a:graphicFrameLocks noChangeAspect="1"/>
          </p:cNvGraphicFramePr>
          <p:nvPr/>
        </p:nvGraphicFramePr>
        <p:xfrm>
          <a:off x="2287588" y="2133601"/>
          <a:ext cx="7770812" cy="4005263"/>
        </p:xfrm>
        <a:graphic>
          <a:graphicData uri="http://schemas.openxmlformats.org/presentationml/2006/ole">
            <mc:AlternateContent xmlns:mc="http://schemas.openxmlformats.org/markup-compatibility/2006">
              <mc:Choice xmlns:v="urn:schemas-microsoft-com:vml" Requires="v">
                <p:oleObj spid="_x0000_s37891" name="Equation" r:id="rId3" imgW="2908080" imgH="1498320" progId="Equation.3">
                  <p:embed/>
                </p:oleObj>
              </mc:Choice>
              <mc:Fallback>
                <p:oleObj name="Equation" r:id="rId3" imgW="2908080" imgH="1498320" progId="Equation.3">
                  <p:embed/>
                  <p:pic>
                    <p:nvPicPr>
                      <p:cNvPr id="614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7588" y="2133601"/>
                        <a:ext cx="7770812" cy="4005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611804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KOMBINASI</a:t>
            </a:r>
          </a:p>
        </p:txBody>
      </p:sp>
      <p:sp>
        <p:nvSpPr>
          <p:cNvPr id="7173" name="Content Placeholder 2"/>
          <p:cNvSpPr>
            <a:spLocks noGrp="1"/>
          </p:cNvSpPr>
          <p:nvPr>
            <p:ph sz="quarter" idx="1"/>
          </p:nvPr>
        </p:nvSpPr>
        <p:spPr>
          <a:xfrm>
            <a:off x="1981200" y="1600201"/>
            <a:ext cx="7467600" cy="4873625"/>
          </a:xfrm>
        </p:spPr>
        <p:txBody>
          <a:bodyPr/>
          <a:lstStyle/>
          <a:p>
            <a:pPr eaLnBrk="1" hangingPunct="1"/>
            <a:r>
              <a:rPr lang="en-US" b="1" dirty="0" err="1">
                <a:solidFill>
                  <a:schemeClr val="bg2">
                    <a:lumMod val="25000"/>
                  </a:schemeClr>
                </a:solidFill>
              </a:rPr>
              <a:t>Jawaban</a:t>
            </a:r>
            <a:endParaRPr lang="en-US" b="1" dirty="0">
              <a:solidFill>
                <a:schemeClr val="bg2">
                  <a:lumMod val="25000"/>
                </a:schemeClr>
              </a:solidFill>
            </a:endParaRPr>
          </a:p>
          <a:p>
            <a:pPr eaLnBrk="1" hangingPunct="1">
              <a:buFont typeface="Wingdings" panose="05000000000000000000" pitchFamily="2" charset="2"/>
              <a:buNone/>
            </a:pPr>
            <a:r>
              <a:rPr lang="en-US" dirty="0"/>
              <a:t>	</a:t>
            </a:r>
          </a:p>
        </p:txBody>
      </p:sp>
      <p:sp>
        <p:nvSpPr>
          <p:cNvPr id="4" name="Slide Number Placeholder 3"/>
          <p:cNvSpPr>
            <a:spLocks noGrp="1"/>
          </p:cNvSpPr>
          <p:nvPr>
            <p:ph type="sldNum" sz="quarter" idx="11"/>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34533E7-A03A-486A-B477-68ED1A7160CC}" type="slidenum">
              <a:rPr lang="en-US">
                <a:solidFill>
                  <a:srgbClr val="FFFFFF"/>
                </a:solidFill>
                <a:latin typeface="Century Schoolbook" panose="02040604050505020304" pitchFamily="18" charset="0"/>
              </a:rPr>
              <a:pPr eaLnBrk="1" hangingPunct="1"/>
              <a:t>33</a:t>
            </a:fld>
            <a:endParaRPr lang="en-US">
              <a:solidFill>
                <a:srgbClr val="FFFFFF"/>
              </a:solidFill>
              <a:latin typeface="Century Schoolbook" panose="02040604050505020304" pitchFamily="18" charset="0"/>
            </a:endParaRPr>
          </a:p>
        </p:txBody>
      </p:sp>
      <p:graphicFrame>
        <p:nvGraphicFramePr>
          <p:cNvPr id="7170" name="Object 2"/>
          <p:cNvGraphicFramePr>
            <a:graphicFrameLocks noChangeAspect="1"/>
          </p:cNvGraphicFramePr>
          <p:nvPr>
            <p:extLst>
              <p:ext uri="{D42A27DB-BD31-4B8C-83A1-F6EECF244321}">
                <p14:modId xmlns:p14="http://schemas.microsoft.com/office/powerpoint/2010/main" val="3747973431"/>
              </p:ext>
            </p:extLst>
          </p:nvPr>
        </p:nvGraphicFramePr>
        <p:xfrm>
          <a:off x="2330450" y="1946276"/>
          <a:ext cx="5977527" cy="4339263"/>
        </p:xfrm>
        <a:graphic>
          <a:graphicData uri="http://schemas.openxmlformats.org/presentationml/2006/ole">
            <mc:AlternateContent xmlns:mc="http://schemas.openxmlformats.org/markup-compatibility/2006">
              <mc:Choice xmlns:v="urn:schemas-microsoft-com:vml" Requires="v">
                <p:oleObj spid="_x0000_s38916" name="Equation" r:id="rId3" imgW="2920680" imgH="2120760" progId="Equation.3">
                  <p:embed/>
                </p:oleObj>
              </mc:Choice>
              <mc:Fallback>
                <p:oleObj name="Equation" r:id="rId3" imgW="2920680" imgH="2120760" progId="Equation.3">
                  <p:embed/>
                  <p:pic>
                    <p:nvPicPr>
                      <p:cNvPr id="717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0450" y="1946276"/>
                        <a:ext cx="5977527" cy="4339263"/>
                      </a:xfrm>
                      <a:prstGeom prst="rect">
                        <a:avLst/>
                      </a:prstGeom>
                      <a:noFill/>
                    </p:spPr>
                  </p:pic>
                </p:oleObj>
              </mc:Fallback>
            </mc:AlternateContent>
          </a:graphicData>
        </a:graphic>
      </p:graphicFrame>
      <p:graphicFrame>
        <p:nvGraphicFramePr>
          <p:cNvPr id="7171" name="Object 3"/>
          <p:cNvGraphicFramePr>
            <a:graphicFrameLocks noChangeAspect="1"/>
          </p:cNvGraphicFramePr>
          <p:nvPr>
            <p:extLst>
              <p:ext uri="{D42A27DB-BD31-4B8C-83A1-F6EECF244321}">
                <p14:modId xmlns:p14="http://schemas.microsoft.com/office/powerpoint/2010/main" val="3623346795"/>
              </p:ext>
            </p:extLst>
          </p:nvPr>
        </p:nvGraphicFramePr>
        <p:xfrm>
          <a:off x="7289800" y="5539270"/>
          <a:ext cx="1727200" cy="685800"/>
        </p:xfrm>
        <a:graphic>
          <a:graphicData uri="http://schemas.openxmlformats.org/presentationml/2006/ole">
            <mc:AlternateContent xmlns:mc="http://schemas.openxmlformats.org/markup-compatibility/2006">
              <mc:Choice xmlns:v="urn:schemas-microsoft-com:vml" Requires="v">
                <p:oleObj spid="_x0000_s38917" name="Equation" r:id="rId5" imgW="990360" imgH="393480" progId="Equation.3">
                  <p:embed/>
                </p:oleObj>
              </mc:Choice>
              <mc:Fallback>
                <p:oleObj name="Equation" r:id="rId5" imgW="990360" imgH="393480" progId="Equation.3">
                  <p:embed/>
                  <p:pic>
                    <p:nvPicPr>
                      <p:cNvPr id="7171"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89800" y="5539270"/>
                        <a:ext cx="1727200" cy="685800"/>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921309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PERMUTASI DAN KOMBINASI</a:t>
            </a:r>
          </a:p>
        </p:txBody>
      </p:sp>
      <p:sp>
        <p:nvSpPr>
          <p:cNvPr id="24579" name="Content Placeholder 2"/>
          <p:cNvSpPr>
            <a:spLocks noGrp="1"/>
          </p:cNvSpPr>
          <p:nvPr>
            <p:ph sz="quarter" idx="1"/>
          </p:nvPr>
        </p:nvSpPr>
        <p:spPr>
          <a:xfrm>
            <a:off x="1981200" y="1600201"/>
            <a:ext cx="7467600" cy="4873625"/>
          </a:xfrm>
        </p:spPr>
        <p:txBody>
          <a:bodyPr/>
          <a:lstStyle/>
          <a:p>
            <a:pPr eaLnBrk="1" hangingPunct="1"/>
            <a:r>
              <a:rPr lang="en-US"/>
              <a:t>Permutasi</a:t>
            </a:r>
          </a:p>
          <a:p>
            <a:pPr eaLnBrk="1" hangingPunct="1">
              <a:buFont typeface="Wingdings" panose="05000000000000000000" pitchFamily="2" charset="2"/>
              <a:buNone/>
            </a:pPr>
            <a:r>
              <a:rPr lang="en-US"/>
              <a:t>	Urutan penting, X</a:t>
            </a:r>
            <a:r>
              <a:rPr lang="en-US" baseline="-25000"/>
              <a:t>1</a:t>
            </a:r>
            <a:r>
              <a:rPr lang="en-US"/>
              <a:t>, X</a:t>
            </a:r>
            <a:r>
              <a:rPr lang="en-US" baseline="-25000"/>
              <a:t>2</a:t>
            </a:r>
            <a:r>
              <a:rPr lang="en-US"/>
              <a:t> ≠ X</a:t>
            </a:r>
            <a:r>
              <a:rPr lang="en-US" baseline="-25000"/>
              <a:t>2</a:t>
            </a:r>
            <a:r>
              <a:rPr lang="en-US"/>
              <a:t>, X</a:t>
            </a:r>
            <a:r>
              <a:rPr lang="en-US" baseline="-25000"/>
              <a:t>1</a:t>
            </a:r>
            <a:r>
              <a:rPr lang="en-US"/>
              <a:t>	</a:t>
            </a:r>
          </a:p>
          <a:p>
            <a:pPr eaLnBrk="1" hangingPunct="1">
              <a:buFont typeface="Wingdings" panose="05000000000000000000" pitchFamily="2" charset="2"/>
              <a:buNone/>
            </a:pPr>
            <a:r>
              <a:rPr lang="en-US"/>
              <a:t>	Jumlah banyak</a:t>
            </a:r>
          </a:p>
          <a:p>
            <a:pPr eaLnBrk="1" hangingPunct="1">
              <a:buFont typeface="Wingdings" panose="05000000000000000000" pitchFamily="2" charset="2"/>
              <a:buNone/>
            </a:pPr>
            <a:endParaRPr lang="en-US"/>
          </a:p>
          <a:p>
            <a:pPr eaLnBrk="1" hangingPunct="1"/>
            <a:r>
              <a:rPr lang="en-US"/>
              <a:t>Kombinasi</a:t>
            </a:r>
          </a:p>
          <a:p>
            <a:pPr eaLnBrk="1" hangingPunct="1">
              <a:buFont typeface="Wingdings" panose="05000000000000000000" pitchFamily="2" charset="2"/>
              <a:buNone/>
            </a:pPr>
            <a:r>
              <a:rPr lang="en-US"/>
              <a:t>	Urutan tidak penting, X</a:t>
            </a:r>
            <a:r>
              <a:rPr lang="en-US" baseline="-25000"/>
              <a:t>1</a:t>
            </a:r>
            <a:r>
              <a:rPr lang="en-US"/>
              <a:t>, X</a:t>
            </a:r>
            <a:r>
              <a:rPr lang="en-US" baseline="-25000"/>
              <a:t>2</a:t>
            </a:r>
            <a:r>
              <a:rPr lang="en-US"/>
              <a:t> = X</a:t>
            </a:r>
            <a:r>
              <a:rPr lang="en-US" baseline="-25000"/>
              <a:t>2</a:t>
            </a:r>
            <a:r>
              <a:rPr lang="en-US"/>
              <a:t>, X</a:t>
            </a:r>
            <a:r>
              <a:rPr lang="en-US" baseline="-25000"/>
              <a:t>1</a:t>
            </a:r>
            <a:r>
              <a:rPr lang="en-US"/>
              <a:t>	</a:t>
            </a:r>
          </a:p>
          <a:p>
            <a:pPr eaLnBrk="1" hangingPunct="1">
              <a:buFont typeface="Wingdings" panose="05000000000000000000" pitchFamily="2" charset="2"/>
              <a:buNone/>
            </a:pPr>
            <a:r>
              <a:rPr lang="en-US"/>
              <a:t>	Jumlah sedikit</a:t>
            </a:r>
          </a:p>
        </p:txBody>
      </p:sp>
      <p:sp>
        <p:nvSpPr>
          <p:cNvPr id="4" name="Slide Number Placeholder 3"/>
          <p:cNvSpPr>
            <a:spLocks noGrp="1"/>
          </p:cNvSpPr>
          <p:nvPr>
            <p:ph type="sldNum" sz="quarter" idx="11"/>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E101BD1-2849-467B-AABD-7966FD5192C2}" type="slidenum">
              <a:rPr lang="en-US">
                <a:solidFill>
                  <a:srgbClr val="FFFFFF"/>
                </a:solidFill>
                <a:latin typeface="Century Schoolbook" panose="02040604050505020304" pitchFamily="18" charset="0"/>
              </a:rPr>
              <a:pPr eaLnBrk="1" hangingPunct="1"/>
              <a:t>34</a:t>
            </a:fld>
            <a:endParaRPr lang="en-US">
              <a:solidFill>
                <a:srgbClr val="FFFFFF"/>
              </a:solidFill>
              <a:latin typeface="Century Schoolbook" panose="02040604050505020304" pitchFamily="18" charset="0"/>
            </a:endParaRPr>
          </a:p>
        </p:txBody>
      </p:sp>
    </p:spTree>
    <p:extLst>
      <p:ext uri="{BB962C8B-B14F-4D97-AF65-F5344CB8AC3E}">
        <p14:creationId xmlns:p14="http://schemas.microsoft.com/office/powerpoint/2010/main" val="40553780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err="1"/>
              <a:t>Daftar</a:t>
            </a:r>
            <a:r>
              <a:rPr lang="en-ID" dirty="0"/>
              <a:t> </a:t>
            </a:r>
            <a:r>
              <a:rPr lang="en-ID" dirty="0" err="1"/>
              <a:t>Pustaka</a:t>
            </a:r>
            <a:endParaRPr lang="en-US" dirty="0"/>
          </a:p>
        </p:txBody>
      </p:sp>
      <p:sp>
        <p:nvSpPr>
          <p:cNvPr id="3" name="Slide Number Placeholder 2"/>
          <p:cNvSpPr>
            <a:spLocks noGrp="1"/>
          </p:cNvSpPr>
          <p:nvPr>
            <p:ph type="sldNum" sz="quarter" idx="12"/>
          </p:nvPr>
        </p:nvSpPr>
        <p:spPr/>
        <p:txBody>
          <a:bodyPr/>
          <a:lstStyle/>
          <a:p>
            <a:fld id="{32B87638-22CA-44D4-8B2C-5BAA397DFA19}" type="slidenum">
              <a:rPr lang="id-ID" smtClean="0"/>
              <a:t>35</a:t>
            </a:fld>
            <a:endParaRPr lang="id-ID"/>
          </a:p>
        </p:txBody>
      </p:sp>
      <p:sp>
        <p:nvSpPr>
          <p:cNvPr id="4" name="Rectangle 3"/>
          <p:cNvSpPr/>
          <p:nvPr/>
        </p:nvSpPr>
        <p:spPr>
          <a:xfrm>
            <a:off x="1648264" y="1690688"/>
            <a:ext cx="8895471" cy="3970318"/>
          </a:xfrm>
          <a:prstGeom prst="rect">
            <a:avLst/>
          </a:prstGeom>
        </p:spPr>
        <p:txBody>
          <a:bodyPr wrap="square">
            <a:spAutoFit/>
          </a:bodyPr>
          <a:lstStyle/>
          <a:p>
            <a:pPr algn="just">
              <a:spcAft>
                <a:spcPts val="0"/>
              </a:spcAft>
            </a:pPr>
            <a:r>
              <a:rPr lang="en-US" spc="95" dirty="0">
                <a:latin typeface="Arial" panose="020B0604020202020204" pitchFamily="34" charset="0"/>
                <a:ea typeface="Times New Roman" panose="02020603050405020304" pitchFamily="18" charset="0"/>
              </a:rPr>
              <a:t> </a:t>
            </a:r>
            <a:endParaRPr lang="en-US" sz="1400" dirty="0">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a:pPr>
            <a:r>
              <a:rPr lang="en-US" spc="95" dirty="0">
                <a:latin typeface="Arial" panose="020B0604020202020204" pitchFamily="34" charset="0"/>
                <a:ea typeface="Times New Roman" panose="02020603050405020304" pitchFamily="18" charset="0"/>
              </a:rPr>
              <a:t>Prof. Dr. </a:t>
            </a:r>
            <a:r>
              <a:rPr lang="en-US" spc="95" dirty="0" err="1">
                <a:latin typeface="Arial" panose="020B0604020202020204" pitchFamily="34" charset="0"/>
                <a:ea typeface="Times New Roman" panose="02020603050405020304" pitchFamily="18" charset="0"/>
              </a:rPr>
              <a:t>Agus</a:t>
            </a:r>
            <a:r>
              <a:rPr lang="en-US" spc="95" dirty="0">
                <a:latin typeface="Arial" panose="020B0604020202020204" pitchFamily="34" charset="0"/>
                <a:ea typeface="Times New Roman" panose="02020603050405020304" pitchFamily="18" charset="0"/>
              </a:rPr>
              <a:t> </a:t>
            </a:r>
            <a:r>
              <a:rPr lang="en-US" spc="95" dirty="0" err="1">
                <a:latin typeface="Arial" panose="020B0604020202020204" pitchFamily="34" charset="0"/>
                <a:ea typeface="Times New Roman" panose="02020603050405020304" pitchFamily="18" charset="0"/>
              </a:rPr>
              <a:t>Irianto</a:t>
            </a:r>
            <a:r>
              <a:rPr lang="en-US" spc="95" dirty="0">
                <a:latin typeface="Arial" panose="020B0604020202020204" pitchFamily="34" charset="0"/>
                <a:ea typeface="Times New Roman" panose="02020603050405020304" pitchFamily="18" charset="0"/>
              </a:rPr>
              <a:t>, , “</a:t>
            </a:r>
            <a:r>
              <a:rPr lang="en-US" spc="95" dirty="0" err="1">
                <a:latin typeface="Arial" panose="020B0604020202020204" pitchFamily="34" charset="0"/>
                <a:ea typeface="Times New Roman" panose="02020603050405020304" pitchFamily="18" charset="0"/>
              </a:rPr>
              <a:t>Statistik</a:t>
            </a:r>
            <a:r>
              <a:rPr lang="en-US" spc="95" dirty="0">
                <a:latin typeface="Arial" panose="020B0604020202020204" pitchFamily="34" charset="0"/>
                <a:ea typeface="Times New Roman" panose="02020603050405020304" pitchFamily="18" charset="0"/>
              </a:rPr>
              <a:t> : </a:t>
            </a:r>
            <a:r>
              <a:rPr lang="en-US" spc="95" dirty="0" err="1">
                <a:latin typeface="Arial" panose="020B0604020202020204" pitchFamily="34" charset="0"/>
                <a:ea typeface="Times New Roman" panose="02020603050405020304" pitchFamily="18" charset="0"/>
              </a:rPr>
              <a:t>Konsep</a:t>
            </a:r>
            <a:r>
              <a:rPr lang="en-US" spc="95" dirty="0">
                <a:latin typeface="Arial" panose="020B0604020202020204" pitchFamily="34" charset="0"/>
                <a:ea typeface="Times New Roman" panose="02020603050405020304" pitchFamily="18" charset="0"/>
              </a:rPr>
              <a:t> Dasar dan </a:t>
            </a:r>
            <a:r>
              <a:rPr lang="en-US" spc="95" dirty="0" err="1">
                <a:latin typeface="Arial" panose="020B0604020202020204" pitchFamily="34" charset="0"/>
                <a:ea typeface="Times New Roman" panose="02020603050405020304" pitchFamily="18" charset="0"/>
              </a:rPr>
              <a:t>Aplikasinya</a:t>
            </a:r>
            <a:r>
              <a:rPr lang="en-US" spc="95" dirty="0">
                <a:latin typeface="Arial" panose="020B0604020202020204" pitchFamily="34" charset="0"/>
                <a:ea typeface="Times New Roman" panose="02020603050405020304" pitchFamily="18" charset="0"/>
              </a:rPr>
              <a:t>”, Jakarta, </a:t>
            </a:r>
            <a:r>
              <a:rPr lang="en-US" spc="95" dirty="0" err="1">
                <a:latin typeface="Arial" panose="020B0604020202020204" pitchFamily="34" charset="0"/>
                <a:ea typeface="Times New Roman" panose="02020603050405020304" pitchFamily="18" charset="0"/>
              </a:rPr>
              <a:t>Kencana</a:t>
            </a:r>
            <a:r>
              <a:rPr lang="en-US" spc="95" dirty="0">
                <a:latin typeface="Arial" panose="020B0604020202020204" pitchFamily="34" charset="0"/>
                <a:ea typeface="Times New Roman" panose="02020603050405020304" pitchFamily="18" charset="0"/>
              </a:rPr>
              <a:t>, 2006 </a:t>
            </a:r>
            <a:endParaRPr lang="en-US" sz="1400" dirty="0">
              <a:latin typeface="Times New Roman" panose="02020603050405020304" pitchFamily="18" charset="0"/>
              <a:ea typeface="Times New Roman" panose="02020603050405020304" pitchFamily="18" charset="0"/>
            </a:endParaRPr>
          </a:p>
          <a:p>
            <a:pPr marL="457200" algn="just">
              <a:spcAft>
                <a:spcPts val="0"/>
              </a:spcAft>
            </a:pPr>
            <a:r>
              <a:rPr lang="en-US" spc="95" dirty="0">
                <a:latin typeface="Arial" panose="020B0604020202020204" pitchFamily="34" charset="0"/>
                <a:ea typeface="Times New Roman" panose="02020603050405020304" pitchFamily="18" charset="0"/>
              </a:rPr>
              <a:t> </a:t>
            </a:r>
            <a:endParaRPr lang="en-US" sz="1400" dirty="0">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startAt="2"/>
            </a:pPr>
            <a:r>
              <a:rPr lang="en-US" spc="95" dirty="0" err="1">
                <a:latin typeface="Arial" panose="020B0604020202020204" pitchFamily="34" charset="0"/>
                <a:ea typeface="Times New Roman" panose="02020603050405020304" pitchFamily="18" charset="0"/>
              </a:rPr>
              <a:t>Getut</a:t>
            </a:r>
            <a:r>
              <a:rPr lang="en-US" spc="95" dirty="0">
                <a:latin typeface="Arial" panose="020B0604020202020204" pitchFamily="34" charset="0"/>
                <a:ea typeface="Times New Roman" panose="02020603050405020304" pitchFamily="18" charset="0"/>
              </a:rPr>
              <a:t> </a:t>
            </a:r>
            <a:r>
              <a:rPr lang="en-US" spc="95" dirty="0" err="1">
                <a:latin typeface="Arial" panose="020B0604020202020204" pitchFamily="34" charset="0"/>
                <a:ea typeface="Times New Roman" panose="02020603050405020304" pitchFamily="18" charset="0"/>
              </a:rPr>
              <a:t>Pramesti</a:t>
            </a:r>
            <a:r>
              <a:rPr lang="en-US" spc="95" dirty="0">
                <a:latin typeface="Arial" panose="020B0604020202020204" pitchFamily="34" charset="0"/>
                <a:ea typeface="Times New Roman" panose="02020603050405020304" pitchFamily="18" charset="0"/>
              </a:rPr>
              <a:t>, “</a:t>
            </a:r>
            <a:r>
              <a:rPr lang="en-US" spc="95" dirty="0" err="1">
                <a:latin typeface="Arial" panose="020B0604020202020204" pitchFamily="34" charset="0"/>
                <a:ea typeface="Times New Roman" panose="02020603050405020304" pitchFamily="18" charset="0"/>
              </a:rPr>
              <a:t>Aplikasi</a:t>
            </a:r>
            <a:r>
              <a:rPr lang="en-US" spc="95" dirty="0">
                <a:latin typeface="Arial" panose="020B0604020202020204" pitchFamily="34" charset="0"/>
                <a:ea typeface="Times New Roman" panose="02020603050405020304" pitchFamily="18" charset="0"/>
              </a:rPr>
              <a:t> SPSS 15.0 </a:t>
            </a:r>
            <a:r>
              <a:rPr lang="en-US" spc="95" dirty="0" err="1">
                <a:latin typeface="Arial" panose="020B0604020202020204" pitchFamily="34" charset="0"/>
                <a:ea typeface="Times New Roman" panose="02020603050405020304" pitchFamily="18" charset="0"/>
              </a:rPr>
              <a:t>dalam</a:t>
            </a:r>
            <a:r>
              <a:rPr lang="en-US" spc="95" dirty="0">
                <a:latin typeface="Arial" panose="020B0604020202020204" pitchFamily="34" charset="0"/>
                <a:ea typeface="Times New Roman" panose="02020603050405020304" pitchFamily="18" charset="0"/>
              </a:rPr>
              <a:t> Model Linier </a:t>
            </a:r>
            <a:r>
              <a:rPr lang="en-US" spc="95" dirty="0" err="1">
                <a:latin typeface="Arial" panose="020B0604020202020204" pitchFamily="34" charset="0"/>
                <a:ea typeface="Times New Roman" panose="02020603050405020304" pitchFamily="18" charset="0"/>
              </a:rPr>
              <a:t>Statistika</a:t>
            </a:r>
            <a:r>
              <a:rPr lang="en-US" spc="95" dirty="0">
                <a:latin typeface="Arial" panose="020B0604020202020204" pitchFamily="34" charset="0"/>
                <a:ea typeface="Times New Roman" panose="02020603050405020304" pitchFamily="18" charset="0"/>
              </a:rPr>
              <a:t>”, Jakarta, Media Alex </a:t>
            </a:r>
            <a:r>
              <a:rPr lang="en-US" spc="95" dirty="0" err="1">
                <a:latin typeface="Arial" panose="020B0604020202020204" pitchFamily="34" charset="0"/>
                <a:ea typeface="Times New Roman" panose="02020603050405020304" pitchFamily="18" charset="0"/>
              </a:rPr>
              <a:t>Computindo</a:t>
            </a:r>
            <a:r>
              <a:rPr lang="en-US" spc="95" dirty="0">
                <a:latin typeface="Arial" panose="020B0604020202020204" pitchFamily="34" charset="0"/>
                <a:ea typeface="Times New Roman" panose="02020603050405020304" pitchFamily="18" charset="0"/>
              </a:rPr>
              <a:t>, 2007.</a:t>
            </a:r>
            <a:endParaRPr lang="en-US" sz="1400" dirty="0">
              <a:latin typeface="Times New Roman" panose="02020603050405020304" pitchFamily="18" charset="0"/>
              <a:ea typeface="Times New Roman" panose="02020603050405020304" pitchFamily="18" charset="0"/>
            </a:endParaRPr>
          </a:p>
          <a:p>
            <a:pPr marL="457200">
              <a:spcAft>
                <a:spcPts val="0"/>
              </a:spcAft>
            </a:pPr>
            <a:r>
              <a:rPr lang="en-US" spc="95" dirty="0">
                <a:latin typeface="Arial" panose="020B0604020202020204" pitchFamily="34" charset="0"/>
                <a:ea typeface="Times New Roman" panose="02020603050405020304" pitchFamily="18" charset="0"/>
              </a:rPr>
              <a:t> </a:t>
            </a:r>
            <a:endParaRPr lang="en-US" sz="1400" dirty="0">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startAt="3"/>
            </a:pPr>
            <a:r>
              <a:rPr lang="en-US" spc="95" dirty="0">
                <a:latin typeface="Arial" panose="020B0604020202020204" pitchFamily="34" charset="0"/>
                <a:ea typeface="Times New Roman" panose="02020603050405020304" pitchFamily="18" charset="0"/>
              </a:rPr>
              <a:t>Dr. Ir. </a:t>
            </a:r>
            <a:r>
              <a:rPr lang="en-US" spc="95" dirty="0" err="1">
                <a:latin typeface="Arial" panose="020B0604020202020204" pitchFamily="34" charset="0"/>
                <a:ea typeface="Times New Roman" panose="02020603050405020304" pitchFamily="18" charset="0"/>
              </a:rPr>
              <a:t>Harinaldi</a:t>
            </a:r>
            <a:r>
              <a:rPr lang="en-US" spc="95" dirty="0">
                <a:latin typeface="Arial" panose="020B0604020202020204" pitchFamily="34" charset="0"/>
                <a:ea typeface="Times New Roman" panose="02020603050405020304" pitchFamily="18" charset="0"/>
              </a:rPr>
              <a:t>, </a:t>
            </a:r>
            <a:r>
              <a:rPr lang="en-US" spc="95" dirty="0" err="1">
                <a:latin typeface="Arial" panose="020B0604020202020204" pitchFamily="34" charset="0"/>
                <a:ea typeface="Times New Roman" panose="02020603050405020304" pitchFamily="18" charset="0"/>
              </a:rPr>
              <a:t>M.Eng</a:t>
            </a:r>
            <a:r>
              <a:rPr lang="en-US" spc="95" dirty="0">
                <a:latin typeface="Arial" panose="020B0604020202020204" pitchFamily="34" charset="0"/>
                <a:ea typeface="Times New Roman" panose="02020603050405020304" pitchFamily="18" charset="0"/>
              </a:rPr>
              <a:t>, “</a:t>
            </a:r>
            <a:r>
              <a:rPr lang="en-US" spc="95" dirty="0" err="1">
                <a:latin typeface="Arial" panose="020B0604020202020204" pitchFamily="34" charset="0"/>
                <a:ea typeface="Times New Roman" panose="02020603050405020304" pitchFamily="18" charset="0"/>
              </a:rPr>
              <a:t>Prinsip-Prinsip</a:t>
            </a:r>
            <a:r>
              <a:rPr lang="en-US" spc="95" dirty="0">
                <a:latin typeface="Arial" panose="020B0604020202020204" pitchFamily="34" charset="0"/>
                <a:ea typeface="Times New Roman" panose="02020603050405020304" pitchFamily="18" charset="0"/>
              </a:rPr>
              <a:t> </a:t>
            </a:r>
            <a:r>
              <a:rPr lang="en-US" spc="95" dirty="0" err="1">
                <a:latin typeface="Arial" panose="020B0604020202020204" pitchFamily="34" charset="0"/>
                <a:ea typeface="Times New Roman" panose="02020603050405020304" pitchFamily="18" charset="0"/>
              </a:rPr>
              <a:t>Statistik</a:t>
            </a:r>
            <a:r>
              <a:rPr lang="en-US" spc="95" dirty="0">
                <a:latin typeface="Arial" panose="020B0604020202020204" pitchFamily="34" charset="0"/>
                <a:ea typeface="Times New Roman" panose="02020603050405020304" pitchFamily="18" charset="0"/>
              </a:rPr>
              <a:t> </a:t>
            </a:r>
            <a:r>
              <a:rPr lang="en-US" spc="95" dirty="0" err="1">
                <a:latin typeface="Arial" panose="020B0604020202020204" pitchFamily="34" charset="0"/>
                <a:ea typeface="Times New Roman" panose="02020603050405020304" pitchFamily="18" charset="0"/>
              </a:rPr>
              <a:t>untuk</a:t>
            </a:r>
            <a:r>
              <a:rPr lang="en-US" spc="95" dirty="0">
                <a:latin typeface="Arial" panose="020B0604020202020204" pitchFamily="34" charset="0"/>
                <a:ea typeface="Times New Roman" panose="02020603050405020304" pitchFamily="18" charset="0"/>
              </a:rPr>
              <a:t> Teknik dan </a:t>
            </a:r>
            <a:r>
              <a:rPr lang="en-US" spc="95" dirty="0" err="1">
                <a:latin typeface="Arial" panose="020B0604020202020204" pitchFamily="34" charset="0"/>
                <a:ea typeface="Times New Roman" panose="02020603050405020304" pitchFamily="18" charset="0"/>
              </a:rPr>
              <a:t>Sains</a:t>
            </a:r>
            <a:r>
              <a:rPr lang="en-US" spc="95" dirty="0">
                <a:latin typeface="Arial" panose="020B0604020202020204" pitchFamily="34" charset="0"/>
                <a:ea typeface="Times New Roman" panose="02020603050405020304" pitchFamily="18" charset="0"/>
              </a:rPr>
              <a:t>”,Jakarta, </a:t>
            </a:r>
            <a:r>
              <a:rPr lang="en-US" spc="95" dirty="0" err="1">
                <a:latin typeface="Arial" panose="020B0604020202020204" pitchFamily="34" charset="0"/>
                <a:ea typeface="Times New Roman" panose="02020603050405020304" pitchFamily="18" charset="0"/>
              </a:rPr>
              <a:t>Erlangga</a:t>
            </a:r>
            <a:r>
              <a:rPr lang="en-US" spc="95" dirty="0">
                <a:latin typeface="Arial" panose="020B0604020202020204" pitchFamily="34" charset="0"/>
                <a:ea typeface="Times New Roman" panose="02020603050405020304" pitchFamily="18" charset="0"/>
              </a:rPr>
              <a:t>, 2005.</a:t>
            </a:r>
            <a:endParaRPr lang="en-US" sz="1400" dirty="0">
              <a:latin typeface="Times New Roman" panose="02020603050405020304" pitchFamily="18" charset="0"/>
              <a:ea typeface="Times New Roman" panose="02020603050405020304" pitchFamily="18" charset="0"/>
            </a:endParaRPr>
          </a:p>
          <a:p>
            <a:pPr marL="457200" algn="just">
              <a:spcAft>
                <a:spcPts val="0"/>
              </a:spcAft>
            </a:pPr>
            <a:r>
              <a:rPr lang="en-US" spc="95" dirty="0">
                <a:latin typeface="Arial" panose="020B0604020202020204" pitchFamily="34" charset="0"/>
                <a:ea typeface="Times New Roman" panose="02020603050405020304" pitchFamily="18" charset="0"/>
              </a:rPr>
              <a:t> </a:t>
            </a:r>
            <a:endParaRPr lang="en-US" sz="1400" dirty="0">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startAt="4"/>
            </a:pPr>
            <a:r>
              <a:rPr lang="en-US" spc="95" dirty="0">
                <a:latin typeface="Arial" panose="020B0604020202020204" pitchFamily="34" charset="0"/>
                <a:ea typeface="Times New Roman" panose="02020603050405020304" pitchFamily="18" charset="0"/>
              </a:rPr>
              <a:t>Prof. Dr. </a:t>
            </a:r>
            <a:r>
              <a:rPr lang="en-US" spc="95" dirty="0" err="1">
                <a:latin typeface="Arial" panose="020B0604020202020204" pitchFamily="34" charset="0"/>
                <a:ea typeface="Times New Roman" panose="02020603050405020304" pitchFamily="18" charset="0"/>
              </a:rPr>
              <a:t>Sudjana</a:t>
            </a:r>
            <a:r>
              <a:rPr lang="en-US" spc="95" dirty="0">
                <a:latin typeface="Arial" panose="020B0604020202020204" pitchFamily="34" charset="0"/>
                <a:ea typeface="Times New Roman" panose="02020603050405020304" pitchFamily="18" charset="0"/>
              </a:rPr>
              <a:t>, </a:t>
            </a:r>
            <a:r>
              <a:rPr lang="en-US" spc="95" dirty="0" err="1">
                <a:latin typeface="Arial" panose="020B0604020202020204" pitchFamily="34" charset="0"/>
                <a:ea typeface="Times New Roman" panose="02020603050405020304" pitchFamily="18" charset="0"/>
              </a:rPr>
              <a:t>MA.,MSc</a:t>
            </a:r>
            <a:r>
              <a:rPr lang="en-US" spc="95" dirty="0">
                <a:latin typeface="Arial" panose="020B0604020202020204" pitchFamily="34" charset="0"/>
                <a:ea typeface="Times New Roman" panose="02020603050405020304" pitchFamily="18" charset="0"/>
              </a:rPr>
              <a:t>., ”</a:t>
            </a:r>
            <a:r>
              <a:rPr lang="en-US" spc="95" dirty="0" err="1">
                <a:latin typeface="Arial" panose="020B0604020202020204" pitchFamily="34" charset="0"/>
                <a:ea typeface="Times New Roman" panose="02020603050405020304" pitchFamily="18" charset="0"/>
              </a:rPr>
              <a:t>Metoda</a:t>
            </a:r>
            <a:r>
              <a:rPr lang="en-US" spc="95" dirty="0">
                <a:latin typeface="Arial" panose="020B0604020202020204" pitchFamily="34" charset="0"/>
                <a:ea typeface="Times New Roman" panose="02020603050405020304" pitchFamily="18" charset="0"/>
              </a:rPr>
              <a:t> </a:t>
            </a:r>
            <a:r>
              <a:rPr lang="en-US" spc="95" dirty="0" err="1">
                <a:latin typeface="Arial" panose="020B0604020202020204" pitchFamily="34" charset="0"/>
                <a:ea typeface="Times New Roman" panose="02020603050405020304" pitchFamily="18" charset="0"/>
              </a:rPr>
              <a:t>Statistika</a:t>
            </a:r>
            <a:r>
              <a:rPr lang="en-US" spc="95" dirty="0">
                <a:latin typeface="Arial" panose="020B0604020202020204" pitchFamily="34" charset="0"/>
                <a:ea typeface="Times New Roman" panose="02020603050405020304" pitchFamily="18" charset="0"/>
              </a:rPr>
              <a:t>”, Bandung, </a:t>
            </a:r>
            <a:r>
              <a:rPr lang="en-US" spc="95" dirty="0" err="1">
                <a:latin typeface="Arial" panose="020B0604020202020204" pitchFamily="34" charset="0"/>
                <a:ea typeface="Times New Roman" panose="02020603050405020304" pitchFamily="18" charset="0"/>
              </a:rPr>
              <a:t>Tarsito</a:t>
            </a:r>
            <a:r>
              <a:rPr lang="en-US" spc="95" dirty="0">
                <a:latin typeface="Arial" panose="020B0604020202020204" pitchFamily="34" charset="0"/>
                <a:ea typeface="Times New Roman" panose="02020603050405020304" pitchFamily="18" charset="0"/>
              </a:rPr>
              <a:t>, 2007</a:t>
            </a:r>
            <a:endParaRPr lang="en-US" sz="1400" dirty="0">
              <a:latin typeface="Times New Roman" panose="02020603050405020304" pitchFamily="18" charset="0"/>
              <a:ea typeface="Times New Roman" panose="02020603050405020304" pitchFamily="18" charset="0"/>
            </a:endParaRPr>
          </a:p>
          <a:p>
            <a:pPr marL="457200">
              <a:spcAft>
                <a:spcPts val="0"/>
              </a:spcAft>
            </a:pPr>
            <a:r>
              <a:rPr lang="en-US" spc="95" dirty="0">
                <a:latin typeface="Arial" panose="020B0604020202020204" pitchFamily="34" charset="0"/>
                <a:ea typeface="Times New Roman" panose="02020603050405020304" pitchFamily="18" charset="0"/>
              </a:rPr>
              <a:t> </a:t>
            </a:r>
            <a:endParaRPr lang="en-US" sz="1400" dirty="0">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startAt="5"/>
            </a:pPr>
            <a:r>
              <a:rPr lang="en-US" spc="95" dirty="0" err="1">
                <a:latin typeface="Arial" panose="020B0604020202020204" pitchFamily="34" charset="0"/>
                <a:ea typeface="Times New Roman" panose="02020603050405020304" pitchFamily="18" charset="0"/>
              </a:rPr>
              <a:t>Sudaryono</a:t>
            </a:r>
            <a:r>
              <a:rPr lang="en-US" spc="95" dirty="0">
                <a:latin typeface="Arial" panose="020B0604020202020204" pitchFamily="34" charset="0"/>
                <a:ea typeface="Times New Roman" panose="02020603050405020304" pitchFamily="18" charset="0"/>
              </a:rPr>
              <a:t>, </a:t>
            </a:r>
            <a:r>
              <a:rPr lang="en-US" spc="95" dirty="0" err="1">
                <a:latin typeface="Arial" panose="020B0604020202020204" pitchFamily="34" charset="0"/>
                <a:ea typeface="Times New Roman" panose="02020603050405020304" pitchFamily="18" charset="0"/>
              </a:rPr>
              <a:t>M.Pd</a:t>
            </a:r>
            <a:r>
              <a:rPr lang="en-US" spc="95" dirty="0">
                <a:latin typeface="Arial" panose="020B0604020202020204" pitchFamily="34" charset="0"/>
                <a:ea typeface="Times New Roman" panose="02020603050405020304" pitchFamily="18" charset="0"/>
              </a:rPr>
              <a:t>., “</a:t>
            </a:r>
            <a:r>
              <a:rPr lang="en-US" spc="95" dirty="0" err="1">
                <a:latin typeface="Arial" panose="020B0604020202020204" pitchFamily="34" charset="0"/>
                <a:ea typeface="Times New Roman" panose="02020603050405020304" pitchFamily="18" charset="0"/>
              </a:rPr>
              <a:t>Statistika</a:t>
            </a:r>
            <a:r>
              <a:rPr lang="en-US" spc="95" dirty="0">
                <a:latin typeface="Arial" panose="020B0604020202020204" pitchFamily="34" charset="0"/>
                <a:ea typeface="Times New Roman" panose="02020603050405020304" pitchFamily="18" charset="0"/>
              </a:rPr>
              <a:t> </a:t>
            </a:r>
            <a:r>
              <a:rPr lang="en-US" spc="95" dirty="0" err="1">
                <a:latin typeface="Arial" panose="020B0604020202020204" pitchFamily="34" charset="0"/>
                <a:ea typeface="Times New Roman" panose="02020603050405020304" pitchFamily="18" charset="0"/>
              </a:rPr>
              <a:t>Probabilitas</a:t>
            </a:r>
            <a:r>
              <a:rPr lang="en-US" spc="95" dirty="0">
                <a:latin typeface="Arial" panose="020B0604020202020204" pitchFamily="34" charset="0"/>
                <a:ea typeface="Times New Roman" panose="02020603050405020304" pitchFamily="18" charset="0"/>
              </a:rPr>
              <a:t> [</a:t>
            </a:r>
            <a:r>
              <a:rPr lang="en-US" spc="95" dirty="0" err="1">
                <a:latin typeface="Arial" panose="020B0604020202020204" pitchFamily="34" charset="0"/>
                <a:ea typeface="Times New Roman" panose="02020603050405020304" pitchFamily="18" charset="0"/>
              </a:rPr>
              <a:t>Teori&amp;Aplikasi</a:t>
            </a:r>
            <a:r>
              <a:rPr lang="en-US" spc="95" dirty="0">
                <a:latin typeface="Arial" panose="020B0604020202020204" pitchFamily="34" charset="0"/>
                <a:ea typeface="Times New Roman" panose="02020603050405020304" pitchFamily="18" charset="0"/>
              </a:rPr>
              <a:t>]”, Yogyakarta, Andi, 2012.</a:t>
            </a:r>
            <a:endParaRPr lang="en-US" sz="14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691870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nchor="b">
            <a:spAutoFit/>
          </a:bodyPr>
          <a:lstStyle/>
          <a:p>
            <a:pPr marL="12700">
              <a:lnSpc>
                <a:spcPct val="100000"/>
              </a:lnSpc>
              <a:spcBef>
                <a:spcPts val="105"/>
              </a:spcBef>
              <a:tabLst>
                <a:tab pos="903605" algn="l"/>
                <a:tab pos="5260340" algn="l"/>
              </a:tabLst>
            </a:pPr>
            <a:r>
              <a:rPr dirty="0"/>
              <a:t> 	Terima</a:t>
            </a:r>
            <a:r>
              <a:rPr spc="-50" dirty="0"/>
              <a:t> </a:t>
            </a:r>
            <a:r>
              <a:rPr dirty="0"/>
              <a:t>Kasih	</a:t>
            </a:r>
          </a:p>
        </p:txBody>
      </p:sp>
      <p:sp>
        <p:nvSpPr>
          <p:cNvPr id="5" name="Text Placeholder 4">
            <a:extLst>
              <a:ext uri="{FF2B5EF4-FFF2-40B4-BE49-F238E27FC236}">
                <a16:creationId xmlns:a16="http://schemas.microsoft.com/office/drawing/2014/main" id="{FB722D93-AFFC-B17A-D602-43E81AA04327}"/>
              </a:ext>
            </a:extLst>
          </p:cNvPr>
          <p:cNvSpPr>
            <a:spLocks noGrp="1"/>
          </p:cNvSpPr>
          <p:nvPr>
            <p:ph type="body" idx="1"/>
          </p:nvPr>
        </p:nvSpPr>
        <p:spPr/>
        <p:txBody>
          <a:bodyPr/>
          <a:lstStyle/>
          <a:p>
            <a:endParaRPr lang="en-US"/>
          </a:p>
        </p:txBody>
      </p:sp>
      <p:pic>
        <p:nvPicPr>
          <p:cNvPr id="3" name="object 3"/>
          <p:cNvPicPr/>
          <p:nvPr/>
        </p:nvPicPr>
        <p:blipFill>
          <a:blip r:embed="rId2" cstate="print"/>
          <a:stretch>
            <a:fillRect/>
          </a:stretch>
        </p:blipFill>
        <p:spPr>
          <a:xfrm>
            <a:off x="1676400" y="152464"/>
            <a:ext cx="500062" cy="388937"/>
          </a:xfrm>
          <a:prstGeom prst="rect">
            <a:avLst/>
          </a:prstGeom>
        </p:spPr>
      </p:pic>
      <p:sp>
        <p:nvSpPr>
          <p:cNvPr id="4" name="object 4"/>
          <p:cNvSpPr txBox="1"/>
          <p:nvPr/>
        </p:nvSpPr>
        <p:spPr>
          <a:xfrm>
            <a:off x="4854703" y="3918584"/>
            <a:ext cx="2484755" cy="391160"/>
          </a:xfrm>
          <a:prstGeom prst="rect">
            <a:avLst/>
          </a:prstGeom>
        </p:spPr>
        <p:txBody>
          <a:bodyPr vert="horz" wrap="square" lIns="0" tIns="12700" rIns="0" bIns="0" rtlCol="0">
            <a:spAutoFit/>
          </a:bodyPr>
          <a:lstStyle/>
          <a:p>
            <a:pPr marL="12700">
              <a:spcBef>
                <a:spcPts val="100"/>
              </a:spcBef>
            </a:pPr>
            <a:r>
              <a:rPr sz="2400" spc="-10" dirty="0">
                <a:solidFill>
                  <a:srgbClr val="FFFFFF"/>
                </a:solidFill>
                <a:latin typeface="Tahoma"/>
                <a:cs typeface="Tahoma"/>
              </a:rPr>
              <a:t>Sediyanto,</a:t>
            </a:r>
            <a:r>
              <a:rPr sz="2400" spc="-55" dirty="0">
                <a:solidFill>
                  <a:srgbClr val="FFFFFF"/>
                </a:solidFill>
                <a:latin typeface="Tahoma"/>
                <a:cs typeface="Tahoma"/>
              </a:rPr>
              <a:t> </a:t>
            </a:r>
            <a:r>
              <a:rPr sz="2400" spc="-114" dirty="0">
                <a:solidFill>
                  <a:srgbClr val="FFFFFF"/>
                </a:solidFill>
                <a:latin typeface="Tahoma"/>
                <a:cs typeface="Tahoma"/>
              </a:rPr>
              <a:t>ST.</a:t>
            </a:r>
            <a:r>
              <a:rPr sz="2400" spc="-40" dirty="0">
                <a:solidFill>
                  <a:srgbClr val="FFFFFF"/>
                </a:solidFill>
                <a:latin typeface="Tahoma"/>
                <a:cs typeface="Tahoma"/>
              </a:rPr>
              <a:t> </a:t>
            </a:r>
            <a:r>
              <a:rPr sz="2400" dirty="0">
                <a:solidFill>
                  <a:srgbClr val="FFFFFF"/>
                </a:solidFill>
                <a:latin typeface="Tahoma"/>
                <a:cs typeface="Tahoma"/>
              </a:rPr>
              <a:t>MM</a:t>
            </a:r>
            <a:endParaRPr sz="2400">
              <a:latin typeface="Tahoma"/>
              <a:cs typeface="Tahoma"/>
            </a:endParaRPr>
          </a:p>
        </p:txBody>
      </p:sp>
    </p:spTree>
    <p:extLst>
      <p:ext uri="{BB962C8B-B14F-4D97-AF65-F5344CB8AC3E}">
        <p14:creationId xmlns:p14="http://schemas.microsoft.com/office/powerpoint/2010/main" val="3975868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MODEL PROBABILITAS</a:t>
            </a:r>
          </a:p>
        </p:txBody>
      </p:sp>
      <p:sp>
        <p:nvSpPr>
          <p:cNvPr id="3" name="Content Placeholder 2"/>
          <p:cNvSpPr>
            <a:spLocks noGrp="1"/>
          </p:cNvSpPr>
          <p:nvPr>
            <p:ph sz="quarter" idx="1"/>
          </p:nvPr>
        </p:nvSpPr>
        <p:spPr>
          <a:xfrm>
            <a:off x="1981200" y="1600201"/>
            <a:ext cx="7467600" cy="4873625"/>
          </a:xfrm>
        </p:spPr>
        <p:txBody>
          <a:bodyPr>
            <a:normAutofit fontScale="92500" lnSpcReduction="20000"/>
          </a:bodyPr>
          <a:lstStyle/>
          <a:p>
            <a:pPr>
              <a:defRPr/>
            </a:pPr>
            <a:r>
              <a:rPr lang="en-US" sz="2600" b="1" dirty="0" err="1">
                <a:solidFill>
                  <a:schemeClr val="accent2">
                    <a:lumMod val="75000"/>
                  </a:schemeClr>
                </a:solidFill>
              </a:rPr>
              <a:t>Eksperimen</a:t>
            </a:r>
            <a:endParaRPr lang="en-US" sz="2600" b="1" dirty="0">
              <a:solidFill>
                <a:schemeClr val="accent2">
                  <a:lumMod val="75000"/>
                </a:schemeClr>
              </a:solidFill>
            </a:endParaRPr>
          </a:p>
          <a:p>
            <a:pPr marL="274320" indent="-274320" algn="just">
              <a:buNone/>
              <a:defRPr/>
            </a:pPr>
            <a:r>
              <a:rPr lang="en-US" sz="2600" dirty="0"/>
              <a:t>	</a:t>
            </a:r>
            <a:r>
              <a:rPr lang="sv-SE" sz="2600" dirty="0"/>
              <a:t>Proses pengumpulan data dari sebuah fenomena yang memperlihatkan variasi pada hasilnya</a:t>
            </a:r>
          </a:p>
          <a:p>
            <a:pPr marL="274320" indent="-274320" algn="just">
              <a:buNone/>
              <a:defRPr/>
            </a:pPr>
            <a:r>
              <a:rPr lang="sv-SE" sz="2600" dirty="0"/>
              <a:t>	Contoh : </a:t>
            </a:r>
            <a:r>
              <a:rPr lang="en-US" sz="2600" dirty="0" err="1"/>
              <a:t>Pelemparan</a:t>
            </a:r>
            <a:r>
              <a:rPr lang="en-US" sz="2600" dirty="0"/>
              <a:t> </a:t>
            </a:r>
            <a:r>
              <a:rPr lang="en-US" sz="2600" i="1" dirty="0"/>
              <a:t>(toss)</a:t>
            </a:r>
            <a:r>
              <a:rPr lang="en-US" sz="2600" dirty="0"/>
              <a:t> </a:t>
            </a:r>
            <a:r>
              <a:rPr lang="en-US" sz="2600" dirty="0" err="1"/>
              <a:t>suatu</a:t>
            </a:r>
            <a:r>
              <a:rPr lang="en-US" sz="2600" dirty="0"/>
              <a:t> </a:t>
            </a:r>
            <a:r>
              <a:rPr lang="en-US" sz="2600" dirty="0" err="1"/>
              <a:t>dadu</a:t>
            </a:r>
            <a:endParaRPr lang="sv-SE" sz="2600" dirty="0"/>
          </a:p>
          <a:p>
            <a:pPr algn="just">
              <a:defRPr/>
            </a:pPr>
            <a:endParaRPr lang="sv-SE" sz="2600" dirty="0"/>
          </a:p>
          <a:p>
            <a:pPr algn="just">
              <a:defRPr/>
            </a:pPr>
            <a:r>
              <a:rPr lang="sv-SE" sz="2600" b="1" dirty="0">
                <a:solidFill>
                  <a:schemeClr val="accent2">
                    <a:lumMod val="75000"/>
                  </a:schemeClr>
                </a:solidFill>
              </a:rPr>
              <a:t>Hasil/ Ruang Sampel (S)</a:t>
            </a:r>
          </a:p>
          <a:p>
            <a:pPr marL="274320" indent="-274320" algn="just">
              <a:buNone/>
              <a:defRPr/>
            </a:pPr>
            <a:r>
              <a:rPr lang="sv-SE" sz="2600" dirty="0"/>
              <a:t>	Kumpulan dari seluruh kemungkinan hasil yang didapatkan dari suatu eksperimen</a:t>
            </a:r>
          </a:p>
          <a:p>
            <a:pPr marL="274320" indent="-274320" algn="just">
              <a:buNone/>
              <a:defRPr/>
            </a:pPr>
            <a:r>
              <a:rPr lang="sv-SE" sz="2600" dirty="0"/>
              <a:t>	Contoh : </a:t>
            </a:r>
            <a:r>
              <a:rPr lang="en-US" sz="2600" i="1" dirty="0"/>
              <a:t> </a:t>
            </a:r>
            <a:r>
              <a:rPr lang="en-US" sz="2600" dirty="0"/>
              <a:t>S</a:t>
            </a:r>
            <a:r>
              <a:rPr lang="en-US" sz="2600" i="1" dirty="0"/>
              <a:t> = </a:t>
            </a:r>
            <a:r>
              <a:rPr lang="en-US" sz="2600" dirty="0"/>
              <a:t>{1, 2, 3, 4, 5, </a:t>
            </a:r>
            <a:r>
              <a:rPr lang="en-US" sz="2600" dirty="0" err="1"/>
              <a:t>atau</a:t>
            </a:r>
            <a:r>
              <a:rPr lang="en-US" sz="2600" dirty="0"/>
              <a:t> 6}</a:t>
            </a:r>
          </a:p>
          <a:p>
            <a:pPr marL="274320" indent="-274320" algn="just">
              <a:buNone/>
              <a:defRPr/>
            </a:pPr>
            <a:r>
              <a:rPr lang="en-US" sz="2600" dirty="0"/>
              <a:t>	</a:t>
            </a:r>
          </a:p>
          <a:p>
            <a:pPr marL="274320" indent="-274320" algn="just">
              <a:buNone/>
              <a:defRPr/>
            </a:pPr>
            <a:r>
              <a:rPr lang="en-US" sz="2600" dirty="0"/>
              <a:t>	H</a:t>
            </a:r>
            <a:r>
              <a:rPr lang="sv-SE" dirty="0"/>
              <a:t>impunan semesta dari semua titik sampel dari suatu percobaan</a:t>
            </a:r>
            <a:endParaRPr lang="en-US" sz="2600" dirty="0"/>
          </a:p>
          <a:p>
            <a:pPr marL="274320" indent="-274320" algn="just">
              <a:buNone/>
              <a:defRPr/>
            </a:pPr>
            <a:r>
              <a:rPr lang="en-US" sz="2600" dirty="0"/>
              <a:t>	</a:t>
            </a:r>
            <a:r>
              <a:rPr lang="en-US" sz="2600" dirty="0" err="1"/>
              <a:t>Titik</a:t>
            </a:r>
            <a:r>
              <a:rPr lang="en-US" sz="2600" dirty="0"/>
              <a:t> </a:t>
            </a:r>
            <a:r>
              <a:rPr lang="en-US" sz="2600" dirty="0" err="1"/>
              <a:t>Sampel</a:t>
            </a:r>
            <a:r>
              <a:rPr lang="en-US" sz="2600" dirty="0"/>
              <a:t> : {1}, {2}, {3}, {4}, {5}, {6}</a:t>
            </a:r>
          </a:p>
        </p:txBody>
      </p:sp>
      <p:sp>
        <p:nvSpPr>
          <p:cNvPr id="20484"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Schoolbook" panose="02040604050505020304" pitchFamily="18" charset="0"/>
              </a:defRPr>
            </a:lvl1pPr>
            <a:lvl2pPr marL="742950" indent="-285750">
              <a:defRPr>
                <a:solidFill>
                  <a:schemeClr val="tx1"/>
                </a:solidFill>
                <a:latin typeface="Century Schoolbook" panose="02040604050505020304" pitchFamily="18" charset="0"/>
              </a:defRPr>
            </a:lvl2pPr>
            <a:lvl3pPr marL="1143000" indent="-228600">
              <a:defRPr>
                <a:solidFill>
                  <a:schemeClr val="tx1"/>
                </a:solidFill>
                <a:latin typeface="Century Schoolbook" panose="02040604050505020304" pitchFamily="18" charset="0"/>
              </a:defRPr>
            </a:lvl3pPr>
            <a:lvl4pPr marL="1600200" indent="-228600">
              <a:defRPr>
                <a:solidFill>
                  <a:schemeClr val="tx1"/>
                </a:solidFill>
                <a:latin typeface="Century Schoolbook" panose="02040604050505020304" pitchFamily="18" charset="0"/>
              </a:defRPr>
            </a:lvl4pPr>
            <a:lvl5pPr marL="2057400" indent="-228600">
              <a:defRPr>
                <a:solidFill>
                  <a:schemeClr val="tx1"/>
                </a:solidFill>
                <a:latin typeface="Century Schoolbook" panose="02040604050505020304" pitchFamily="18" charset="0"/>
              </a:defRPr>
            </a:lvl5pPr>
            <a:lvl6pPr marL="2514600" indent="-228600" fontAlgn="base">
              <a:spcBef>
                <a:spcPct val="0"/>
              </a:spcBef>
              <a:spcAft>
                <a:spcPct val="0"/>
              </a:spcAft>
              <a:defRPr>
                <a:solidFill>
                  <a:schemeClr val="tx1"/>
                </a:solidFill>
                <a:latin typeface="Century Schoolbook" panose="02040604050505020304" pitchFamily="18" charset="0"/>
              </a:defRPr>
            </a:lvl6pPr>
            <a:lvl7pPr marL="2971800" indent="-228600" fontAlgn="base">
              <a:spcBef>
                <a:spcPct val="0"/>
              </a:spcBef>
              <a:spcAft>
                <a:spcPct val="0"/>
              </a:spcAft>
              <a:defRPr>
                <a:solidFill>
                  <a:schemeClr val="tx1"/>
                </a:solidFill>
                <a:latin typeface="Century Schoolbook" panose="02040604050505020304" pitchFamily="18" charset="0"/>
              </a:defRPr>
            </a:lvl7pPr>
            <a:lvl8pPr marL="3429000" indent="-228600" fontAlgn="base">
              <a:spcBef>
                <a:spcPct val="0"/>
              </a:spcBef>
              <a:spcAft>
                <a:spcPct val="0"/>
              </a:spcAft>
              <a:defRPr>
                <a:solidFill>
                  <a:schemeClr val="tx1"/>
                </a:solidFill>
                <a:latin typeface="Century Schoolbook" panose="02040604050505020304" pitchFamily="18" charset="0"/>
              </a:defRPr>
            </a:lvl8pPr>
            <a:lvl9pPr marL="3886200" indent="-228600" fontAlgn="base">
              <a:spcBef>
                <a:spcPct val="0"/>
              </a:spcBef>
              <a:spcAft>
                <a:spcPct val="0"/>
              </a:spcAft>
              <a:defRPr>
                <a:solidFill>
                  <a:schemeClr val="tx1"/>
                </a:solidFill>
                <a:latin typeface="Century Schoolbook" panose="02040604050505020304" pitchFamily="18" charset="0"/>
              </a:defRPr>
            </a:lvl9pPr>
          </a:lstStyle>
          <a:p>
            <a:fld id="{FB814F08-C747-456C-BA23-D246202AAAAD}" type="slidenum">
              <a:rPr lang="en-US">
                <a:solidFill>
                  <a:srgbClr val="FFFFFF"/>
                </a:solidFill>
              </a:rPr>
              <a:pPr/>
              <a:t>4</a:t>
            </a:fld>
            <a:endParaRPr lang="en-US">
              <a:solidFill>
                <a:srgbClr val="FFFFFF"/>
              </a:solidFill>
            </a:endParaRPr>
          </a:p>
        </p:txBody>
      </p:sp>
    </p:spTree>
    <p:extLst>
      <p:ext uri="{BB962C8B-B14F-4D97-AF65-F5344CB8AC3E}">
        <p14:creationId xmlns:p14="http://schemas.microsoft.com/office/powerpoint/2010/main" val="3798588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MODEL PROBABILITAS</a:t>
            </a:r>
          </a:p>
        </p:txBody>
      </p:sp>
      <p:sp>
        <p:nvSpPr>
          <p:cNvPr id="21507" name="Content Placeholder 2"/>
          <p:cNvSpPr>
            <a:spLocks noGrp="1"/>
          </p:cNvSpPr>
          <p:nvPr>
            <p:ph sz="quarter" idx="1"/>
          </p:nvPr>
        </p:nvSpPr>
        <p:spPr>
          <a:xfrm>
            <a:off x="1981200" y="1600201"/>
            <a:ext cx="7467600" cy="4873625"/>
          </a:xfrm>
        </p:spPr>
        <p:txBody>
          <a:bodyPr>
            <a:normAutofit lnSpcReduction="10000"/>
          </a:bodyPr>
          <a:lstStyle/>
          <a:p>
            <a:r>
              <a:rPr lang="en-US"/>
              <a:t>Nilai Probabilitas</a:t>
            </a:r>
          </a:p>
          <a:p>
            <a:pPr algn="just">
              <a:buFont typeface="Wingdings" panose="05000000000000000000" pitchFamily="2" charset="2"/>
              <a:buNone/>
            </a:pPr>
            <a:r>
              <a:rPr lang="en-US"/>
              <a:t>	Probabilitas dinyatakan dengan bilangan desimal atau bilangan pecahan</a:t>
            </a:r>
          </a:p>
          <a:p>
            <a:pPr algn="just">
              <a:buFont typeface="Wingdings" panose="05000000000000000000" pitchFamily="2" charset="2"/>
              <a:buNone/>
            </a:pPr>
            <a:endParaRPr lang="en-US"/>
          </a:p>
          <a:p>
            <a:pPr algn="just">
              <a:buFont typeface="Wingdings" panose="05000000000000000000" pitchFamily="2" charset="2"/>
              <a:buNone/>
            </a:pPr>
            <a:r>
              <a:rPr lang="en-US"/>
              <a:t>	Nilai dari probabilitas berkisar antara 0 dan 1</a:t>
            </a:r>
          </a:p>
          <a:p>
            <a:pPr algn="just">
              <a:buFont typeface="Wingdings" panose="05000000000000000000" pitchFamily="2" charset="2"/>
              <a:buNone/>
            </a:pPr>
            <a:endParaRPr lang="en-US"/>
          </a:p>
          <a:p>
            <a:pPr algn="just">
              <a:buFont typeface="Wingdings" panose="05000000000000000000" pitchFamily="2" charset="2"/>
              <a:buNone/>
            </a:pPr>
            <a:r>
              <a:rPr lang="en-US"/>
              <a:t>	Semakin dekat nilai probabilitas ke nilai 0 semakin kecil kemungkinan suatu kejadian akan terjadi. Semakin dekat nilai prbabilitas ke nilai 1 semakin besar peluang suatu kejadian akan terjadi	</a:t>
            </a:r>
          </a:p>
        </p:txBody>
      </p:sp>
      <p:sp>
        <p:nvSpPr>
          <p:cNvPr id="21508"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Schoolbook" panose="02040604050505020304" pitchFamily="18" charset="0"/>
              </a:defRPr>
            </a:lvl1pPr>
            <a:lvl2pPr marL="742950" indent="-285750">
              <a:defRPr>
                <a:solidFill>
                  <a:schemeClr val="tx1"/>
                </a:solidFill>
                <a:latin typeface="Century Schoolbook" panose="02040604050505020304" pitchFamily="18" charset="0"/>
              </a:defRPr>
            </a:lvl2pPr>
            <a:lvl3pPr marL="1143000" indent="-228600">
              <a:defRPr>
                <a:solidFill>
                  <a:schemeClr val="tx1"/>
                </a:solidFill>
                <a:latin typeface="Century Schoolbook" panose="02040604050505020304" pitchFamily="18" charset="0"/>
              </a:defRPr>
            </a:lvl3pPr>
            <a:lvl4pPr marL="1600200" indent="-228600">
              <a:defRPr>
                <a:solidFill>
                  <a:schemeClr val="tx1"/>
                </a:solidFill>
                <a:latin typeface="Century Schoolbook" panose="02040604050505020304" pitchFamily="18" charset="0"/>
              </a:defRPr>
            </a:lvl4pPr>
            <a:lvl5pPr marL="2057400" indent="-228600">
              <a:defRPr>
                <a:solidFill>
                  <a:schemeClr val="tx1"/>
                </a:solidFill>
                <a:latin typeface="Century Schoolbook" panose="02040604050505020304" pitchFamily="18" charset="0"/>
              </a:defRPr>
            </a:lvl5pPr>
            <a:lvl6pPr marL="2514600" indent="-228600" fontAlgn="base">
              <a:spcBef>
                <a:spcPct val="0"/>
              </a:spcBef>
              <a:spcAft>
                <a:spcPct val="0"/>
              </a:spcAft>
              <a:defRPr>
                <a:solidFill>
                  <a:schemeClr val="tx1"/>
                </a:solidFill>
                <a:latin typeface="Century Schoolbook" panose="02040604050505020304" pitchFamily="18" charset="0"/>
              </a:defRPr>
            </a:lvl6pPr>
            <a:lvl7pPr marL="2971800" indent="-228600" fontAlgn="base">
              <a:spcBef>
                <a:spcPct val="0"/>
              </a:spcBef>
              <a:spcAft>
                <a:spcPct val="0"/>
              </a:spcAft>
              <a:defRPr>
                <a:solidFill>
                  <a:schemeClr val="tx1"/>
                </a:solidFill>
                <a:latin typeface="Century Schoolbook" panose="02040604050505020304" pitchFamily="18" charset="0"/>
              </a:defRPr>
            </a:lvl7pPr>
            <a:lvl8pPr marL="3429000" indent="-228600" fontAlgn="base">
              <a:spcBef>
                <a:spcPct val="0"/>
              </a:spcBef>
              <a:spcAft>
                <a:spcPct val="0"/>
              </a:spcAft>
              <a:defRPr>
                <a:solidFill>
                  <a:schemeClr val="tx1"/>
                </a:solidFill>
                <a:latin typeface="Century Schoolbook" panose="02040604050505020304" pitchFamily="18" charset="0"/>
              </a:defRPr>
            </a:lvl8pPr>
            <a:lvl9pPr marL="3886200" indent="-228600" fontAlgn="base">
              <a:spcBef>
                <a:spcPct val="0"/>
              </a:spcBef>
              <a:spcAft>
                <a:spcPct val="0"/>
              </a:spcAft>
              <a:defRPr>
                <a:solidFill>
                  <a:schemeClr val="tx1"/>
                </a:solidFill>
                <a:latin typeface="Century Schoolbook" panose="02040604050505020304" pitchFamily="18" charset="0"/>
              </a:defRPr>
            </a:lvl9pPr>
          </a:lstStyle>
          <a:p>
            <a:fld id="{21598AB2-C099-4763-962A-AAC53649D003}" type="slidenum">
              <a:rPr lang="en-US">
                <a:solidFill>
                  <a:srgbClr val="FFFFFF"/>
                </a:solidFill>
              </a:rPr>
              <a:pPr/>
              <a:t>5</a:t>
            </a:fld>
            <a:endParaRPr lang="en-US">
              <a:solidFill>
                <a:srgbClr val="FFFFFF"/>
              </a:solidFill>
            </a:endParaRPr>
          </a:p>
        </p:txBody>
      </p:sp>
    </p:spTree>
    <p:extLst>
      <p:ext uri="{BB962C8B-B14F-4D97-AF65-F5344CB8AC3E}">
        <p14:creationId xmlns:p14="http://schemas.microsoft.com/office/powerpoint/2010/main" val="3433468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MODEL PROBABILITAS</a:t>
            </a:r>
          </a:p>
        </p:txBody>
      </p:sp>
      <p:sp>
        <p:nvSpPr>
          <p:cNvPr id="3" name="Content Placeholder 2"/>
          <p:cNvSpPr>
            <a:spLocks noGrp="1"/>
          </p:cNvSpPr>
          <p:nvPr>
            <p:ph sz="quarter" idx="1"/>
          </p:nvPr>
        </p:nvSpPr>
        <p:spPr>
          <a:xfrm>
            <a:off x="1981200" y="1600201"/>
            <a:ext cx="7467600" cy="4873625"/>
          </a:xfrm>
        </p:spPr>
        <p:txBody>
          <a:bodyPr>
            <a:normAutofit fontScale="85000" lnSpcReduction="20000"/>
          </a:bodyPr>
          <a:lstStyle/>
          <a:p>
            <a:pPr marL="0" indent="0">
              <a:buNone/>
              <a:defRPr/>
            </a:pPr>
            <a:r>
              <a:rPr lang="en-US" b="1" dirty="0" err="1">
                <a:solidFill>
                  <a:schemeClr val="accent2">
                    <a:lumMod val="75000"/>
                  </a:schemeClr>
                </a:solidFill>
              </a:rPr>
              <a:t>Peristiwa</a:t>
            </a:r>
            <a:r>
              <a:rPr lang="en-US" b="1" dirty="0">
                <a:solidFill>
                  <a:schemeClr val="accent2">
                    <a:lumMod val="75000"/>
                  </a:schemeClr>
                </a:solidFill>
              </a:rPr>
              <a:t>/ </a:t>
            </a:r>
            <a:r>
              <a:rPr lang="en-US" b="1" dirty="0" err="1">
                <a:solidFill>
                  <a:schemeClr val="accent2">
                    <a:lumMod val="75000"/>
                  </a:schemeClr>
                </a:solidFill>
              </a:rPr>
              <a:t>Kejadian</a:t>
            </a:r>
            <a:r>
              <a:rPr lang="en-US" b="1" dirty="0">
                <a:solidFill>
                  <a:schemeClr val="accent2">
                    <a:lumMod val="75000"/>
                  </a:schemeClr>
                </a:solidFill>
              </a:rPr>
              <a:t>/ Event</a:t>
            </a:r>
          </a:p>
          <a:p>
            <a:pPr marL="274320" indent="-274320" algn="just">
              <a:buNone/>
              <a:defRPr/>
            </a:pPr>
            <a:r>
              <a:rPr lang="en-US" dirty="0"/>
              <a:t>	</a:t>
            </a:r>
            <a:r>
              <a:rPr lang="sv-SE" dirty="0"/>
              <a:t>Kumpulan hasil-hasil dasar yang digolongkan oleh suatu ciri tertentu</a:t>
            </a:r>
            <a:endParaRPr lang="en-US" dirty="0"/>
          </a:p>
          <a:p>
            <a:pPr marL="274320" indent="-274320">
              <a:buNone/>
              <a:defRPr/>
            </a:pPr>
            <a:r>
              <a:rPr lang="en-US" dirty="0"/>
              <a:t>	</a:t>
            </a:r>
            <a:r>
              <a:rPr lang="en-US" dirty="0" err="1"/>
              <a:t>Contoh</a:t>
            </a:r>
            <a:r>
              <a:rPr lang="en-US" dirty="0"/>
              <a:t> :	A =</a:t>
            </a:r>
            <a:r>
              <a:rPr lang="en-US" b="1" dirty="0"/>
              <a:t> </a:t>
            </a:r>
            <a:r>
              <a:rPr lang="en-US" dirty="0"/>
              <a:t>{</a:t>
            </a:r>
            <a:r>
              <a:rPr lang="en-US" dirty="0" err="1"/>
              <a:t>muncul</a:t>
            </a:r>
            <a:r>
              <a:rPr lang="en-US" dirty="0"/>
              <a:t> </a:t>
            </a:r>
            <a:r>
              <a:rPr lang="en-US" dirty="0" err="1"/>
              <a:t>angka</a:t>
            </a:r>
            <a:r>
              <a:rPr lang="en-US" dirty="0"/>
              <a:t> </a:t>
            </a:r>
            <a:r>
              <a:rPr lang="en-US" dirty="0" err="1"/>
              <a:t>genap</a:t>
            </a:r>
            <a:r>
              <a:rPr lang="en-US" dirty="0"/>
              <a:t>}, </a:t>
            </a:r>
          </a:p>
          <a:p>
            <a:pPr marL="274320" indent="-274320">
              <a:buNone/>
              <a:defRPr/>
            </a:pPr>
            <a:r>
              <a:rPr lang="en-US" dirty="0"/>
              <a:t>			</a:t>
            </a:r>
          </a:p>
          <a:p>
            <a:pPr marL="274320" indent="-274320">
              <a:buNone/>
              <a:defRPr/>
            </a:pPr>
            <a:r>
              <a:rPr lang="en-US" dirty="0"/>
              <a:t>	</a:t>
            </a:r>
            <a:r>
              <a:rPr lang="en-US" dirty="0" err="1"/>
              <a:t>Peristiwa</a:t>
            </a:r>
            <a:r>
              <a:rPr lang="en-US" dirty="0"/>
              <a:t> </a:t>
            </a:r>
            <a:r>
              <a:rPr lang="en-US" dirty="0" err="1"/>
              <a:t>bagian</a:t>
            </a:r>
            <a:r>
              <a:rPr lang="en-US" dirty="0"/>
              <a:t> </a:t>
            </a:r>
            <a:r>
              <a:rPr lang="en-US" dirty="0" err="1"/>
              <a:t>dari</a:t>
            </a:r>
            <a:r>
              <a:rPr lang="en-US" dirty="0"/>
              <a:t> </a:t>
            </a:r>
            <a:r>
              <a:rPr lang="en-US" dirty="0" err="1"/>
              <a:t>ruang</a:t>
            </a:r>
            <a:r>
              <a:rPr lang="en-US" dirty="0"/>
              <a:t> </a:t>
            </a:r>
            <a:r>
              <a:rPr lang="en-US" dirty="0" err="1"/>
              <a:t>sampel</a:t>
            </a:r>
            <a:endParaRPr lang="en-US" dirty="0"/>
          </a:p>
          <a:p>
            <a:pPr marL="274320" indent="-274320">
              <a:buNone/>
              <a:defRPr/>
            </a:pPr>
            <a:endParaRPr lang="en-US" dirty="0"/>
          </a:p>
          <a:p>
            <a:pPr marL="274320" indent="-274320">
              <a:buNone/>
              <a:defRPr/>
            </a:pPr>
            <a:r>
              <a:rPr lang="en-US" dirty="0"/>
              <a:t>	</a:t>
            </a:r>
            <a:r>
              <a:rPr lang="en-US" dirty="0" err="1"/>
              <a:t>Satu</a:t>
            </a:r>
            <a:r>
              <a:rPr lang="en-US" dirty="0"/>
              <a:t> </a:t>
            </a:r>
            <a:r>
              <a:rPr lang="en-US" dirty="0" err="1"/>
              <a:t>peristiwa</a:t>
            </a:r>
            <a:r>
              <a:rPr lang="en-US" dirty="0"/>
              <a:t> </a:t>
            </a:r>
            <a:r>
              <a:rPr lang="en-US" dirty="0" err="1"/>
              <a:t>terdiri</a:t>
            </a:r>
            <a:r>
              <a:rPr lang="en-US" dirty="0"/>
              <a:t> </a:t>
            </a:r>
            <a:r>
              <a:rPr lang="en-US" dirty="0" err="1"/>
              <a:t>dari</a:t>
            </a:r>
            <a:r>
              <a:rPr lang="en-US" dirty="0"/>
              <a:t> </a:t>
            </a:r>
            <a:r>
              <a:rPr lang="en-US" dirty="0" err="1"/>
              <a:t>satu</a:t>
            </a:r>
            <a:r>
              <a:rPr lang="en-US" dirty="0"/>
              <a:t> </a:t>
            </a:r>
            <a:r>
              <a:rPr lang="en-US" dirty="0" err="1"/>
              <a:t>hasil</a:t>
            </a:r>
            <a:endParaRPr lang="en-US" dirty="0"/>
          </a:p>
          <a:p>
            <a:pPr marL="274320" indent="-274320">
              <a:buNone/>
              <a:defRPr/>
            </a:pPr>
            <a:endParaRPr lang="en-US" dirty="0"/>
          </a:p>
          <a:p>
            <a:pPr marL="274320" indent="-274320">
              <a:buNone/>
              <a:defRPr/>
            </a:pPr>
            <a:r>
              <a:rPr lang="en-US" dirty="0"/>
              <a:t>	</a:t>
            </a:r>
            <a:r>
              <a:rPr lang="en-US" dirty="0" err="1"/>
              <a:t>Peristiwa</a:t>
            </a:r>
            <a:r>
              <a:rPr lang="en-US" dirty="0"/>
              <a:t> yang </a:t>
            </a:r>
            <a:r>
              <a:rPr lang="en-US" dirty="0" err="1"/>
              <a:t>pasti</a:t>
            </a:r>
            <a:r>
              <a:rPr lang="en-US" dirty="0"/>
              <a:t> : </a:t>
            </a:r>
            <a:r>
              <a:rPr lang="en-US" dirty="0" err="1"/>
              <a:t>ruang</a:t>
            </a:r>
            <a:r>
              <a:rPr lang="en-US" dirty="0"/>
              <a:t> </a:t>
            </a:r>
            <a:r>
              <a:rPr lang="en-US" dirty="0" err="1"/>
              <a:t>sampel</a:t>
            </a:r>
            <a:r>
              <a:rPr lang="en-US" dirty="0"/>
              <a:t> </a:t>
            </a:r>
          </a:p>
          <a:p>
            <a:pPr marL="274320" indent="-274320">
              <a:buNone/>
              <a:defRPr/>
            </a:pPr>
            <a:endParaRPr lang="en-US" dirty="0"/>
          </a:p>
          <a:p>
            <a:pPr marL="274320" indent="-274320">
              <a:buNone/>
              <a:defRPr/>
            </a:pPr>
            <a:r>
              <a:rPr lang="en-US" dirty="0"/>
              <a:t>	</a:t>
            </a:r>
            <a:r>
              <a:rPr lang="en-US" dirty="0" err="1"/>
              <a:t>Peristiwa</a:t>
            </a:r>
            <a:r>
              <a:rPr lang="en-US" dirty="0"/>
              <a:t> yang </a:t>
            </a:r>
            <a:r>
              <a:rPr lang="en-US" dirty="0" err="1"/>
              <a:t>tidak</a:t>
            </a:r>
            <a:r>
              <a:rPr lang="en-US" dirty="0"/>
              <a:t> </a:t>
            </a:r>
            <a:r>
              <a:rPr lang="en-US" dirty="0" err="1"/>
              <a:t>mungkin</a:t>
            </a:r>
            <a:r>
              <a:rPr lang="en-US" dirty="0"/>
              <a:t> : </a:t>
            </a:r>
            <a:r>
              <a:rPr lang="en-US" dirty="0" err="1"/>
              <a:t>himpunan</a:t>
            </a:r>
            <a:r>
              <a:rPr lang="en-US" dirty="0"/>
              <a:t> </a:t>
            </a:r>
            <a:r>
              <a:rPr lang="en-US" dirty="0" err="1"/>
              <a:t>kosong</a:t>
            </a:r>
            <a:endParaRPr lang="en-US" dirty="0"/>
          </a:p>
        </p:txBody>
      </p:sp>
      <p:sp>
        <p:nvSpPr>
          <p:cNvPr id="22532"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Schoolbook" panose="02040604050505020304" pitchFamily="18" charset="0"/>
              </a:defRPr>
            </a:lvl1pPr>
            <a:lvl2pPr marL="742950" indent="-285750">
              <a:defRPr>
                <a:solidFill>
                  <a:schemeClr val="tx1"/>
                </a:solidFill>
                <a:latin typeface="Century Schoolbook" panose="02040604050505020304" pitchFamily="18" charset="0"/>
              </a:defRPr>
            </a:lvl2pPr>
            <a:lvl3pPr marL="1143000" indent="-228600">
              <a:defRPr>
                <a:solidFill>
                  <a:schemeClr val="tx1"/>
                </a:solidFill>
                <a:latin typeface="Century Schoolbook" panose="02040604050505020304" pitchFamily="18" charset="0"/>
              </a:defRPr>
            </a:lvl3pPr>
            <a:lvl4pPr marL="1600200" indent="-228600">
              <a:defRPr>
                <a:solidFill>
                  <a:schemeClr val="tx1"/>
                </a:solidFill>
                <a:latin typeface="Century Schoolbook" panose="02040604050505020304" pitchFamily="18" charset="0"/>
              </a:defRPr>
            </a:lvl4pPr>
            <a:lvl5pPr marL="2057400" indent="-228600">
              <a:defRPr>
                <a:solidFill>
                  <a:schemeClr val="tx1"/>
                </a:solidFill>
                <a:latin typeface="Century Schoolbook" panose="02040604050505020304" pitchFamily="18" charset="0"/>
              </a:defRPr>
            </a:lvl5pPr>
            <a:lvl6pPr marL="2514600" indent="-228600" fontAlgn="base">
              <a:spcBef>
                <a:spcPct val="0"/>
              </a:spcBef>
              <a:spcAft>
                <a:spcPct val="0"/>
              </a:spcAft>
              <a:defRPr>
                <a:solidFill>
                  <a:schemeClr val="tx1"/>
                </a:solidFill>
                <a:latin typeface="Century Schoolbook" panose="02040604050505020304" pitchFamily="18" charset="0"/>
              </a:defRPr>
            </a:lvl6pPr>
            <a:lvl7pPr marL="2971800" indent="-228600" fontAlgn="base">
              <a:spcBef>
                <a:spcPct val="0"/>
              </a:spcBef>
              <a:spcAft>
                <a:spcPct val="0"/>
              </a:spcAft>
              <a:defRPr>
                <a:solidFill>
                  <a:schemeClr val="tx1"/>
                </a:solidFill>
                <a:latin typeface="Century Schoolbook" panose="02040604050505020304" pitchFamily="18" charset="0"/>
              </a:defRPr>
            </a:lvl7pPr>
            <a:lvl8pPr marL="3429000" indent="-228600" fontAlgn="base">
              <a:spcBef>
                <a:spcPct val="0"/>
              </a:spcBef>
              <a:spcAft>
                <a:spcPct val="0"/>
              </a:spcAft>
              <a:defRPr>
                <a:solidFill>
                  <a:schemeClr val="tx1"/>
                </a:solidFill>
                <a:latin typeface="Century Schoolbook" panose="02040604050505020304" pitchFamily="18" charset="0"/>
              </a:defRPr>
            </a:lvl8pPr>
            <a:lvl9pPr marL="3886200" indent="-228600" fontAlgn="base">
              <a:spcBef>
                <a:spcPct val="0"/>
              </a:spcBef>
              <a:spcAft>
                <a:spcPct val="0"/>
              </a:spcAft>
              <a:defRPr>
                <a:solidFill>
                  <a:schemeClr val="tx1"/>
                </a:solidFill>
                <a:latin typeface="Century Schoolbook" panose="02040604050505020304" pitchFamily="18" charset="0"/>
              </a:defRPr>
            </a:lvl9pPr>
          </a:lstStyle>
          <a:p>
            <a:fld id="{A1BCA63B-DFF4-41CE-B858-29EFA7C218CA}" type="slidenum">
              <a:rPr lang="en-US">
                <a:solidFill>
                  <a:srgbClr val="FFFFFF"/>
                </a:solidFill>
              </a:rPr>
              <a:pPr/>
              <a:t>6</a:t>
            </a:fld>
            <a:endParaRPr lang="en-US">
              <a:solidFill>
                <a:srgbClr val="FFFFFF"/>
              </a:solidFill>
            </a:endParaRPr>
          </a:p>
        </p:txBody>
      </p:sp>
    </p:spTree>
    <p:extLst>
      <p:ext uri="{BB962C8B-B14F-4D97-AF65-F5344CB8AC3E}">
        <p14:creationId xmlns:p14="http://schemas.microsoft.com/office/powerpoint/2010/main" val="37309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MODEL PROBABILITAS</a:t>
            </a:r>
          </a:p>
        </p:txBody>
      </p:sp>
      <p:sp>
        <p:nvSpPr>
          <p:cNvPr id="1032"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Schoolbook" panose="02040604050505020304" pitchFamily="18" charset="0"/>
              </a:defRPr>
            </a:lvl1pPr>
            <a:lvl2pPr marL="742950" indent="-285750">
              <a:defRPr>
                <a:solidFill>
                  <a:schemeClr val="tx1"/>
                </a:solidFill>
                <a:latin typeface="Century Schoolbook" panose="02040604050505020304" pitchFamily="18" charset="0"/>
              </a:defRPr>
            </a:lvl2pPr>
            <a:lvl3pPr marL="1143000" indent="-228600">
              <a:defRPr>
                <a:solidFill>
                  <a:schemeClr val="tx1"/>
                </a:solidFill>
                <a:latin typeface="Century Schoolbook" panose="02040604050505020304" pitchFamily="18" charset="0"/>
              </a:defRPr>
            </a:lvl3pPr>
            <a:lvl4pPr marL="1600200" indent="-228600">
              <a:defRPr>
                <a:solidFill>
                  <a:schemeClr val="tx1"/>
                </a:solidFill>
                <a:latin typeface="Century Schoolbook" panose="02040604050505020304" pitchFamily="18" charset="0"/>
              </a:defRPr>
            </a:lvl4pPr>
            <a:lvl5pPr marL="2057400" indent="-228600">
              <a:defRPr>
                <a:solidFill>
                  <a:schemeClr val="tx1"/>
                </a:solidFill>
                <a:latin typeface="Century Schoolbook" panose="02040604050505020304" pitchFamily="18" charset="0"/>
              </a:defRPr>
            </a:lvl5pPr>
            <a:lvl6pPr marL="2514600" indent="-228600" fontAlgn="base">
              <a:spcBef>
                <a:spcPct val="0"/>
              </a:spcBef>
              <a:spcAft>
                <a:spcPct val="0"/>
              </a:spcAft>
              <a:defRPr>
                <a:solidFill>
                  <a:schemeClr val="tx1"/>
                </a:solidFill>
                <a:latin typeface="Century Schoolbook" panose="02040604050505020304" pitchFamily="18" charset="0"/>
              </a:defRPr>
            </a:lvl6pPr>
            <a:lvl7pPr marL="2971800" indent="-228600" fontAlgn="base">
              <a:spcBef>
                <a:spcPct val="0"/>
              </a:spcBef>
              <a:spcAft>
                <a:spcPct val="0"/>
              </a:spcAft>
              <a:defRPr>
                <a:solidFill>
                  <a:schemeClr val="tx1"/>
                </a:solidFill>
                <a:latin typeface="Century Schoolbook" panose="02040604050505020304" pitchFamily="18" charset="0"/>
              </a:defRPr>
            </a:lvl7pPr>
            <a:lvl8pPr marL="3429000" indent="-228600" fontAlgn="base">
              <a:spcBef>
                <a:spcPct val="0"/>
              </a:spcBef>
              <a:spcAft>
                <a:spcPct val="0"/>
              </a:spcAft>
              <a:defRPr>
                <a:solidFill>
                  <a:schemeClr val="tx1"/>
                </a:solidFill>
                <a:latin typeface="Century Schoolbook" panose="02040604050505020304" pitchFamily="18" charset="0"/>
              </a:defRPr>
            </a:lvl8pPr>
            <a:lvl9pPr marL="3886200" indent="-228600" fontAlgn="base">
              <a:spcBef>
                <a:spcPct val="0"/>
              </a:spcBef>
              <a:spcAft>
                <a:spcPct val="0"/>
              </a:spcAft>
              <a:defRPr>
                <a:solidFill>
                  <a:schemeClr val="tx1"/>
                </a:solidFill>
                <a:latin typeface="Century Schoolbook" panose="02040604050505020304" pitchFamily="18" charset="0"/>
              </a:defRPr>
            </a:lvl9pPr>
          </a:lstStyle>
          <a:p>
            <a:fld id="{46126E04-9B23-44A7-B67B-4FBA1FAFE193}" type="slidenum">
              <a:rPr lang="en-US">
                <a:solidFill>
                  <a:srgbClr val="FFFFFF"/>
                </a:solidFill>
              </a:rPr>
              <a:pPr/>
              <a:t>7</a:t>
            </a:fld>
            <a:endParaRPr lang="en-US">
              <a:solidFill>
                <a:srgbClr val="FFFFFF"/>
              </a:solidFill>
            </a:endParaRPr>
          </a:p>
        </p:txBody>
      </p:sp>
      <p:graphicFrame>
        <p:nvGraphicFramePr>
          <p:cNvPr id="5" name="Content Placeholder 6"/>
          <p:cNvGraphicFramePr>
            <a:graphicFrameLocks/>
          </p:cNvGraphicFramePr>
          <p:nvPr/>
        </p:nvGraphicFramePr>
        <p:xfrm>
          <a:off x="1981200" y="1600200"/>
          <a:ext cx="8305800" cy="4800600"/>
        </p:xfrm>
        <a:graphic>
          <a:graphicData uri="http://schemas.openxmlformats.org/drawingml/2006/table">
            <a:tbl>
              <a:tblPr firstRow="1" bandRow="1">
                <a:tableStyleId>{5C22544A-7EE6-4342-B048-85BDC9FD1C3A}</a:tableStyleId>
              </a:tblPr>
              <a:tblGrid>
                <a:gridCol w="2768600">
                  <a:extLst>
                    <a:ext uri="{9D8B030D-6E8A-4147-A177-3AD203B41FA5}">
                      <a16:colId xmlns:a16="http://schemas.microsoft.com/office/drawing/2014/main" val="20000"/>
                    </a:ext>
                  </a:extLst>
                </a:gridCol>
                <a:gridCol w="2768600">
                  <a:extLst>
                    <a:ext uri="{9D8B030D-6E8A-4147-A177-3AD203B41FA5}">
                      <a16:colId xmlns:a16="http://schemas.microsoft.com/office/drawing/2014/main" val="20001"/>
                    </a:ext>
                  </a:extLst>
                </a:gridCol>
                <a:gridCol w="2768600">
                  <a:extLst>
                    <a:ext uri="{9D8B030D-6E8A-4147-A177-3AD203B41FA5}">
                      <a16:colId xmlns:a16="http://schemas.microsoft.com/office/drawing/2014/main" val="20002"/>
                    </a:ext>
                  </a:extLst>
                </a:gridCol>
              </a:tblGrid>
              <a:tr h="2400300">
                <a:tc>
                  <a:txBody>
                    <a:bodyPr/>
                    <a:lstStyle/>
                    <a:p>
                      <a:pPr algn="ctr"/>
                      <a:endParaRPr lang="en-US" b="0" dirty="0"/>
                    </a:p>
                  </a:txBody>
                  <a:tcPr/>
                </a:tc>
                <a:tc>
                  <a:txBody>
                    <a:bodyPr/>
                    <a:lstStyle/>
                    <a:p>
                      <a:pPr algn="ctr"/>
                      <a:endParaRPr lang="en-US" b="0" dirty="0"/>
                    </a:p>
                  </a:txBody>
                  <a:tcPr/>
                </a:tc>
                <a:tc>
                  <a:txBody>
                    <a:bodyPr/>
                    <a:lstStyle/>
                    <a:p>
                      <a:pPr algn="ctr"/>
                      <a:endParaRPr lang="en-US" b="0" dirty="0"/>
                    </a:p>
                  </a:txBody>
                  <a:tcPr/>
                </a:tc>
                <a:extLst>
                  <a:ext uri="{0D108BD9-81ED-4DB2-BD59-A6C34878D82A}">
                    <a16:rowId xmlns:a16="http://schemas.microsoft.com/office/drawing/2014/main" val="10000"/>
                  </a:ext>
                </a:extLst>
              </a:tr>
              <a:tr h="2400300">
                <a:tc>
                  <a:txBody>
                    <a:bodyPr/>
                    <a:lstStyle/>
                    <a:p>
                      <a:pPr algn="ctr"/>
                      <a:endParaRPr lang="en-US" b="0" dirty="0"/>
                    </a:p>
                  </a:txBody>
                  <a:tcPr/>
                </a:tc>
                <a:tc>
                  <a:txBody>
                    <a:bodyPr/>
                    <a:lstStyle/>
                    <a:p>
                      <a:pPr algn="ctr"/>
                      <a:endParaRPr lang="en-US" b="0" dirty="0"/>
                    </a:p>
                  </a:txBody>
                  <a:tcPr/>
                </a:tc>
                <a:tc>
                  <a:txBody>
                    <a:bodyPr/>
                    <a:lstStyle/>
                    <a:p>
                      <a:pPr algn="ctr"/>
                      <a:endParaRPr lang="en-US" b="0" dirty="0"/>
                    </a:p>
                  </a:txBody>
                  <a:tcPr/>
                </a:tc>
                <a:extLst>
                  <a:ext uri="{0D108BD9-81ED-4DB2-BD59-A6C34878D82A}">
                    <a16:rowId xmlns:a16="http://schemas.microsoft.com/office/drawing/2014/main" val="10001"/>
                  </a:ext>
                </a:extLst>
              </a:tr>
            </a:tbl>
          </a:graphicData>
        </a:graphic>
      </p:graphicFrame>
      <p:graphicFrame>
        <p:nvGraphicFramePr>
          <p:cNvPr id="1026" name="Content Placeholder 6"/>
          <p:cNvGraphicFramePr>
            <a:graphicFrameLocks noGrp="1" noChangeAspect="1"/>
          </p:cNvGraphicFramePr>
          <p:nvPr>
            <p:ph sz="quarter" idx="1"/>
          </p:nvPr>
        </p:nvGraphicFramePr>
        <p:xfrm>
          <a:off x="2667000" y="1600200"/>
          <a:ext cx="1066800" cy="420688"/>
        </p:xfrm>
        <a:graphic>
          <a:graphicData uri="http://schemas.openxmlformats.org/presentationml/2006/ole">
            <mc:AlternateContent xmlns:mc="http://schemas.openxmlformats.org/markup-compatibility/2006">
              <mc:Choice xmlns:v="urn:schemas-microsoft-com:vml" Requires="v">
                <p:oleObj spid="_x0000_s26631" name="Equation" r:id="rId3" imgW="419040" imgH="164880" progId="Equation.3">
                  <p:embed/>
                </p:oleObj>
              </mc:Choice>
              <mc:Fallback>
                <p:oleObj name="Equation" r:id="rId3" imgW="419040" imgH="164880" progId="Equation.3">
                  <p:embed/>
                  <p:pic>
                    <p:nvPicPr>
                      <p:cNvPr id="1026" name="Content Placeholder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1600200"/>
                        <a:ext cx="1066800" cy="420688"/>
                      </a:xfrm>
                      <a:prstGeom prst="rect">
                        <a:avLst/>
                      </a:prstGeom>
                    </p:spPr>
                  </p:pic>
                </p:oleObj>
              </mc:Fallback>
            </mc:AlternateContent>
          </a:graphicData>
        </a:graphic>
      </p:graphicFrame>
      <p:grpSp>
        <p:nvGrpSpPr>
          <p:cNvPr id="1047" name="Group 9"/>
          <p:cNvGrpSpPr>
            <a:grpSpLocks/>
          </p:cNvGrpSpPr>
          <p:nvPr/>
        </p:nvGrpSpPr>
        <p:grpSpPr bwMode="auto">
          <a:xfrm>
            <a:off x="4800600" y="2133600"/>
            <a:ext cx="2667000" cy="1752600"/>
            <a:chOff x="2415654" y="3534770"/>
            <a:chExt cx="3862316" cy="1842448"/>
          </a:xfrm>
        </p:grpSpPr>
        <p:sp>
          <p:nvSpPr>
            <p:cNvPr id="1078" name="Rectangle 4"/>
            <p:cNvSpPr>
              <a:spLocks noChangeArrowheads="1"/>
            </p:cNvSpPr>
            <p:nvPr/>
          </p:nvSpPr>
          <p:spPr bwMode="auto">
            <a:xfrm>
              <a:off x="2415654" y="3534770"/>
              <a:ext cx="3862316" cy="1842448"/>
            </a:xfrm>
            <a:prstGeom prst="rect">
              <a:avLst/>
            </a:prstGeom>
            <a:solidFill>
              <a:schemeClr val="bg2"/>
            </a:solidFill>
            <a:ln w="9525">
              <a:solidFill>
                <a:schemeClr val="tx1"/>
              </a:solidFill>
              <a:miter lim="800000"/>
              <a:headEnd/>
              <a:tailEnd/>
            </a:ln>
          </p:spPr>
          <p:txBody>
            <a:bodyPr wrap="none" anchor="ctr"/>
            <a:lstStyle>
              <a:lvl1pPr>
                <a:defRPr>
                  <a:solidFill>
                    <a:schemeClr val="tx1"/>
                  </a:solidFill>
                  <a:latin typeface="Century Schoolbook" panose="02040604050505020304" pitchFamily="18" charset="0"/>
                </a:defRPr>
              </a:lvl1pPr>
              <a:lvl2pPr marL="742950" indent="-285750">
                <a:defRPr>
                  <a:solidFill>
                    <a:schemeClr val="tx1"/>
                  </a:solidFill>
                  <a:latin typeface="Century Schoolbook" panose="02040604050505020304" pitchFamily="18" charset="0"/>
                </a:defRPr>
              </a:lvl2pPr>
              <a:lvl3pPr marL="1143000" indent="-228600">
                <a:defRPr>
                  <a:solidFill>
                    <a:schemeClr val="tx1"/>
                  </a:solidFill>
                  <a:latin typeface="Century Schoolbook" panose="02040604050505020304" pitchFamily="18" charset="0"/>
                </a:defRPr>
              </a:lvl3pPr>
              <a:lvl4pPr marL="1600200" indent="-228600">
                <a:defRPr>
                  <a:solidFill>
                    <a:schemeClr val="tx1"/>
                  </a:solidFill>
                  <a:latin typeface="Century Schoolbook" panose="02040604050505020304" pitchFamily="18" charset="0"/>
                </a:defRPr>
              </a:lvl4pPr>
              <a:lvl5pPr marL="2057400" indent="-228600">
                <a:defRPr>
                  <a:solidFill>
                    <a:schemeClr val="tx1"/>
                  </a:solidFill>
                  <a:latin typeface="Century Schoolbook" panose="02040604050505020304" pitchFamily="18" charset="0"/>
                </a:defRPr>
              </a:lvl5pPr>
              <a:lvl6pPr marL="2514600" indent="-228600" fontAlgn="base">
                <a:spcBef>
                  <a:spcPct val="0"/>
                </a:spcBef>
                <a:spcAft>
                  <a:spcPct val="0"/>
                </a:spcAft>
                <a:defRPr>
                  <a:solidFill>
                    <a:schemeClr val="tx1"/>
                  </a:solidFill>
                  <a:latin typeface="Century Schoolbook" panose="02040604050505020304" pitchFamily="18" charset="0"/>
                </a:defRPr>
              </a:lvl6pPr>
              <a:lvl7pPr marL="2971800" indent="-228600" fontAlgn="base">
                <a:spcBef>
                  <a:spcPct val="0"/>
                </a:spcBef>
                <a:spcAft>
                  <a:spcPct val="0"/>
                </a:spcAft>
                <a:defRPr>
                  <a:solidFill>
                    <a:schemeClr val="tx1"/>
                  </a:solidFill>
                  <a:latin typeface="Century Schoolbook" panose="02040604050505020304" pitchFamily="18" charset="0"/>
                </a:defRPr>
              </a:lvl7pPr>
              <a:lvl8pPr marL="3429000" indent="-228600" fontAlgn="base">
                <a:spcBef>
                  <a:spcPct val="0"/>
                </a:spcBef>
                <a:spcAft>
                  <a:spcPct val="0"/>
                </a:spcAft>
                <a:defRPr>
                  <a:solidFill>
                    <a:schemeClr val="tx1"/>
                  </a:solidFill>
                  <a:latin typeface="Century Schoolbook" panose="02040604050505020304" pitchFamily="18" charset="0"/>
                </a:defRPr>
              </a:lvl8pPr>
              <a:lvl9pPr marL="3886200" indent="-228600" fontAlgn="base">
                <a:spcBef>
                  <a:spcPct val="0"/>
                </a:spcBef>
                <a:spcAft>
                  <a:spcPct val="0"/>
                </a:spcAft>
                <a:defRPr>
                  <a:solidFill>
                    <a:schemeClr val="tx1"/>
                  </a:solidFill>
                  <a:latin typeface="Century Schoolbook" panose="02040604050505020304" pitchFamily="18" charset="0"/>
                </a:defRPr>
              </a:lvl9pPr>
            </a:lstStyle>
            <a:p>
              <a:endParaRPr lang="en-US"/>
            </a:p>
          </p:txBody>
        </p:sp>
        <p:sp>
          <p:nvSpPr>
            <p:cNvPr id="1079" name="Oval 5"/>
            <p:cNvSpPr>
              <a:spLocks noChangeArrowheads="1"/>
            </p:cNvSpPr>
            <p:nvPr/>
          </p:nvSpPr>
          <p:spPr bwMode="auto">
            <a:xfrm>
              <a:off x="2667000" y="3962400"/>
              <a:ext cx="1676400" cy="1066800"/>
            </a:xfrm>
            <a:prstGeom prst="ellipse">
              <a:avLst/>
            </a:prstGeom>
            <a:solidFill>
              <a:schemeClr val="accent1">
                <a:alpha val="50195"/>
              </a:schemeClr>
            </a:solidFill>
            <a:ln w="9525">
              <a:solidFill>
                <a:schemeClr val="tx1"/>
              </a:solidFill>
              <a:round/>
              <a:headEnd/>
              <a:tailEnd/>
            </a:ln>
          </p:spPr>
          <p:txBody>
            <a:bodyPr wrap="none" anchor="ctr"/>
            <a:lstStyle>
              <a:lvl1pPr>
                <a:defRPr>
                  <a:solidFill>
                    <a:schemeClr val="tx1"/>
                  </a:solidFill>
                  <a:latin typeface="Century Schoolbook" panose="02040604050505020304" pitchFamily="18" charset="0"/>
                </a:defRPr>
              </a:lvl1pPr>
              <a:lvl2pPr marL="742950" indent="-285750">
                <a:defRPr>
                  <a:solidFill>
                    <a:schemeClr val="tx1"/>
                  </a:solidFill>
                  <a:latin typeface="Century Schoolbook" panose="02040604050505020304" pitchFamily="18" charset="0"/>
                </a:defRPr>
              </a:lvl2pPr>
              <a:lvl3pPr marL="1143000" indent="-228600">
                <a:defRPr>
                  <a:solidFill>
                    <a:schemeClr val="tx1"/>
                  </a:solidFill>
                  <a:latin typeface="Century Schoolbook" panose="02040604050505020304" pitchFamily="18" charset="0"/>
                </a:defRPr>
              </a:lvl3pPr>
              <a:lvl4pPr marL="1600200" indent="-228600">
                <a:defRPr>
                  <a:solidFill>
                    <a:schemeClr val="tx1"/>
                  </a:solidFill>
                  <a:latin typeface="Century Schoolbook" panose="02040604050505020304" pitchFamily="18" charset="0"/>
                </a:defRPr>
              </a:lvl4pPr>
              <a:lvl5pPr marL="2057400" indent="-228600">
                <a:defRPr>
                  <a:solidFill>
                    <a:schemeClr val="tx1"/>
                  </a:solidFill>
                  <a:latin typeface="Century Schoolbook" panose="02040604050505020304" pitchFamily="18" charset="0"/>
                </a:defRPr>
              </a:lvl5pPr>
              <a:lvl6pPr marL="2514600" indent="-228600" fontAlgn="base">
                <a:spcBef>
                  <a:spcPct val="0"/>
                </a:spcBef>
                <a:spcAft>
                  <a:spcPct val="0"/>
                </a:spcAft>
                <a:defRPr>
                  <a:solidFill>
                    <a:schemeClr val="tx1"/>
                  </a:solidFill>
                  <a:latin typeface="Century Schoolbook" panose="02040604050505020304" pitchFamily="18" charset="0"/>
                </a:defRPr>
              </a:lvl6pPr>
              <a:lvl7pPr marL="2971800" indent="-228600" fontAlgn="base">
                <a:spcBef>
                  <a:spcPct val="0"/>
                </a:spcBef>
                <a:spcAft>
                  <a:spcPct val="0"/>
                </a:spcAft>
                <a:defRPr>
                  <a:solidFill>
                    <a:schemeClr val="tx1"/>
                  </a:solidFill>
                  <a:latin typeface="Century Schoolbook" panose="02040604050505020304" pitchFamily="18" charset="0"/>
                </a:defRPr>
              </a:lvl7pPr>
              <a:lvl8pPr marL="3429000" indent="-228600" fontAlgn="base">
                <a:spcBef>
                  <a:spcPct val="0"/>
                </a:spcBef>
                <a:spcAft>
                  <a:spcPct val="0"/>
                </a:spcAft>
                <a:defRPr>
                  <a:solidFill>
                    <a:schemeClr val="tx1"/>
                  </a:solidFill>
                  <a:latin typeface="Century Schoolbook" panose="02040604050505020304" pitchFamily="18" charset="0"/>
                </a:defRPr>
              </a:lvl8pPr>
              <a:lvl9pPr marL="3886200" indent="-228600" fontAlgn="base">
                <a:spcBef>
                  <a:spcPct val="0"/>
                </a:spcBef>
                <a:spcAft>
                  <a:spcPct val="0"/>
                </a:spcAft>
                <a:defRPr>
                  <a:solidFill>
                    <a:schemeClr val="tx1"/>
                  </a:solidFill>
                  <a:latin typeface="Century Schoolbook" panose="02040604050505020304" pitchFamily="18" charset="0"/>
                </a:defRPr>
              </a:lvl9pPr>
            </a:lstStyle>
            <a:p>
              <a:endParaRPr lang="en-US"/>
            </a:p>
          </p:txBody>
        </p:sp>
        <p:sp>
          <p:nvSpPr>
            <p:cNvPr id="1080" name="Oval 6"/>
            <p:cNvSpPr>
              <a:spLocks noChangeArrowheads="1"/>
            </p:cNvSpPr>
            <p:nvPr/>
          </p:nvSpPr>
          <p:spPr bwMode="auto">
            <a:xfrm>
              <a:off x="3962400" y="3810000"/>
              <a:ext cx="1981200" cy="1447800"/>
            </a:xfrm>
            <a:prstGeom prst="ellipse">
              <a:avLst/>
            </a:prstGeom>
            <a:solidFill>
              <a:schemeClr val="accent1">
                <a:alpha val="50195"/>
              </a:schemeClr>
            </a:solidFill>
            <a:ln w="9525">
              <a:solidFill>
                <a:schemeClr val="tx1"/>
              </a:solidFill>
              <a:round/>
              <a:headEnd/>
              <a:tailEnd/>
            </a:ln>
          </p:spPr>
          <p:txBody>
            <a:bodyPr wrap="none" anchor="ctr"/>
            <a:lstStyle>
              <a:lvl1pPr>
                <a:defRPr>
                  <a:solidFill>
                    <a:schemeClr val="tx1"/>
                  </a:solidFill>
                  <a:latin typeface="Century Schoolbook" panose="02040604050505020304" pitchFamily="18" charset="0"/>
                </a:defRPr>
              </a:lvl1pPr>
              <a:lvl2pPr marL="742950" indent="-285750">
                <a:defRPr>
                  <a:solidFill>
                    <a:schemeClr val="tx1"/>
                  </a:solidFill>
                  <a:latin typeface="Century Schoolbook" panose="02040604050505020304" pitchFamily="18" charset="0"/>
                </a:defRPr>
              </a:lvl2pPr>
              <a:lvl3pPr marL="1143000" indent="-228600">
                <a:defRPr>
                  <a:solidFill>
                    <a:schemeClr val="tx1"/>
                  </a:solidFill>
                  <a:latin typeface="Century Schoolbook" panose="02040604050505020304" pitchFamily="18" charset="0"/>
                </a:defRPr>
              </a:lvl3pPr>
              <a:lvl4pPr marL="1600200" indent="-228600">
                <a:defRPr>
                  <a:solidFill>
                    <a:schemeClr val="tx1"/>
                  </a:solidFill>
                  <a:latin typeface="Century Schoolbook" panose="02040604050505020304" pitchFamily="18" charset="0"/>
                </a:defRPr>
              </a:lvl4pPr>
              <a:lvl5pPr marL="2057400" indent="-228600">
                <a:defRPr>
                  <a:solidFill>
                    <a:schemeClr val="tx1"/>
                  </a:solidFill>
                  <a:latin typeface="Century Schoolbook" panose="02040604050505020304" pitchFamily="18" charset="0"/>
                </a:defRPr>
              </a:lvl5pPr>
              <a:lvl6pPr marL="2514600" indent="-228600" fontAlgn="base">
                <a:spcBef>
                  <a:spcPct val="0"/>
                </a:spcBef>
                <a:spcAft>
                  <a:spcPct val="0"/>
                </a:spcAft>
                <a:defRPr>
                  <a:solidFill>
                    <a:schemeClr val="tx1"/>
                  </a:solidFill>
                  <a:latin typeface="Century Schoolbook" panose="02040604050505020304" pitchFamily="18" charset="0"/>
                </a:defRPr>
              </a:lvl6pPr>
              <a:lvl7pPr marL="2971800" indent="-228600" fontAlgn="base">
                <a:spcBef>
                  <a:spcPct val="0"/>
                </a:spcBef>
                <a:spcAft>
                  <a:spcPct val="0"/>
                </a:spcAft>
                <a:defRPr>
                  <a:solidFill>
                    <a:schemeClr val="tx1"/>
                  </a:solidFill>
                  <a:latin typeface="Century Schoolbook" panose="02040604050505020304" pitchFamily="18" charset="0"/>
                </a:defRPr>
              </a:lvl7pPr>
              <a:lvl8pPr marL="3429000" indent="-228600" fontAlgn="base">
                <a:spcBef>
                  <a:spcPct val="0"/>
                </a:spcBef>
                <a:spcAft>
                  <a:spcPct val="0"/>
                </a:spcAft>
                <a:defRPr>
                  <a:solidFill>
                    <a:schemeClr val="tx1"/>
                  </a:solidFill>
                  <a:latin typeface="Century Schoolbook" panose="02040604050505020304" pitchFamily="18" charset="0"/>
                </a:defRPr>
              </a:lvl8pPr>
              <a:lvl9pPr marL="3886200" indent="-228600" fontAlgn="base">
                <a:spcBef>
                  <a:spcPct val="0"/>
                </a:spcBef>
                <a:spcAft>
                  <a:spcPct val="0"/>
                </a:spcAft>
                <a:defRPr>
                  <a:solidFill>
                    <a:schemeClr val="tx1"/>
                  </a:solidFill>
                  <a:latin typeface="Century Schoolbook" panose="02040604050505020304" pitchFamily="18" charset="0"/>
                </a:defRPr>
              </a:lvl9pPr>
            </a:lstStyle>
            <a:p>
              <a:endParaRPr lang="en-US"/>
            </a:p>
          </p:txBody>
        </p:sp>
        <p:sp>
          <p:nvSpPr>
            <p:cNvPr id="1081" name="Text Box 8"/>
            <p:cNvSpPr txBox="1">
              <a:spLocks noChangeArrowheads="1"/>
            </p:cNvSpPr>
            <p:nvPr/>
          </p:nvSpPr>
          <p:spPr bwMode="auto">
            <a:xfrm>
              <a:off x="3200399" y="4114801"/>
              <a:ext cx="629576" cy="614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Schoolbook" panose="02040604050505020304" pitchFamily="18" charset="0"/>
                </a:defRPr>
              </a:lvl1pPr>
              <a:lvl2pPr marL="742950" indent="-285750">
                <a:defRPr>
                  <a:solidFill>
                    <a:schemeClr val="tx1"/>
                  </a:solidFill>
                  <a:latin typeface="Century Schoolbook" panose="02040604050505020304" pitchFamily="18" charset="0"/>
                </a:defRPr>
              </a:lvl2pPr>
              <a:lvl3pPr marL="1143000" indent="-228600">
                <a:defRPr>
                  <a:solidFill>
                    <a:schemeClr val="tx1"/>
                  </a:solidFill>
                  <a:latin typeface="Century Schoolbook" panose="02040604050505020304" pitchFamily="18" charset="0"/>
                </a:defRPr>
              </a:lvl3pPr>
              <a:lvl4pPr marL="1600200" indent="-228600">
                <a:defRPr>
                  <a:solidFill>
                    <a:schemeClr val="tx1"/>
                  </a:solidFill>
                  <a:latin typeface="Century Schoolbook" panose="02040604050505020304" pitchFamily="18" charset="0"/>
                </a:defRPr>
              </a:lvl4pPr>
              <a:lvl5pPr marL="2057400" indent="-228600">
                <a:defRPr>
                  <a:solidFill>
                    <a:schemeClr val="tx1"/>
                  </a:solidFill>
                  <a:latin typeface="Century Schoolbook" panose="02040604050505020304" pitchFamily="18" charset="0"/>
                </a:defRPr>
              </a:lvl5pPr>
              <a:lvl6pPr marL="2514600" indent="-228600" fontAlgn="base">
                <a:spcBef>
                  <a:spcPct val="0"/>
                </a:spcBef>
                <a:spcAft>
                  <a:spcPct val="0"/>
                </a:spcAft>
                <a:defRPr>
                  <a:solidFill>
                    <a:schemeClr val="tx1"/>
                  </a:solidFill>
                  <a:latin typeface="Century Schoolbook" panose="02040604050505020304" pitchFamily="18" charset="0"/>
                </a:defRPr>
              </a:lvl6pPr>
              <a:lvl7pPr marL="2971800" indent="-228600" fontAlgn="base">
                <a:spcBef>
                  <a:spcPct val="0"/>
                </a:spcBef>
                <a:spcAft>
                  <a:spcPct val="0"/>
                </a:spcAft>
                <a:defRPr>
                  <a:solidFill>
                    <a:schemeClr val="tx1"/>
                  </a:solidFill>
                  <a:latin typeface="Century Schoolbook" panose="02040604050505020304" pitchFamily="18" charset="0"/>
                </a:defRPr>
              </a:lvl7pPr>
              <a:lvl8pPr marL="3429000" indent="-228600" fontAlgn="base">
                <a:spcBef>
                  <a:spcPct val="0"/>
                </a:spcBef>
                <a:spcAft>
                  <a:spcPct val="0"/>
                </a:spcAft>
                <a:defRPr>
                  <a:solidFill>
                    <a:schemeClr val="tx1"/>
                  </a:solidFill>
                  <a:latin typeface="Century Schoolbook" panose="02040604050505020304" pitchFamily="18" charset="0"/>
                </a:defRPr>
              </a:lvl8pPr>
              <a:lvl9pPr marL="3886200" indent="-228600" fontAlgn="base">
                <a:spcBef>
                  <a:spcPct val="0"/>
                </a:spcBef>
                <a:spcAft>
                  <a:spcPct val="0"/>
                </a:spcAft>
                <a:defRPr>
                  <a:solidFill>
                    <a:schemeClr val="tx1"/>
                  </a:solidFill>
                  <a:latin typeface="Century Schoolbook" panose="02040604050505020304" pitchFamily="18" charset="0"/>
                </a:defRPr>
              </a:lvl9pPr>
            </a:lstStyle>
            <a:p>
              <a:r>
                <a:rPr lang="en-US" sz="3200" i="1">
                  <a:latin typeface="Times New Roman" panose="02020603050405020304" pitchFamily="18" charset="0"/>
                </a:rPr>
                <a:t>A</a:t>
              </a:r>
              <a:endParaRPr lang="en-US" sz="3200">
                <a:latin typeface="Times New Roman" panose="02020603050405020304" pitchFamily="18" charset="0"/>
              </a:endParaRPr>
            </a:p>
          </p:txBody>
        </p:sp>
        <p:sp>
          <p:nvSpPr>
            <p:cNvPr id="1082" name="Text Box 9"/>
            <p:cNvSpPr txBox="1">
              <a:spLocks noChangeArrowheads="1"/>
            </p:cNvSpPr>
            <p:nvPr/>
          </p:nvSpPr>
          <p:spPr bwMode="auto">
            <a:xfrm>
              <a:off x="4708479" y="4267200"/>
              <a:ext cx="629576" cy="614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Schoolbook" panose="02040604050505020304" pitchFamily="18" charset="0"/>
                </a:defRPr>
              </a:lvl1pPr>
              <a:lvl2pPr marL="742950" indent="-285750">
                <a:defRPr>
                  <a:solidFill>
                    <a:schemeClr val="tx1"/>
                  </a:solidFill>
                  <a:latin typeface="Century Schoolbook" panose="02040604050505020304" pitchFamily="18" charset="0"/>
                </a:defRPr>
              </a:lvl2pPr>
              <a:lvl3pPr marL="1143000" indent="-228600">
                <a:defRPr>
                  <a:solidFill>
                    <a:schemeClr val="tx1"/>
                  </a:solidFill>
                  <a:latin typeface="Century Schoolbook" panose="02040604050505020304" pitchFamily="18" charset="0"/>
                </a:defRPr>
              </a:lvl3pPr>
              <a:lvl4pPr marL="1600200" indent="-228600">
                <a:defRPr>
                  <a:solidFill>
                    <a:schemeClr val="tx1"/>
                  </a:solidFill>
                  <a:latin typeface="Century Schoolbook" panose="02040604050505020304" pitchFamily="18" charset="0"/>
                </a:defRPr>
              </a:lvl4pPr>
              <a:lvl5pPr marL="2057400" indent="-228600">
                <a:defRPr>
                  <a:solidFill>
                    <a:schemeClr val="tx1"/>
                  </a:solidFill>
                  <a:latin typeface="Century Schoolbook" panose="02040604050505020304" pitchFamily="18" charset="0"/>
                </a:defRPr>
              </a:lvl5pPr>
              <a:lvl6pPr marL="2514600" indent="-228600" fontAlgn="base">
                <a:spcBef>
                  <a:spcPct val="0"/>
                </a:spcBef>
                <a:spcAft>
                  <a:spcPct val="0"/>
                </a:spcAft>
                <a:defRPr>
                  <a:solidFill>
                    <a:schemeClr val="tx1"/>
                  </a:solidFill>
                  <a:latin typeface="Century Schoolbook" panose="02040604050505020304" pitchFamily="18" charset="0"/>
                </a:defRPr>
              </a:lvl6pPr>
              <a:lvl7pPr marL="2971800" indent="-228600" fontAlgn="base">
                <a:spcBef>
                  <a:spcPct val="0"/>
                </a:spcBef>
                <a:spcAft>
                  <a:spcPct val="0"/>
                </a:spcAft>
                <a:defRPr>
                  <a:solidFill>
                    <a:schemeClr val="tx1"/>
                  </a:solidFill>
                  <a:latin typeface="Century Schoolbook" panose="02040604050505020304" pitchFamily="18" charset="0"/>
                </a:defRPr>
              </a:lvl7pPr>
              <a:lvl8pPr marL="3429000" indent="-228600" fontAlgn="base">
                <a:spcBef>
                  <a:spcPct val="0"/>
                </a:spcBef>
                <a:spcAft>
                  <a:spcPct val="0"/>
                </a:spcAft>
                <a:defRPr>
                  <a:solidFill>
                    <a:schemeClr val="tx1"/>
                  </a:solidFill>
                  <a:latin typeface="Century Schoolbook" panose="02040604050505020304" pitchFamily="18" charset="0"/>
                </a:defRPr>
              </a:lvl8pPr>
              <a:lvl9pPr marL="3886200" indent="-228600" fontAlgn="base">
                <a:spcBef>
                  <a:spcPct val="0"/>
                </a:spcBef>
                <a:spcAft>
                  <a:spcPct val="0"/>
                </a:spcAft>
                <a:defRPr>
                  <a:solidFill>
                    <a:schemeClr val="tx1"/>
                  </a:solidFill>
                  <a:latin typeface="Century Schoolbook" panose="02040604050505020304" pitchFamily="18" charset="0"/>
                </a:defRPr>
              </a:lvl9pPr>
            </a:lstStyle>
            <a:p>
              <a:r>
                <a:rPr lang="en-US" sz="3200" i="1">
                  <a:latin typeface="Times New Roman" panose="02020603050405020304" pitchFamily="18" charset="0"/>
                  <a:sym typeface="MT Extra" panose="05050102010205020202" pitchFamily="18" charset="2"/>
                </a:rPr>
                <a:t>B</a:t>
              </a:r>
              <a:endParaRPr lang="en-US" sz="3200">
                <a:latin typeface="Times New Roman" panose="02020603050405020304" pitchFamily="18" charset="0"/>
              </a:endParaRPr>
            </a:p>
          </p:txBody>
        </p:sp>
      </p:grpSp>
      <p:graphicFrame>
        <p:nvGraphicFramePr>
          <p:cNvPr id="1027" name="Object 3"/>
          <p:cNvGraphicFramePr>
            <a:graphicFrameLocks noChangeAspect="1"/>
          </p:cNvGraphicFramePr>
          <p:nvPr/>
        </p:nvGraphicFramePr>
        <p:xfrm>
          <a:off x="5562600" y="1600200"/>
          <a:ext cx="1066800" cy="420688"/>
        </p:xfrm>
        <a:graphic>
          <a:graphicData uri="http://schemas.openxmlformats.org/presentationml/2006/ole">
            <mc:AlternateContent xmlns:mc="http://schemas.openxmlformats.org/markup-compatibility/2006">
              <mc:Choice xmlns:v="urn:schemas-microsoft-com:vml" Requires="v">
                <p:oleObj spid="_x0000_s26632" name="Equation" r:id="rId5" imgW="419040" imgH="164880" progId="Equation.3">
                  <p:embed/>
                </p:oleObj>
              </mc:Choice>
              <mc:Fallback>
                <p:oleObj name="Equation" r:id="rId5" imgW="419040" imgH="164880" progId="Equation.3">
                  <p:embed/>
                  <p:pic>
                    <p:nvPicPr>
                      <p:cNvPr id="1027"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2600" y="1600200"/>
                        <a:ext cx="1066800" cy="420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048" name="Group 16"/>
          <p:cNvGrpSpPr>
            <a:grpSpLocks/>
          </p:cNvGrpSpPr>
          <p:nvPr/>
        </p:nvGrpSpPr>
        <p:grpSpPr bwMode="auto">
          <a:xfrm>
            <a:off x="2030413" y="2133600"/>
            <a:ext cx="2667000" cy="1752600"/>
            <a:chOff x="2893325" y="3200400"/>
            <a:chExt cx="2961566" cy="1981200"/>
          </a:xfrm>
        </p:grpSpPr>
        <p:sp>
          <p:nvSpPr>
            <p:cNvPr id="1072" name="Rectangle 4"/>
            <p:cNvSpPr>
              <a:spLocks noChangeArrowheads="1"/>
            </p:cNvSpPr>
            <p:nvPr/>
          </p:nvSpPr>
          <p:spPr bwMode="auto">
            <a:xfrm>
              <a:off x="2893325" y="3200400"/>
              <a:ext cx="2961566" cy="1981200"/>
            </a:xfrm>
            <a:prstGeom prst="rect">
              <a:avLst/>
            </a:prstGeom>
            <a:solidFill>
              <a:schemeClr val="bg2"/>
            </a:solidFill>
            <a:ln w="9525">
              <a:solidFill>
                <a:schemeClr val="tx1"/>
              </a:solidFill>
              <a:miter lim="800000"/>
              <a:headEnd/>
              <a:tailEnd/>
            </a:ln>
          </p:spPr>
          <p:txBody>
            <a:bodyPr wrap="none" anchor="ctr"/>
            <a:lstStyle>
              <a:lvl1pPr>
                <a:defRPr>
                  <a:solidFill>
                    <a:schemeClr val="tx1"/>
                  </a:solidFill>
                  <a:latin typeface="Century Schoolbook" panose="02040604050505020304" pitchFamily="18" charset="0"/>
                </a:defRPr>
              </a:lvl1pPr>
              <a:lvl2pPr marL="742950" indent="-285750">
                <a:defRPr>
                  <a:solidFill>
                    <a:schemeClr val="tx1"/>
                  </a:solidFill>
                  <a:latin typeface="Century Schoolbook" panose="02040604050505020304" pitchFamily="18" charset="0"/>
                </a:defRPr>
              </a:lvl2pPr>
              <a:lvl3pPr marL="1143000" indent="-228600">
                <a:defRPr>
                  <a:solidFill>
                    <a:schemeClr val="tx1"/>
                  </a:solidFill>
                  <a:latin typeface="Century Schoolbook" panose="02040604050505020304" pitchFamily="18" charset="0"/>
                </a:defRPr>
              </a:lvl3pPr>
              <a:lvl4pPr marL="1600200" indent="-228600">
                <a:defRPr>
                  <a:solidFill>
                    <a:schemeClr val="tx1"/>
                  </a:solidFill>
                  <a:latin typeface="Century Schoolbook" panose="02040604050505020304" pitchFamily="18" charset="0"/>
                </a:defRPr>
              </a:lvl4pPr>
              <a:lvl5pPr marL="2057400" indent="-228600">
                <a:defRPr>
                  <a:solidFill>
                    <a:schemeClr val="tx1"/>
                  </a:solidFill>
                  <a:latin typeface="Century Schoolbook" panose="02040604050505020304" pitchFamily="18" charset="0"/>
                </a:defRPr>
              </a:lvl5pPr>
              <a:lvl6pPr marL="2514600" indent="-228600" fontAlgn="base">
                <a:spcBef>
                  <a:spcPct val="0"/>
                </a:spcBef>
                <a:spcAft>
                  <a:spcPct val="0"/>
                </a:spcAft>
                <a:defRPr>
                  <a:solidFill>
                    <a:schemeClr val="tx1"/>
                  </a:solidFill>
                  <a:latin typeface="Century Schoolbook" panose="02040604050505020304" pitchFamily="18" charset="0"/>
                </a:defRPr>
              </a:lvl6pPr>
              <a:lvl7pPr marL="2971800" indent="-228600" fontAlgn="base">
                <a:spcBef>
                  <a:spcPct val="0"/>
                </a:spcBef>
                <a:spcAft>
                  <a:spcPct val="0"/>
                </a:spcAft>
                <a:defRPr>
                  <a:solidFill>
                    <a:schemeClr val="tx1"/>
                  </a:solidFill>
                  <a:latin typeface="Century Schoolbook" panose="02040604050505020304" pitchFamily="18" charset="0"/>
                </a:defRPr>
              </a:lvl7pPr>
              <a:lvl8pPr marL="3429000" indent="-228600" fontAlgn="base">
                <a:spcBef>
                  <a:spcPct val="0"/>
                </a:spcBef>
                <a:spcAft>
                  <a:spcPct val="0"/>
                </a:spcAft>
                <a:defRPr>
                  <a:solidFill>
                    <a:schemeClr val="tx1"/>
                  </a:solidFill>
                  <a:latin typeface="Century Schoolbook" panose="02040604050505020304" pitchFamily="18" charset="0"/>
                </a:defRPr>
              </a:lvl8pPr>
              <a:lvl9pPr marL="3886200" indent="-228600" fontAlgn="base">
                <a:spcBef>
                  <a:spcPct val="0"/>
                </a:spcBef>
                <a:spcAft>
                  <a:spcPct val="0"/>
                </a:spcAft>
                <a:defRPr>
                  <a:solidFill>
                    <a:schemeClr val="tx1"/>
                  </a:solidFill>
                  <a:latin typeface="Century Schoolbook" panose="02040604050505020304" pitchFamily="18" charset="0"/>
                </a:defRPr>
              </a:lvl9pPr>
            </a:lstStyle>
            <a:p>
              <a:endParaRPr lang="en-US"/>
            </a:p>
          </p:txBody>
        </p:sp>
        <p:sp>
          <p:nvSpPr>
            <p:cNvPr id="1073" name="Oval 5"/>
            <p:cNvSpPr>
              <a:spLocks noChangeArrowheads="1"/>
            </p:cNvSpPr>
            <p:nvPr/>
          </p:nvSpPr>
          <p:spPr bwMode="auto">
            <a:xfrm>
              <a:off x="3124200" y="3505200"/>
              <a:ext cx="1447800" cy="1295400"/>
            </a:xfrm>
            <a:prstGeom prst="ellipse">
              <a:avLst/>
            </a:prstGeom>
            <a:solidFill>
              <a:schemeClr val="hlink"/>
            </a:solidFill>
            <a:ln w="9525">
              <a:solidFill>
                <a:schemeClr val="tx1"/>
              </a:solidFill>
              <a:round/>
              <a:headEnd/>
              <a:tailEnd/>
            </a:ln>
          </p:spPr>
          <p:txBody>
            <a:bodyPr wrap="none" anchor="ctr"/>
            <a:lstStyle>
              <a:lvl1pPr>
                <a:defRPr>
                  <a:solidFill>
                    <a:schemeClr val="tx1"/>
                  </a:solidFill>
                  <a:latin typeface="Century Schoolbook" panose="02040604050505020304" pitchFamily="18" charset="0"/>
                </a:defRPr>
              </a:lvl1pPr>
              <a:lvl2pPr marL="742950" indent="-285750">
                <a:defRPr>
                  <a:solidFill>
                    <a:schemeClr val="tx1"/>
                  </a:solidFill>
                  <a:latin typeface="Century Schoolbook" panose="02040604050505020304" pitchFamily="18" charset="0"/>
                </a:defRPr>
              </a:lvl2pPr>
              <a:lvl3pPr marL="1143000" indent="-228600">
                <a:defRPr>
                  <a:solidFill>
                    <a:schemeClr val="tx1"/>
                  </a:solidFill>
                  <a:latin typeface="Century Schoolbook" panose="02040604050505020304" pitchFamily="18" charset="0"/>
                </a:defRPr>
              </a:lvl3pPr>
              <a:lvl4pPr marL="1600200" indent="-228600">
                <a:defRPr>
                  <a:solidFill>
                    <a:schemeClr val="tx1"/>
                  </a:solidFill>
                  <a:latin typeface="Century Schoolbook" panose="02040604050505020304" pitchFamily="18" charset="0"/>
                </a:defRPr>
              </a:lvl4pPr>
              <a:lvl5pPr marL="2057400" indent="-228600">
                <a:defRPr>
                  <a:solidFill>
                    <a:schemeClr val="tx1"/>
                  </a:solidFill>
                  <a:latin typeface="Century Schoolbook" panose="02040604050505020304" pitchFamily="18" charset="0"/>
                </a:defRPr>
              </a:lvl5pPr>
              <a:lvl6pPr marL="2514600" indent="-228600" fontAlgn="base">
                <a:spcBef>
                  <a:spcPct val="0"/>
                </a:spcBef>
                <a:spcAft>
                  <a:spcPct val="0"/>
                </a:spcAft>
                <a:defRPr>
                  <a:solidFill>
                    <a:schemeClr val="tx1"/>
                  </a:solidFill>
                  <a:latin typeface="Century Schoolbook" panose="02040604050505020304" pitchFamily="18" charset="0"/>
                </a:defRPr>
              </a:lvl6pPr>
              <a:lvl7pPr marL="2971800" indent="-228600" fontAlgn="base">
                <a:spcBef>
                  <a:spcPct val="0"/>
                </a:spcBef>
                <a:spcAft>
                  <a:spcPct val="0"/>
                </a:spcAft>
                <a:defRPr>
                  <a:solidFill>
                    <a:schemeClr val="tx1"/>
                  </a:solidFill>
                  <a:latin typeface="Century Schoolbook" panose="02040604050505020304" pitchFamily="18" charset="0"/>
                </a:defRPr>
              </a:lvl7pPr>
              <a:lvl8pPr marL="3429000" indent="-228600" fontAlgn="base">
                <a:spcBef>
                  <a:spcPct val="0"/>
                </a:spcBef>
                <a:spcAft>
                  <a:spcPct val="0"/>
                </a:spcAft>
                <a:defRPr>
                  <a:solidFill>
                    <a:schemeClr val="tx1"/>
                  </a:solidFill>
                  <a:latin typeface="Century Schoolbook" panose="02040604050505020304" pitchFamily="18" charset="0"/>
                </a:defRPr>
              </a:lvl8pPr>
              <a:lvl9pPr marL="3886200" indent="-228600" fontAlgn="base">
                <a:spcBef>
                  <a:spcPct val="0"/>
                </a:spcBef>
                <a:spcAft>
                  <a:spcPct val="0"/>
                </a:spcAft>
                <a:defRPr>
                  <a:solidFill>
                    <a:schemeClr val="tx1"/>
                  </a:solidFill>
                  <a:latin typeface="Century Schoolbook" panose="02040604050505020304" pitchFamily="18" charset="0"/>
                </a:defRPr>
              </a:lvl9pPr>
            </a:lstStyle>
            <a:p>
              <a:endParaRPr lang="en-US"/>
            </a:p>
          </p:txBody>
        </p:sp>
        <p:sp>
          <p:nvSpPr>
            <p:cNvPr id="1074" name="Oval 6"/>
            <p:cNvSpPr>
              <a:spLocks noChangeArrowheads="1"/>
            </p:cNvSpPr>
            <p:nvPr/>
          </p:nvSpPr>
          <p:spPr bwMode="auto">
            <a:xfrm>
              <a:off x="4343400" y="3505200"/>
              <a:ext cx="1295400" cy="1295400"/>
            </a:xfrm>
            <a:prstGeom prst="ellipse">
              <a:avLst/>
            </a:prstGeom>
            <a:solidFill>
              <a:schemeClr val="hlink"/>
            </a:solidFill>
            <a:ln w="9525">
              <a:solidFill>
                <a:schemeClr val="tx1"/>
              </a:solidFill>
              <a:round/>
              <a:headEnd/>
              <a:tailEnd/>
            </a:ln>
          </p:spPr>
          <p:txBody>
            <a:bodyPr wrap="none" anchor="ctr"/>
            <a:lstStyle>
              <a:lvl1pPr>
                <a:defRPr>
                  <a:solidFill>
                    <a:schemeClr val="tx1"/>
                  </a:solidFill>
                  <a:latin typeface="Century Schoolbook" panose="02040604050505020304" pitchFamily="18" charset="0"/>
                </a:defRPr>
              </a:lvl1pPr>
              <a:lvl2pPr marL="742950" indent="-285750">
                <a:defRPr>
                  <a:solidFill>
                    <a:schemeClr val="tx1"/>
                  </a:solidFill>
                  <a:latin typeface="Century Schoolbook" panose="02040604050505020304" pitchFamily="18" charset="0"/>
                </a:defRPr>
              </a:lvl2pPr>
              <a:lvl3pPr marL="1143000" indent="-228600">
                <a:defRPr>
                  <a:solidFill>
                    <a:schemeClr val="tx1"/>
                  </a:solidFill>
                  <a:latin typeface="Century Schoolbook" panose="02040604050505020304" pitchFamily="18" charset="0"/>
                </a:defRPr>
              </a:lvl3pPr>
              <a:lvl4pPr marL="1600200" indent="-228600">
                <a:defRPr>
                  <a:solidFill>
                    <a:schemeClr val="tx1"/>
                  </a:solidFill>
                  <a:latin typeface="Century Schoolbook" panose="02040604050505020304" pitchFamily="18" charset="0"/>
                </a:defRPr>
              </a:lvl4pPr>
              <a:lvl5pPr marL="2057400" indent="-228600">
                <a:defRPr>
                  <a:solidFill>
                    <a:schemeClr val="tx1"/>
                  </a:solidFill>
                  <a:latin typeface="Century Schoolbook" panose="02040604050505020304" pitchFamily="18" charset="0"/>
                </a:defRPr>
              </a:lvl5pPr>
              <a:lvl6pPr marL="2514600" indent="-228600" fontAlgn="base">
                <a:spcBef>
                  <a:spcPct val="0"/>
                </a:spcBef>
                <a:spcAft>
                  <a:spcPct val="0"/>
                </a:spcAft>
                <a:defRPr>
                  <a:solidFill>
                    <a:schemeClr val="tx1"/>
                  </a:solidFill>
                  <a:latin typeface="Century Schoolbook" panose="02040604050505020304" pitchFamily="18" charset="0"/>
                </a:defRPr>
              </a:lvl6pPr>
              <a:lvl7pPr marL="2971800" indent="-228600" fontAlgn="base">
                <a:spcBef>
                  <a:spcPct val="0"/>
                </a:spcBef>
                <a:spcAft>
                  <a:spcPct val="0"/>
                </a:spcAft>
                <a:defRPr>
                  <a:solidFill>
                    <a:schemeClr val="tx1"/>
                  </a:solidFill>
                  <a:latin typeface="Century Schoolbook" panose="02040604050505020304" pitchFamily="18" charset="0"/>
                </a:defRPr>
              </a:lvl7pPr>
              <a:lvl8pPr marL="3429000" indent="-228600" fontAlgn="base">
                <a:spcBef>
                  <a:spcPct val="0"/>
                </a:spcBef>
                <a:spcAft>
                  <a:spcPct val="0"/>
                </a:spcAft>
                <a:defRPr>
                  <a:solidFill>
                    <a:schemeClr val="tx1"/>
                  </a:solidFill>
                  <a:latin typeface="Century Schoolbook" panose="02040604050505020304" pitchFamily="18" charset="0"/>
                </a:defRPr>
              </a:lvl8pPr>
              <a:lvl9pPr marL="3886200" indent="-228600" fontAlgn="base">
                <a:spcBef>
                  <a:spcPct val="0"/>
                </a:spcBef>
                <a:spcAft>
                  <a:spcPct val="0"/>
                </a:spcAft>
                <a:defRPr>
                  <a:solidFill>
                    <a:schemeClr val="tx1"/>
                  </a:solidFill>
                  <a:latin typeface="Century Schoolbook" panose="02040604050505020304" pitchFamily="18" charset="0"/>
                </a:defRPr>
              </a:lvl9pPr>
            </a:lstStyle>
            <a:p>
              <a:endParaRPr lang="en-US"/>
            </a:p>
          </p:txBody>
        </p:sp>
        <p:sp>
          <p:nvSpPr>
            <p:cNvPr id="1075" name="Oval 7"/>
            <p:cNvSpPr>
              <a:spLocks noChangeArrowheads="1"/>
            </p:cNvSpPr>
            <p:nvPr/>
          </p:nvSpPr>
          <p:spPr bwMode="auto">
            <a:xfrm>
              <a:off x="4343400" y="3810000"/>
              <a:ext cx="228600" cy="6858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Century Schoolbook" panose="02040604050505020304" pitchFamily="18" charset="0"/>
                </a:defRPr>
              </a:lvl1pPr>
              <a:lvl2pPr marL="742950" indent="-285750">
                <a:defRPr>
                  <a:solidFill>
                    <a:schemeClr val="tx1"/>
                  </a:solidFill>
                  <a:latin typeface="Century Schoolbook" panose="02040604050505020304" pitchFamily="18" charset="0"/>
                </a:defRPr>
              </a:lvl2pPr>
              <a:lvl3pPr marL="1143000" indent="-228600">
                <a:defRPr>
                  <a:solidFill>
                    <a:schemeClr val="tx1"/>
                  </a:solidFill>
                  <a:latin typeface="Century Schoolbook" panose="02040604050505020304" pitchFamily="18" charset="0"/>
                </a:defRPr>
              </a:lvl3pPr>
              <a:lvl4pPr marL="1600200" indent="-228600">
                <a:defRPr>
                  <a:solidFill>
                    <a:schemeClr val="tx1"/>
                  </a:solidFill>
                  <a:latin typeface="Century Schoolbook" panose="02040604050505020304" pitchFamily="18" charset="0"/>
                </a:defRPr>
              </a:lvl4pPr>
              <a:lvl5pPr marL="2057400" indent="-228600">
                <a:defRPr>
                  <a:solidFill>
                    <a:schemeClr val="tx1"/>
                  </a:solidFill>
                  <a:latin typeface="Century Schoolbook" panose="02040604050505020304" pitchFamily="18" charset="0"/>
                </a:defRPr>
              </a:lvl5pPr>
              <a:lvl6pPr marL="2514600" indent="-228600" fontAlgn="base">
                <a:spcBef>
                  <a:spcPct val="0"/>
                </a:spcBef>
                <a:spcAft>
                  <a:spcPct val="0"/>
                </a:spcAft>
                <a:defRPr>
                  <a:solidFill>
                    <a:schemeClr val="tx1"/>
                  </a:solidFill>
                  <a:latin typeface="Century Schoolbook" panose="02040604050505020304" pitchFamily="18" charset="0"/>
                </a:defRPr>
              </a:lvl6pPr>
              <a:lvl7pPr marL="2971800" indent="-228600" fontAlgn="base">
                <a:spcBef>
                  <a:spcPct val="0"/>
                </a:spcBef>
                <a:spcAft>
                  <a:spcPct val="0"/>
                </a:spcAft>
                <a:defRPr>
                  <a:solidFill>
                    <a:schemeClr val="tx1"/>
                  </a:solidFill>
                  <a:latin typeface="Century Schoolbook" panose="02040604050505020304" pitchFamily="18" charset="0"/>
                </a:defRPr>
              </a:lvl7pPr>
              <a:lvl8pPr marL="3429000" indent="-228600" fontAlgn="base">
                <a:spcBef>
                  <a:spcPct val="0"/>
                </a:spcBef>
                <a:spcAft>
                  <a:spcPct val="0"/>
                </a:spcAft>
                <a:defRPr>
                  <a:solidFill>
                    <a:schemeClr val="tx1"/>
                  </a:solidFill>
                  <a:latin typeface="Century Schoolbook" panose="02040604050505020304" pitchFamily="18" charset="0"/>
                </a:defRPr>
              </a:lvl8pPr>
              <a:lvl9pPr marL="3886200" indent="-228600" fontAlgn="base">
                <a:spcBef>
                  <a:spcPct val="0"/>
                </a:spcBef>
                <a:spcAft>
                  <a:spcPct val="0"/>
                </a:spcAft>
                <a:defRPr>
                  <a:solidFill>
                    <a:schemeClr val="tx1"/>
                  </a:solidFill>
                  <a:latin typeface="Century Schoolbook" panose="02040604050505020304" pitchFamily="18" charset="0"/>
                </a:defRPr>
              </a:lvl9pPr>
            </a:lstStyle>
            <a:p>
              <a:endParaRPr lang="en-US"/>
            </a:p>
          </p:txBody>
        </p:sp>
        <p:sp>
          <p:nvSpPr>
            <p:cNvPr id="1076" name="Text Box 8"/>
            <p:cNvSpPr txBox="1">
              <a:spLocks noChangeArrowheads="1"/>
            </p:cNvSpPr>
            <p:nvPr/>
          </p:nvSpPr>
          <p:spPr bwMode="auto">
            <a:xfrm>
              <a:off x="3505200" y="3810001"/>
              <a:ext cx="482750" cy="66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Schoolbook" panose="02040604050505020304" pitchFamily="18" charset="0"/>
                </a:defRPr>
              </a:lvl1pPr>
              <a:lvl2pPr marL="742950" indent="-285750">
                <a:defRPr>
                  <a:solidFill>
                    <a:schemeClr val="tx1"/>
                  </a:solidFill>
                  <a:latin typeface="Century Schoolbook" panose="02040604050505020304" pitchFamily="18" charset="0"/>
                </a:defRPr>
              </a:lvl2pPr>
              <a:lvl3pPr marL="1143000" indent="-228600">
                <a:defRPr>
                  <a:solidFill>
                    <a:schemeClr val="tx1"/>
                  </a:solidFill>
                  <a:latin typeface="Century Schoolbook" panose="02040604050505020304" pitchFamily="18" charset="0"/>
                </a:defRPr>
              </a:lvl3pPr>
              <a:lvl4pPr marL="1600200" indent="-228600">
                <a:defRPr>
                  <a:solidFill>
                    <a:schemeClr val="tx1"/>
                  </a:solidFill>
                  <a:latin typeface="Century Schoolbook" panose="02040604050505020304" pitchFamily="18" charset="0"/>
                </a:defRPr>
              </a:lvl4pPr>
              <a:lvl5pPr marL="2057400" indent="-228600">
                <a:defRPr>
                  <a:solidFill>
                    <a:schemeClr val="tx1"/>
                  </a:solidFill>
                  <a:latin typeface="Century Schoolbook" panose="02040604050505020304" pitchFamily="18" charset="0"/>
                </a:defRPr>
              </a:lvl5pPr>
              <a:lvl6pPr marL="2514600" indent="-228600" fontAlgn="base">
                <a:spcBef>
                  <a:spcPct val="0"/>
                </a:spcBef>
                <a:spcAft>
                  <a:spcPct val="0"/>
                </a:spcAft>
                <a:defRPr>
                  <a:solidFill>
                    <a:schemeClr val="tx1"/>
                  </a:solidFill>
                  <a:latin typeface="Century Schoolbook" panose="02040604050505020304" pitchFamily="18" charset="0"/>
                </a:defRPr>
              </a:lvl6pPr>
              <a:lvl7pPr marL="2971800" indent="-228600" fontAlgn="base">
                <a:spcBef>
                  <a:spcPct val="0"/>
                </a:spcBef>
                <a:spcAft>
                  <a:spcPct val="0"/>
                </a:spcAft>
                <a:defRPr>
                  <a:solidFill>
                    <a:schemeClr val="tx1"/>
                  </a:solidFill>
                  <a:latin typeface="Century Schoolbook" panose="02040604050505020304" pitchFamily="18" charset="0"/>
                </a:defRPr>
              </a:lvl7pPr>
              <a:lvl8pPr marL="3429000" indent="-228600" fontAlgn="base">
                <a:spcBef>
                  <a:spcPct val="0"/>
                </a:spcBef>
                <a:spcAft>
                  <a:spcPct val="0"/>
                </a:spcAft>
                <a:defRPr>
                  <a:solidFill>
                    <a:schemeClr val="tx1"/>
                  </a:solidFill>
                  <a:latin typeface="Century Schoolbook" panose="02040604050505020304" pitchFamily="18" charset="0"/>
                </a:defRPr>
              </a:lvl8pPr>
              <a:lvl9pPr marL="3886200" indent="-228600" fontAlgn="base">
                <a:spcBef>
                  <a:spcPct val="0"/>
                </a:spcBef>
                <a:spcAft>
                  <a:spcPct val="0"/>
                </a:spcAft>
                <a:defRPr>
                  <a:solidFill>
                    <a:schemeClr val="tx1"/>
                  </a:solidFill>
                  <a:latin typeface="Century Schoolbook" panose="02040604050505020304" pitchFamily="18" charset="0"/>
                </a:defRPr>
              </a:lvl9pPr>
            </a:lstStyle>
            <a:p>
              <a:r>
                <a:rPr lang="en-US" sz="3200" i="1">
                  <a:latin typeface="Times New Roman" panose="02020603050405020304" pitchFamily="18" charset="0"/>
                </a:rPr>
                <a:t>A</a:t>
              </a:r>
            </a:p>
          </p:txBody>
        </p:sp>
        <p:sp>
          <p:nvSpPr>
            <p:cNvPr id="1077" name="Text Box 9"/>
            <p:cNvSpPr txBox="1">
              <a:spLocks noChangeArrowheads="1"/>
            </p:cNvSpPr>
            <p:nvPr/>
          </p:nvSpPr>
          <p:spPr bwMode="auto">
            <a:xfrm>
              <a:off x="4953000" y="3810001"/>
              <a:ext cx="482750" cy="66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Schoolbook" panose="02040604050505020304" pitchFamily="18" charset="0"/>
                </a:defRPr>
              </a:lvl1pPr>
              <a:lvl2pPr marL="742950" indent="-285750">
                <a:defRPr>
                  <a:solidFill>
                    <a:schemeClr val="tx1"/>
                  </a:solidFill>
                  <a:latin typeface="Century Schoolbook" panose="02040604050505020304" pitchFamily="18" charset="0"/>
                </a:defRPr>
              </a:lvl2pPr>
              <a:lvl3pPr marL="1143000" indent="-228600">
                <a:defRPr>
                  <a:solidFill>
                    <a:schemeClr val="tx1"/>
                  </a:solidFill>
                  <a:latin typeface="Century Schoolbook" panose="02040604050505020304" pitchFamily="18" charset="0"/>
                </a:defRPr>
              </a:lvl3pPr>
              <a:lvl4pPr marL="1600200" indent="-228600">
                <a:defRPr>
                  <a:solidFill>
                    <a:schemeClr val="tx1"/>
                  </a:solidFill>
                  <a:latin typeface="Century Schoolbook" panose="02040604050505020304" pitchFamily="18" charset="0"/>
                </a:defRPr>
              </a:lvl4pPr>
              <a:lvl5pPr marL="2057400" indent="-228600">
                <a:defRPr>
                  <a:solidFill>
                    <a:schemeClr val="tx1"/>
                  </a:solidFill>
                  <a:latin typeface="Century Schoolbook" panose="02040604050505020304" pitchFamily="18" charset="0"/>
                </a:defRPr>
              </a:lvl5pPr>
              <a:lvl6pPr marL="2514600" indent="-228600" fontAlgn="base">
                <a:spcBef>
                  <a:spcPct val="0"/>
                </a:spcBef>
                <a:spcAft>
                  <a:spcPct val="0"/>
                </a:spcAft>
                <a:defRPr>
                  <a:solidFill>
                    <a:schemeClr val="tx1"/>
                  </a:solidFill>
                  <a:latin typeface="Century Schoolbook" panose="02040604050505020304" pitchFamily="18" charset="0"/>
                </a:defRPr>
              </a:lvl6pPr>
              <a:lvl7pPr marL="2971800" indent="-228600" fontAlgn="base">
                <a:spcBef>
                  <a:spcPct val="0"/>
                </a:spcBef>
                <a:spcAft>
                  <a:spcPct val="0"/>
                </a:spcAft>
                <a:defRPr>
                  <a:solidFill>
                    <a:schemeClr val="tx1"/>
                  </a:solidFill>
                  <a:latin typeface="Century Schoolbook" panose="02040604050505020304" pitchFamily="18" charset="0"/>
                </a:defRPr>
              </a:lvl7pPr>
              <a:lvl8pPr marL="3429000" indent="-228600" fontAlgn="base">
                <a:spcBef>
                  <a:spcPct val="0"/>
                </a:spcBef>
                <a:spcAft>
                  <a:spcPct val="0"/>
                </a:spcAft>
                <a:defRPr>
                  <a:solidFill>
                    <a:schemeClr val="tx1"/>
                  </a:solidFill>
                  <a:latin typeface="Century Schoolbook" panose="02040604050505020304" pitchFamily="18" charset="0"/>
                </a:defRPr>
              </a:lvl8pPr>
              <a:lvl9pPr marL="3886200" indent="-228600" fontAlgn="base">
                <a:spcBef>
                  <a:spcPct val="0"/>
                </a:spcBef>
                <a:spcAft>
                  <a:spcPct val="0"/>
                </a:spcAft>
                <a:defRPr>
                  <a:solidFill>
                    <a:schemeClr val="tx1"/>
                  </a:solidFill>
                  <a:latin typeface="Century Schoolbook" panose="02040604050505020304" pitchFamily="18" charset="0"/>
                </a:defRPr>
              </a:lvl9pPr>
            </a:lstStyle>
            <a:p>
              <a:r>
                <a:rPr lang="en-US" sz="3200" i="1">
                  <a:latin typeface="Times New Roman" panose="02020603050405020304" pitchFamily="18" charset="0"/>
                </a:rPr>
                <a:t>B</a:t>
              </a:r>
            </a:p>
          </p:txBody>
        </p:sp>
      </p:grpSp>
      <p:grpSp>
        <p:nvGrpSpPr>
          <p:cNvPr id="1049" name="Group 23"/>
          <p:cNvGrpSpPr>
            <a:grpSpLocks/>
          </p:cNvGrpSpPr>
          <p:nvPr/>
        </p:nvGrpSpPr>
        <p:grpSpPr bwMode="auto">
          <a:xfrm>
            <a:off x="7570788" y="2133600"/>
            <a:ext cx="2667000" cy="1746250"/>
            <a:chOff x="2606722" y="3330054"/>
            <a:chExt cx="3343702" cy="1746913"/>
          </a:xfrm>
        </p:grpSpPr>
        <p:sp>
          <p:nvSpPr>
            <p:cNvPr id="1067" name="Rectangle 5"/>
            <p:cNvSpPr>
              <a:spLocks noChangeArrowheads="1"/>
            </p:cNvSpPr>
            <p:nvPr/>
          </p:nvSpPr>
          <p:spPr bwMode="auto">
            <a:xfrm>
              <a:off x="2606722" y="3330054"/>
              <a:ext cx="3343702" cy="1746913"/>
            </a:xfrm>
            <a:prstGeom prst="rect">
              <a:avLst/>
            </a:prstGeom>
            <a:solidFill>
              <a:schemeClr val="bg2"/>
            </a:solidFill>
            <a:ln w="9525">
              <a:solidFill>
                <a:schemeClr val="tx1"/>
              </a:solidFill>
              <a:miter lim="800000"/>
              <a:headEnd/>
              <a:tailEnd/>
            </a:ln>
          </p:spPr>
          <p:txBody>
            <a:bodyPr wrap="none" anchor="ctr"/>
            <a:lstStyle>
              <a:lvl1pPr>
                <a:defRPr>
                  <a:solidFill>
                    <a:schemeClr val="tx1"/>
                  </a:solidFill>
                  <a:latin typeface="Century Schoolbook" panose="02040604050505020304" pitchFamily="18" charset="0"/>
                </a:defRPr>
              </a:lvl1pPr>
              <a:lvl2pPr marL="742950" indent="-285750">
                <a:defRPr>
                  <a:solidFill>
                    <a:schemeClr val="tx1"/>
                  </a:solidFill>
                  <a:latin typeface="Century Schoolbook" panose="02040604050505020304" pitchFamily="18" charset="0"/>
                </a:defRPr>
              </a:lvl2pPr>
              <a:lvl3pPr marL="1143000" indent="-228600">
                <a:defRPr>
                  <a:solidFill>
                    <a:schemeClr val="tx1"/>
                  </a:solidFill>
                  <a:latin typeface="Century Schoolbook" panose="02040604050505020304" pitchFamily="18" charset="0"/>
                </a:defRPr>
              </a:lvl3pPr>
              <a:lvl4pPr marL="1600200" indent="-228600">
                <a:defRPr>
                  <a:solidFill>
                    <a:schemeClr val="tx1"/>
                  </a:solidFill>
                  <a:latin typeface="Century Schoolbook" panose="02040604050505020304" pitchFamily="18" charset="0"/>
                </a:defRPr>
              </a:lvl4pPr>
              <a:lvl5pPr marL="2057400" indent="-228600">
                <a:defRPr>
                  <a:solidFill>
                    <a:schemeClr val="tx1"/>
                  </a:solidFill>
                  <a:latin typeface="Century Schoolbook" panose="02040604050505020304" pitchFamily="18" charset="0"/>
                </a:defRPr>
              </a:lvl5pPr>
              <a:lvl6pPr marL="2514600" indent="-228600" fontAlgn="base">
                <a:spcBef>
                  <a:spcPct val="0"/>
                </a:spcBef>
                <a:spcAft>
                  <a:spcPct val="0"/>
                </a:spcAft>
                <a:defRPr>
                  <a:solidFill>
                    <a:schemeClr val="tx1"/>
                  </a:solidFill>
                  <a:latin typeface="Century Schoolbook" panose="02040604050505020304" pitchFamily="18" charset="0"/>
                </a:defRPr>
              </a:lvl6pPr>
              <a:lvl7pPr marL="2971800" indent="-228600" fontAlgn="base">
                <a:spcBef>
                  <a:spcPct val="0"/>
                </a:spcBef>
                <a:spcAft>
                  <a:spcPct val="0"/>
                </a:spcAft>
                <a:defRPr>
                  <a:solidFill>
                    <a:schemeClr val="tx1"/>
                  </a:solidFill>
                  <a:latin typeface="Century Schoolbook" panose="02040604050505020304" pitchFamily="18" charset="0"/>
                </a:defRPr>
              </a:lvl7pPr>
              <a:lvl8pPr marL="3429000" indent="-228600" fontAlgn="base">
                <a:spcBef>
                  <a:spcPct val="0"/>
                </a:spcBef>
                <a:spcAft>
                  <a:spcPct val="0"/>
                </a:spcAft>
                <a:defRPr>
                  <a:solidFill>
                    <a:schemeClr val="tx1"/>
                  </a:solidFill>
                  <a:latin typeface="Century Schoolbook" panose="02040604050505020304" pitchFamily="18" charset="0"/>
                </a:defRPr>
              </a:lvl8pPr>
              <a:lvl9pPr marL="3886200" indent="-228600" fontAlgn="base">
                <a:spcBef>
                  <a:spcPct val="0"/>
                </a:spcBef>
                <a:spcAft>
                  <a:spcPct val="0"/>
                </a:spcAft>
                <a:defRPr>
                  <a:solidFill>
                    <a:schemeClr val="tx1"/>
                  </a:solidFill>
                  <a:latin typeface="Century Schoolbook" panose="02040604050505020304" pitchFamily="18" charset="0"/>
                </a:defRPr>
              </a:lvl9pPr>
            </a:lstStyle>
            <a:p>
              <a:endParaRPr lang="en-US"/>
            </a:p>
          </p:txBody>
        </p:sp>
        <p:sp>
          <p:nvSpPr>
            <p:cNvPr id="1068" name="Oval 6"/>
            <p:cNvSpPr>
              <a:spLocks noChangeArrowheads="1"/>
            </p:cNvSpPr>
            <p:nvPr/>
          </p:nvSpPr>
          <p:spPr bwMode="auto">
            <a:xfrm>
              <a:off x="2743199" y="3711054"/>
              <a:ext cx="1447800" cy="1165746"/>
            </a:xfrm>
            <a:prstGeom prst="ellipse">
              <a:avLst/>
            </a:prstGeom>
            <a:solidFill>
              <a:srgbClr val="FFC000"/>
            </a:solidFill>
            <a:ln w="9525">
              <a:solidFill>
                <a:schemeClr val="tx1"/>
              </a:solidFill>
              <a:round/>
              <a:headEnd/>
              <a:tailEnd/>
            </a:ln>
          </p:spPr>
          <p:txBody>
            <a:bodyPr wrap="none" anchor="ctr"/>
            <a:lstStyle>
              <a:lvl1pPr>
                <a:defRPr>
                  <a:solidFill>
                    <a:schemeClr val="tx1"/>
                  </a:solidFill>
                  <a:latin typeface="Century Schoolbook" panose="02040604050505020304" pitchFamily="18" charset="0"/>
                </a:defRPr>
              </a:lvl1pPr>
              <a:lvl2pPr marL="742950" indent="-285750">
                <a:defRPr>
                  <a:solidFill>
                    <a:schemeClr val="tx1"/>
                  </a:solidFill>
                  <a:latin typeface="Century Schoolbook" panose="02040604050505020304" pitchFamily="18" charset="0"/>
                </a:defRPr>
              </a:lvl2pPr>
              <a:lvl3pPr marL="1143000" indent="-228600">
                <a:defRPr>
                  <a:solidFill>
                    <a:schemeClr val="tx1"/>
                  </a:solidFill>
                  <a:latin typeface="Century Schoolbook" panose="02040604050505020304" pitchFamily="18" charset="0"/>
                </a:defRPr>
              </a:lvl3pPr>
              <a:lvl4pPr marL="1600200" indent="-228600">
                <a:defRPr>
                  <a:solidFill>
                    <a:schemeClr val="tx1"/>
                  </a:solidFill>
                  <a:latin typeface="Century Schoolbook" panose="02040604050505020304" pitchFamily="18" charset="0"/>
                </a:defRPr>
              </a:lvl4pPr>
              <a:lvl5pPr marL="2057400" indent="-228600">
                <a:defRPr>
                  <a:solidFill>
                    <a:schemeClr val="tx1"/>
                  </a:solidFill>
                  <a:latin typeface="Century Schoolbook" panose="02040604050505020304" pitchFamily="18" charset="0"/>
                </a:defRPr>
              </a:lvl5pPr>
              <a:lvl6pPr marL="2514600" indent="-228600" fontAlgn="base">
                <a:spcBef>
                  <a:spcPct val="0"/>
                </a:spcBef>
                <a:spcAft>
                  <a:spcPct val="0"/>
                </a:spcAft>
                <a:defRPr>
                  <a:solidFill>
                    <a:schemeClr val="tx1"/>
                  </a:solidFill>
                  <a:latin typeface="Century Schoolbook" panose="02040604050505020304" pitchFamily="18" charset="0"/>
                </a:defRPr>
              </a:lvl6pPr>
              <a:lvl7pPr marL="2971800" indent="-228600" fontAlgn="base">
                <a:spcBef>
                  <a:spcPct val="0"/>
                </a:spcBef>
                <a:spcAft>
                  <a:spcPct val="0"/>
                </a:spcAft>
                <a:defRPr>
                  <a:solidFill>
                    <a:schemeClr val="tx1"/>
                  </a:solidFill>
                  <a:latin typeface="Century Schoolbook" panose="02040604050505020304" pitchFamily="18" charset="0"/>
                </a:defRPr>
              </a:lvl7pPr>
              <a:lvl8pPr marL="3429000" indent="-228600" fontAlgn="base">
                <a:spcBef>
                  <a:spcPct val="0"/>
                </a:spcBef>
                <a:spcAft>
                  <a:spcPct val="0"/>
                </a:spcAft>
                <a:defRPr>
                  <a:solidFill>
                    <a:schemeClr val="tx1"/>
                  </a:solidFill>
                  <a:latin typeface="Century Schoolbook" panose="02040604050505020304" pitchFamily="18" charset="0"/>
                </a:defRPr>
              </a:lvl8pPr>
              <a:lvl9pPr marL="3886200" indent="-228600" fontAlgn="base">
                <a:spcBef>
                  <a:spcPct val="0"/>
                </a:spcBef>
                <a:spcAft>
                  <a:spcPct val="0"/>
                </a:spcAft>
                <a:defRPr>
                  <a:solidFill>
                    <a:schemeClr val="tx1"/>
                  </a:solidFill>
                  <a:latin typeface="Century Schoolbook" panose="02040604050505020304" pitchFamily="18" charset="0"/>
                </a:defRPr>
              </a:lvl9pPr>
            </a:lstStyle>
            <a:p>
              <a:endParaRPr lang="en-US"/>
            </a:p>
          </p:txBody>
        </p:sp>
        <p:sp>
          <p:nvSpPr>
            <p:cNvPr id="1069" name="Oval 7"/>
            <p:cNvSpPr>
              <a:spLocks noChangeArrowheads="1"/>
            </p:cNvSpPr>
            <p:nvPr/>
          </p:nvSpPr>
          <p:spPr bwMode="auto">
            <a:xfrm>
              <a:off x="4278574" y="3711054"/>
              <a:ext cx="1435283" cy="1165746"/>
            </a:xfrm>
            <a:prstGeom prst="ellipse">
              <a:avLst/>
            </a:prstGeom>
            <a:solidFill>
              <a:srgbClr val="FFC000"/>
            </a:solidFill>
            <a:ln w="9525">
              <a:solidFill>
                <a:schemeClr val="tx1"/>
              </a:solidFill>
              <a:round/>
              <a:headEnd/>
              <a:tailEnd/>
            </a:ln>
          </p:spPr>
          <p:txBody>
            <a:bodyPr wrap="none" anchor="ctr"/>
            <a:lstStyle>
              <a:lvl1pPr>
                <a:defRPr>
                  <a:solidFill>
                    <a:schemeClr val="tx1"/>
                  </a:solidFill>
                  <a:latin typeface="Century Schoolbook" panose="02040604050505020304" pitchFamily="18" charset="0"/>
                </a:defRPr>
              </a:lvl1pPr>
              <a:lvl2pPr marL="742950" indent="-285750">
                <a:defRPr>
                  <a:solidFill>
                    <a:schemeClr val="tx1"/>
                  </a:solidFill>
                  <a:latin typeface="Century Schoolbook" panose="02040604050505020304" pitchFamily="18" charset="0"/>
                </a:defRPr>
              </a:lvl2pPr>
              <a:lvl3pPr marL="1143000" indent="-228600">
                <a:defRPr>
                  <a:solidFill>
                    <a:schemeClr val="tx1"/>
                  </a:solidFill>
                  <a:latin typeface="Century Schoolbook" panose="02040604050505020304" pitchFamily="18" charset="0"/>
                </a:defRPr>
              </a:lvl3pPr>
              <a:lvl4pPr marL="1600200" indent="-228600">
                <a:defRPr>
                  <a:solidFill>
                    <a:schemeClr val="tx1"/>
                  </a:solidFill>
                  <a:latin typeface="Century Schoolbook" panose="02040604050505020304" pitchFamily="18" charset="0"/>
                </a:defRPr>
              </a:lvl4pPr>
              <a:lvl5pPr marL="2057400" indent="-228600">
                <a:defRPr>
                  <a:solidFill>
                    <a:schemeClr val="tx1"/>
                  </a:solidFill>
                  <a:latin typeface="Century Schoolbook" panose="02040604050505020304" pitchFamily="18" charset="0"/>
                </a:defRPr>
              </a:lvl5pPr>
              <a:lvl6pPr marL="2514600" indent="-228600" fontAlgn="base">
                <a:spcBef>
                  <a:spcPct val="0"/>
                </a:spcBef>
                <a:spcAft>
                  <a:spcPct val="0"/>
                </a:spcAft>
                <a:defRPr>
                  <a:solidFill>
                    <a:schemeClr val="tx1"/>
                  </a:solidFill>
                  <a:latin typeface="Century Schoolbook" panose="02040604050505020304" pitchFamily="18" charset="0"/>
                </a:defRPr>
              </a:lvl6pPr>
              <a:lvl7pPr marL="2971800" indent="-228600" fontAlgn="base">
                <a:spcBef>
                  <a:spcPct val="0"/>
                </a:spcBef>
                <a:spcAft>
                  <a:spcPct val="0"/>
                </a:spcAft>
                <a:defRPr>
                  <a:solidFill>
                    <a:schemeClr val="tx1"/>
                  </a:solidFill>
                  <a:latin typeface="Century Schoolbook" panose="02040604050505020304" pitchFamily="18" charset="0"/>
                </a:defRPr>
              </a:lvl7pPr>
              <a:lvl8pPr marL="3429000" indent="-228600" fontAlgn="base">
                <a:spcBef>
                  <a:spcPct val="0"/>
                </a:spcBef>
                <a:spcAft>
                  <a:spcPct val="0"/>
                </a:spcAft>
                <a:defRPr>
                  <a:solidFill>
                    <a:schemeClr val="tx1"/>
                  </a:solidFill>
                  <a:latin typeface="Century Schoolbook" panose="02040604050505020304" pitchFamily="18" charset="0"/>
                </a:defRPr>
              </a:lvl8pPr>
              <a:lvl9pPr marL="3886200" indent="-228600" fontAlgn="base">
                <a:spcBef>
                  <a:spcPct val="0"/>
                </a:spcBef>
                <a:spcAft>
                  <a:spcPct val="0"/>
                </a:spcAft>
                <a:defRPr>
                  <a:solidFill>
                    <a:schemeClr val="tx1"/>
                  </a:solidFill>
                  <a:latin typeface="Century Schoolbook" panose="02040604050505020304" pitchFamily="18" charset="0"/>
                </a:defRPr>
              </a:lvl9pPr>
            </a:lstStyle>
            <a:p>
              <a:endParaRPr lang="en-US"/>
            </a:p>
          </p:txBody>
        </p:sp>
        <p:sp>
          <p:nvSpPr>
            <p:cNvPr id="1070" name="Text Box 9"/>
            <p:cNvSpPr txBox="1">
              <a:spLocks noChangeArrowheads="1"/>
            </p:cNvSpPr>
            <p:nvPr/>
          </p:nvSpPr>
          <p:spPr bwMode="auto">
            <a:xfrm>
              <a:off x="3196609" y="3886200"/>
              <a:ext cx="545040" cy="584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Schoolbook" panose="02040604050505020304" pitchFamily="18" charset="0"/>
                </a:defRPr>
              </a:lvl1pPr>
              <a:lvl2pPr marL="742950" indent="-285750">
                <a:defRPr>
                  <a:solidFill>
                    <a:schemeClr val="tx1"/>
                  </a:solidFill>
                  <a:latin typeface="Century Schoolbook" panose="02040604050505020304" pitchFamily="18" charset="0"/>
                </a:defRPr>
              </a:lvl2pPr>
              <a:lvl3pPr marL="1143000" indent="-228600">
                <a:defRPr>
                  <a:solidFill>
                    <a:schemeClr val="tx1"/>
                  </a:solidFill>
                  <a:latin typeface="Century Schoolbook" panose="02040604050505020304" pitchFamily="18" charset="0"/>
                </a:defRPr>
              </a:lvl3pPr>
              <a:lvl4pPr marL="1600200" indent="-228600">
                <a:defRPr>
                  <a:solidFill>
                    <a:schemeClr val="tx1"/>
                  </a:solidFill>
                  <a:latin typeface="Century Schoolbook" panose="02040604050505020304" pitchFamily="18" charset="0"/>
                </a:defRPr>
              </a:lvl4pPr>
              <a:lvl5pPr marL="2057400" indent="-228600">
                <a:defRPr>
                  <a:solidFill>
                    <a:schemeClr val="tx1"/>
                  </a:solidFill>
                  <a:latin typeface="Century Schoolbook" panose="02040604050505020304" pitchFamily="18" charset="0"/>
                </a:defRPr>
              </a:lvl5pPr>
              <a:lvl6pPr marL="2514600" indent="-228600" fontAlgn="base">
                <a:spcBef>
                  <a:spcPct val="0"/>
                </a:spcBef>
                <a:spcAft>
                  <a:spcPct val="0"/>
                </a:spcAft>
                <a:defRPr>
                  <a:solidFill>
                    <a:schemeClr val="tx1"/>
                  </a:solidFill>
                  <a:latin typeface="Century Schoolbook" panose="02040604050505020304" pitchFamily="18" charset="0"/>
                </a:defRPr>
              </a:lvl6pPr>
              <a:lvl7pPr marL="2971800" indent="-228600" fontAlgn="base">
                <a:spcBef>
                  <a:spcPct val="0"/>
                </a:spcBef>
                <a:spcAft>
                  <a:spcPct val="0"/>
                </a:spcAft>
                <a:defRPr>
                  <a:solidFill>
                    <a:schemeClr val="tx1"/>
                  </a:solidFill>
                  <a:latin typeface="Century Schoolbook" panose="02040604050505020304" pitchFamily="18" charset="0"/>
                </a:defRPr>
              </a:lvl7pPr>
              <a:lvl8pPr marL="3429000" indent="-228600" fontAlgn="base">
                <a:spcBef>
                  <a:spcPct val="0"/>
                </a:spcBef>
                <a:spcAft>
                  <a:spcPct val="0"/>
                </a:spcAft>
                <a:defRPr>
                  <a:solidFill>
                    <a:schemeClr val="tx1"/>
                  </a:solidFill>
                  <a:latin typeface="Century Schoolbook" panose="02040604050505020304" pitchFamily="18" charset="0"/>
                </a:defRPr>
              </a:lvl8pPr>
              <a:lvl9pPr marL="3886200" indent="-228600" fontAlgn="base">
                <a:spcBef>
                  <a:spcPct val="0"/>
                </a:spcBef>
                <a:spcAft>
                  <a:spcPct val="0"/>
                </a:spcAft>
                <a:defRPr>
                  <a:solidFill>
                    <a:schemeClr val="tx1"/>
                  </a:solidFill>
                  <a:latin typeface="Century Schoolbook" panose="02040604050505020304" pitchFamily="18" charset="0"/>
                </a:defRPr>
              </a:lvl9pPr>
            </a:lstStyle>
            <a:p>
              <a:r>
                <a:rPr lang="en-US" sz="3200" i="1">
                  <a:latin typeface="Times New Roman" panose="02020603050405020304" pitchFamily="18" charset="0"/>
                </a:rPr>
                <a:t>A</a:t>
              </a:r>
            </a:p>
          </p:txBody>
        </p:sp>
        <p:sp>
          <p:nvSpPr>
            <p:cNvPr id="1071" name="Text Box 10"/>
            <p:cNvSpPr txBox="1">
              <a:spLocks noChangeArrowheads="1"/>
            </p:cNvSpPr>
            <p:nvPr/>
          </p:nvSpPr>
          <p:spPr bwMode="auto">
            <a:xfrm>
              <a:off x="4742976" y="3886200"/>
              <a:ext cx="545040" cy="584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Schoolbook" panose="02040604050505020304" pitchFamily="18" charset="0"/>
                </a:defRPr>
              </a:lvl1pPr>
              <a:lvl2pPr marL="742950" indent="-285750">
                <a:defRPr>
                  <a:solidFill>
                    <a:schemeClr val="tx1"/>
                  </a:solidFill>
                  <a:latin typeface="Century Schoolbook" panose="02040604050505020304" pitchFamily="18" charset="0"/>
                </a:defRPr>
              </a:lvl2pPr>
              <a:lvl3pPr marL="1143000" indent="-228600">
                <a:defRPr>
                  <a:solidFill>
                    <a:schemeClr val="tx1"/>
                  </a:solidFill>
                  <a:latin typeface="Century Schoolbook" panose="02040604050505020304" pitchFamily="18" charset="0"/>
                </a:defRPr>
              </a:lvl3pPr>
              <a:lvl4pPr marL="1600200" indent="-228600">
                <a:defRPr>
                  <a:solidFill>
                    <a:schemeClr val="tx1"/>
                  </a:solidFill>
                  <a:latin typeface="Century Schoolbook" panose="02040604050505020304" pitchFamily="18" charset="0"/>
                </a:defRPr>
              </a:lvl4pPr>
              <a:lvl5pPr marL="2057400" indent="-228600">
                <a:defRPr>
                  <a:solidFill>
                    <a:schemeClr val="tx1"/>
                  </a:solidFill>
                  <a:latin typeface="Century Schoolbook" panose="02040604050505020304" pitchFamily="18" charset="0"/>
                </a:defRPr>
              </a:lvl5pPr>
              <a:lvl6pPr marL="2514600" indent="-228600" fontAlgn="base">
                <a:spcBef>
                  <a:spcPct val="0"/>
                </a:spcBef>
                <a:spcAft>
                  <a:spcPct val="0"/>
                </a:spcAft>
                <a:defRPr>
                  <a:solidFill>
                    <a:schemeClr val="tx1"/>
                  </a:solidFill>
                  <a:latin typeface="Century Schoolbook" panose="02040604050505020304" pitchFamily="18" charset="0"/>
                </a:defRPr>
              </a:lvl6pPr>
              <a:lvl7pPr marL="2971800" indent="-228600" fontAlgn="base">
                <a:spcBef>
                  <a:spcPct val="0"/>
                </a:spcBef>
                <a:spcAft>
                  <a:spcPct val="0"/>
                </a:spcAft>
                <a:defRPr>
                  <a:solidFill>
                    <a:schemeClr val="tx1"/>
                  </a:solidFill>
                  <a:latin typeface="Century Schoolbook" panose="02040604050505020304" pitchFamily="18" charset="0"/>
                </a:defRPr>
              </a:lvl7pPr>
              <a:lvl8pPr marL="3429000" indent="-228600" fontAlgn="base">
                <a:spcBef>
                  <a:spcPct val="0"/>
                </a:spcBef>
                <a:spcAft>
                  <a:spcPct val="0"/>
                </a:spcAft>
                <a:defRPr>
                  <a:solidFill>
                    <a:schemeClr val="tx1"/>
                  </a:solidFill>
                  <a:latin typeface="Century Schoolbook" panose="02040604050505020304" pitchFamily="18" charset="0"/>
                </a:defRPr>
              </a:lvl8pPr>
              <a:lvl9pPr marL="3886200" indent="-228600" fontAlgn="base">
                <a:spcBef>
                  <a:spcPct val="0"/>
                </a:spcBef>
                <a:spcAft>
                  <a:spcPct val="0"/>
                </a:spcAft>
                <a:defRPr>
                  <a:solidFill>
                    <a:schemeClr val="tx1"/>
                  </a:solidFill>
                  <a:latin typeface="Century Schoolbook" panose="02040604050505020304" pitchFamily="18" charset="0"/>
                </a:defRPr>
              </a:lvl9pPr>
            </a:lstStyle>
            <a:p>
              <a:r>
                <a:rPr lang="en-US" sz="3200" i="1">
                  <a:latin typeface="Times New Roman" panose="02020603050405020304" pitchFamily="18" charset="0"/>
                </a:rPr>
                <a:t>B</a:t>
              </a:r>
            </a:p>
          </p:txBody>
        </p:sp>
      </p:grpSp>
      <p:graphicFrame>
        <p:nvGraphicFramePr>
          <p:cNvPr id="1028" name="Object 4"/>
          <p:cNvGraphicFramePr>
            <a:graphicFrameLocks noChangeAspect="1"/>
          </p:cNvGraphicFramePr>
          <p:nvPr/>
        </p:nvGraphicFramePr>
        <p:xfrm>
          <a:off x="8113714" y="1600201"/>
          <a:ext cx="1487487" cy="517525"/>
        </p:xfrm>
        <a:graphic>
          <a:graphicData uri="http://schemas.openxmlformats.org/presentationml/2006/ole">
            <mc:AlternateContent xmlns:mc="http://schemas.openxmlformats.org/markup-compatibility/2006">
              <mc:Choice xmlns:v="urn:schemas-microsoft-com:vml" Requires="v">
                <p:oleObj spid="_x0000_s26633" name="Equation" r:id="rId7" imgW="583920" imgH="203040" progId="Equation.3">
                  <p:embed/>
                </p:oleObj>
              </mc:Choice>
              <mc:Fallback>
                <p:oleObj name="Equation" r:id="rId7" imgW="583920" imgH="203040" progId="Equation.3">
                  <p:embed/>
                  <p:pic>
                    <p:nvPicPr>
                      <p:cNvPr id="1028"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13714" y="1600201"/>
                        <a:ext cx="1487487"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050" name="Group 30"/>
          <p:cNvGrpSpPr>
            <a:grpSpLocks/>
          </p:cNvGrpSpPr>
          <p:nvPr/>
        </p:nvGrpSpPr>
        <p:grpSpPr bwMode="auto">
          <a:xfrm>
            <a:off x="2030413" y="4621213"/>
            <a:ext cx="2667000" cy="1752600"/>
            <a:chOff x="2415654" y="3534770"/>
            <a:chExt cx="3862316" cy="1842448"/>
          </a:xfrm>
        </p:grpSpPr>
        <p:sp>
          <p:nvSpPr>
            <p:cNvPr id="1062" name="Rectangle 4"/>
            <p:cNvSpPr>
              <a:spLocks noChangeArrowheads="1"/>
            </p:cNvSpPr>
            <p:nvPr/>
          </p:nvSpPr>
          <p:spPr bwMode="auto">
            <a:xfrm>
              <a:off x="2415654" y="3534770"/>
              <a:ext cx="3862316" cy="1842448"/>
            </a:xfrm>
            <a:prstGeom prst="rect">
              <a:avLst/>
            </a:prstGeom>
            <a:solidFill>
              <a:schemeClr val="bg2"/>
            </a:solidFill>
            <a:ln w="9525">
              <a:solidFill>
                <a:schemeClr val="tx1"/>
              </a:solidFill>
              <a:miter lim="800000"/>
              <a:headEnd/>
              <a:tailEnd/>
            </a:ln>
          </p:spPr>
          <p:txBody>
            <a:bodyPr wrap="none" anchor="ctr"/>
            <a:lstStyle>
              <a:lvl1pPr>
                <a:defRPr>
                  <a:solidFill>
                    <a:schemeClr val="tx1"/>
                  </a:solidFill>
                  <a:latin typeface="Century Schoolbook" panose="02040604050505020304" pitchFamily="18" charset="0"/>
                </a:defRPr>
              </a:lvl1pPr>
              <a:lvl2pPr marL="742950" indent="-285750">
                <a:defRPr>
                  <a:solidFill>
                    <a:schemeClr val="tx1"/>
                  </a:solidFill>
                  <a:latin typeface="Century Schoolbook" panose="02040604050505020304" pitchFamily="18" charset="0"/>
                </a:defRPr>
              </a:lvl2pPr>
              <a:lvl3pPr marL="1143000" indent="-228600">
                <a:defRPr>
                  <a:solidFill>
                    <a:schemeClr val="tx1"/>
                  </a:solidFill>
                  <a:latin typeface="Century Schoolbook" panose="02040604050505020304" pitchFamily="18" charset="0"/>
                </a:defRPr>
              </a:lvl3pPr>
              <a:lvl4pPr marL="1600200" indent="-228600">
                <a:defRPr>
                  <a:solidFill>
                    <a:schemeClr val="tx1"/>
                  </a:solidFill>
                  <a:latin typeface="Century Schoolbook" panose="02040604050505020304" pitchFamily="18" charset="0"/>
                </a:defRPr>
              </a:lvl4pPr>
              <a:lvl5pPr marL="2057400" indent="-228600">
                <a:defRPr>
                  <a:solidFill>
                    <a:schemeClr val="tx1"/>
                  </a:solidFill>
                  <a:latin typeface="Century Schoolbook" panose="02040604050505020304" pitchFamily="18" charset="0"/>
                </a:defRPr>
              </a:lvl5pPr>
              <a:lvl6pPr marL="2514600" indent="-228600" fontAlgn="base">
                <a:spcBef>
                  <a:spcPct val="0"/>
                </a:spcBef>
                <a:spcAft>
                  <a:spcPct val="0"/>
                </a:spcAft>
                <a:defRPr>
                  <a:solidFill>
                    <a:schemeClr val="tx1"/>
                  </a:solidFill>
                  <a:latin typeface="Century Schoolbook" panose="02040604050505020304" pitchFamily="18" charset="0"/>
                </a:defRPr>
              </a:lvl6pPr>
              <a:lvl7pPr marL="2971800" indent="-228600" fontAlgn="base">
                <a:spcBef>
                  <a:spcPct val="0"/>
                </a:spcBef>
                <a:spcAft>
                  <a:spcPct val="0"/>
                </a:spcAft>
                <a:defRPr>
                  <a:solidFill>
                    <a:schemeClr val="tx1"/>
                  </a:solidFill>
                  <a:latin typeface="Century Schoolbook" panose="02040604050505020304" pitchFamily="18" charset="0"/>
                </a:defRPr>
              </a:lvl7pPr>
              <a:lvl8pPr marL="3429000" indent="-228600" fontAlgn="base">
                <a:spcBef>
                  <a:spcPct val="0"/>
                </a:spcBef>
                <a:spcAft>
                  <a:spcPct val="0"/>
                </a:spcAft>
                <a:defRPr>
                  <a:solidFill>
                    <a:schemeClr val="tx1"/>
                  </a:solidFill>
                  <a:latin typeface="Century Schoolbook" panose="02040604050505020304" pitchFamily="18" charset="0"/>
                </a:defRPr>
              </a:lvl8pPr>
              <a:lvl9pPr marL="3886200" indent="-228600" fontAlgn="base">
                <a:spcBef>
                  <a:spcPct val="0"/>
                </a:spcBef>
                <a:spcAft>
                  <a:spcPct val="0"/>
                </a:spcAft>
                <a:defRPr>
                  <a:solidFill>
                    <a:schemeClr val="tx1"/>
                  </a:solidFill>
                  <a:latin typeface="Century Schoolbook" panose="02040604050505020304" pitchFamily="18" charset="0"/>
                </a:defRPr>
              </a:lvl9pPr>
            </a:lstStyle>
            <a:p>
              <a:endParaRPr lang="en-US"/>
            </a:p>
          </p:txBody>
        </p:sp>
        <p:sp>
          <p:nvSpPr>
            <p:cNvPr id="1063" name="Oval 5"/>
            <p:cNvSpPr>
              <a:spLocks noChangeArrowheads="1"/>
            </p:cNvSpPr>
            <p:nvPr/>
          </p:nvSpPr>
          <p:spPr bwMode="auto">
            <a:xfrm>
              <a:off x="3316877" y="3962400"/>
              <a:ext cx="1676400" cy="1066800"/>
            </a:xfrm>
            <a:prstGeom prst="ellipse">
              <a:avLst/>
            </a:prstGeom>
            <a:solidFill>
              <a:schemeClr val="accent1">
                <a:alpha val="50195"/>
              </a:schemeClr>
            </a:solidFill>
            <a:ln w="9525">
              <a:solidFill>
                <a:schemeClr val="tx1"/>
              </a:solidFill>
              <a:round/>
              <a:headEnd/>
              <a:tailEnd/>
            </a:ln>
          </p:spPr>
          <p:txBody>
            <a:bodyPr wrap="none" anchor="ctr"/>
            <a:lstStyle>
              <a:lvl1pPr>
                <a:defRPr>
                  <a:solidFill>
                    <a:schemeClr val="tx1"/>
                  </a:solidFill>
                  <a:latin typeface="Century Schoolbook" panose="02040604050505020304" pitchFamily="18" charset="0"/>
                </a:defRPr>
              </a:lvl1pPr>
              <a:lvl2pPr marL="742950" indent="-285750">
                <a:defRPr>
                  <a:solidFill>
                    <a:schemeClr val="tx1"/>
                  </a:solidFill>
                  <a:latin typeface="Century Schoolbook" panose="02040604050505020304" pitchFamily="18" charset="0"/>
                </a:defRPr>
              </a:lvl2pPr>
              <a:lvl3pPr marL="1143000" indent="-228600">
                <a:defRPr>
                  <a:solidFill>
                    <a:schemeClr val="tx1"/>
                  </a:solidFill>
                  <a:latin typeface="Century Schoolbook" panose="02040604050505020304" pitchFamily="18" charset="0"/>
                </a:defRPr>
              </a:lvl3pPr>
              <a:lvl4pPr marL="1600200" indent="-228600">
                <a:defRPr>
                  <a:solidFill>
                    <a:schemeClr val="tx1"/>
                  </a:solidFill>
                  <a:latin typeface="Century Schoolbook" panose="02040604050505020304" pitchFamily="18" charset="0"/>
                </a:defRPr>
              </a:lvl4pPr>
              <a:lvl5pPr marL="2057400" indent="-228600">
                <a:defRPr>
                  <a:solidFill>
                    <a:schemeClr val="tx1"/>
                  </a:solidFill>
                  <a:latin typeface="Century Schoolbook" panose="02040604050505020304" pitchFamily="18" charset="0"/>
                </a:defRPr>
              </a:lvl5pPr>
              <a:lvl6pPr marL="2514600" indent="-228600" fontAlgn="base">
                <a:spcBef>
                  <a:spcPct val="0"/>
                </a:spcBef>
                <a:spcAft>
                  <a:spcPct val="0"/>
                </a:spcAft>
                <a:defRPr>
                  <a:solidFill>
                    <a:schemeClr val="tx1"/>
                  </a:solidFill>
                  <a:latin typeface="Century Schoolbook" panose="02040604050505020304" pitchFamily="18" charset="0"/>
                </a:defRPr>
              </a:lvl6pPr>
              <a:lvl7pPr marL="2971800" indent="-228600" fontAlgn="base">
                <a:spcBef>
                  <a:spcPct val="0"/>
                </a:spcBef>
                <a:spcAft>
                  <a:spcPct val="0"/>
                </a:spcAft>
                <a:defRPr>
                  <a:solidFill>
                    <a:schemeClr val="tx1"/>
                  </a:solidFill>
                  <a:latin typeface="Century Schoolbook" panose="02040604050505020304" pitchFamily="18" charset="0"/>
                </a:defRPr>
              </a:lvl7pPr>
              <a:lvl8pPr marL="3429000" indent="-228600" fontAlgn="base">
                <a:spcBef>
                  <a:spcPct val="0"/>
                </a:spcBef>
                <a:spcAft>
                  <a:spcPct val="0"/>
                </a:spcAft>
                <a:defRPr>
                  <a:solidFill>
                    <a:schemeClr val="tx1"/>
                  </a:solidFill>
                  <a:latin typeface="Century Schoolbook" panose="02040604050505020304" pitchFamily="18" charset="0"/>
                </a:defRPr>
              </a:lvl8pPr>
              <a:lvl9pPr marL="3886200" indent="-228600" fontAlgn="base">
                <a:spcBef>
                  <a:spcPct val="0"/>
                </a:spcBef>
                <a:spcAft>
                  <a:spcPct val="0"/>
                </a:spcAft>
                <a:defRPr>
                  <a:solidFill>
                    <a:schemeClr val="tx1"/>
                  </a:solidFill>
                  <a:latin typeface="Century Schoolbook" panose="02040604050505020304" pitchFamily="18" charset="0"/>
                </a:defRPr>
              </a:lvl9pPr>
            </a:lstStyle>
            <a:p>
              <a:endParaRPr lang="en-US"/>
            </a:p>
          </p:txBody>
        </p:sp>
        <p:sp>
          <p:nvSpPr>
            <p:cNvPr id="1064" name="Oval 6"/>
            <p:cNvSpPr>
              <a:spLocks noChangeArrowheads="1"/>
            </p:cNvSpPr>
            <p:nvPr/>
          </p:nvSpPr>
          <p:spPr bwMode="auto">
            <a:xfrm>
              <a:off x="2565536" y="3810000"/>
              <a:ext cx="3531260" cy="1447800"/>
            </a:xfrm>
            <a:prstGeom prst="ellipse">
              <a:avLst/>
            </a:prstGeom>
            <a:solidFill>
              <a:srgbClr val="00B050">
                <a:alpha val="50195"/>
              </a:srgbClr>
            </a:solidFill>
            <a:ln w="9525">
              <a:solidFill>
                <a:schemeClr val="tx1"/>
              </a:solidFill>
              <a:round/>
              <a:headEnd/>
              <a:tailEnd/>
            </a:ln>
          </p:spPr>
          <p:txBody>
            <a:bodyPr wrap="none" anchor="ctr"/>
            <a:lstStyle>
              <a:lvl1pPr>
                <a:defRPr>
                  <a:solidFill>
                    <a:schemeClr val="tx1"/>
                  </a:solidFill>
                  <a:latin typeface="Century Schoolbook" panose="02040604050505020304" pitchFamily="18" charset="0"/>
                </a:defRPr>
              </a:lvl1pPr>
              <a:lvl2pPr marL="742950" indent="-285750">
                <a:defRPr>
                  <a:solidFill>
                    <a:schemeClr val="tx1"/>
                  </a:solidFill>
                  <a:latin typeface="Century Schoolbook" panose="02040604050505020304" pitchFamily="18" charset="0"/>
                </a:defRPr>
              </a:lvl2pPr>
              <a:lvl3pPr marL="1143000" indent="-228600">
                <a:defRPr>
                  <a:solidFill>
                    <a:schemeClr val="tx1"/>
                  </a:solidFill>
                  <a:latin typeface="Century Schoolbook" panose="02040604050505020304" pitchFamily="18" charset="0"/>
                </a:defRPr>
              </a:lvl3pPr>
              <a:lvl4pPr marL="1600200" indent="-228600">
                <a:defRPr>
                  <a:solidFill>
                    <a:schemeClr val="tx1"/>
                  </a:solidFill>
                  <a:latin typeface="Century Schoolbook" panose="02040604050505020304" pitchFamily="18" charset="0"/>
                </a:defRPr>
              </a:lvl4pPr>
              <a:lvl5pPr marL="2057400" indent="-228600">
                <a:defRPr>
                  <a:solidFill>
                    <a:schemeClr val="tx1"/>
                  </a:solidFill>
                  <a:latin typeface="Century Schoolbook" panose="02040604050505020304" pitchFamily="18" charset="0"/>
                </a:defRPr>
              </a:lvl5pPr>
              <a:lvl6pPr marL="2514600" indent="-228600" fontAlgn="base">
                <a:spcBef>
                  <a:spcPct val="0"/>
                </a:spcBef>
                <a:spcAft>
                  <a:spcPct val="0"/>
                </a:spcAft>
                <a:defRPr>
                  <a:solidFill>
                    <a:schemeClr val="tx1"/>
                  </a:solidFill>
                  <a:latin typeface="Century Schoolbook" panose="02040604050505020304" pitchFamily="18" charset="0"/>
                </a:defRPr>
              </a:lvl6pPr>
              <a:lvl7pPr marL="2971800" indent="-228600" fontAlgn="base">
                <a:spcBef>
                  <a:spcPct val="0"/>
                </a:spcBef>
                <a:spcAft>
                  <a:spcPct val="0"/>
                </a:spcAft>
                <a:defRPr>
                  <a:solidFill>
                    <a:schemeClr val="tx1"/>
                  </a:solidFill>
                  <a:latin typeface="Century Schoolbook" panose="02040604050505020304" pitchFamily="18" charset="0"/>
                </a:defRPr>
              </a:lvl7pPr>
              <a:lvl8pPr marL="3429000" indent="-228600" fontAlgn="base">
                <a:spcBef>
                  <a:spcPct val="0"/>
                </a:spcBef>
                <a:spcAft>
                  <a:spcPct val="0"/>
                </a:spcAft>
                <a:defRPr>
                  <a:solidFill>
                    <a:schemeClr val="tx1"/>
                  </a:solidFill>
                  <a:latin typeface="Century Schoolbook" panose="02040604050505020304" pitchFamily="18" charset="0"/>
                </a:defRPr>
              </a:lvl8pPr>
              <a:lvl9pPr marL="3886200" indent="-228600" fontAlgn="base">
                <a:spcBef>
                  <a:spcPct val="0"/>
                </a:spcBef>
                <a:spcAft>
                  <a:spcPct val="0"/>
                </a:spcAft>
                <a:defRPr>
                  <a:solidFill>
                    <a:schemeClr val="tx1"/>
                  </a:solidFill>
                  <a:latin typeface="Century Schoolbook" panose="02040604050505020304" pitchFamily="18" charset="0"/>
                </a:defRPr>
              </a:lvl9pPr>
            </a:lstStyle>
            <a:p>
              <a:endParaRPr lang="en-US"/>
            </a:p>
          </p:txBody>
        </p:sp>
        <p:sp>
          <p:nvSpPr>
            <p:cNvPr id="1065" name="Text Box 8"/>
            <p:cNvSpPr txBox="1">
              <a:spLocks noChangeArrowheads="1"/>
            </p:cNvSpPr>
            <p:nvPr/>
          </p:nvSpPr>
          <p:spPr bwMode="auto">
            <a:xfrm>
              <a:off x="3850276" y="4114801"/>
              <a:ext cx="629576" cy="614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Schoolbook" panose="02040604050505020304" pitchFamily="18" charset="0"/>
                </a:defRPr>
              </a:lvl1pPr>
              <a:lvl2pPr marL="742950" indent="-285750">
                <a:defRPr>
                  <a:solidFill>
                    <a:schemeClr val="tx1"/>
                  </a:solidFill>
                  <a:latin typeface="Century Schoolbook" panose="02040604050505020304" pitchFamily="18" charset="0"/>
                </a:defRPr>
              </a:lvl2pPr>
              <a:lvl3pPr marL="1143000" indent="-228600">
                <a:defRPr>
                  <a:solidFill>
                    <a:schemeClr val="tx1"/>
                  </a:solidFill>
                  <a:latin typeface="Century Schoolbook" panose="02040604050505020304" pitchFamily="18" charset="0"/>
                </a:defRPr>
              </a:lvl3pPr>
              <a:lvl4pPr marL="1600200" indent="-228600">
                <a:defRPr>
                  <a:solidFill>
                    <a:schemeClr val="tx1"/>
                  </a:solidFill>
                  <a:latin typeface="Century Schoolbook" panose="02040604050505020304" pitchFamily="18" charset="0"/>
                </a:defRPr>
              </a:lvl4pPr>
              <a:lvl5pPr marL="2057400" indent="-228600">
                <a:defRPr>
                  <a:solidFill>
                    <a:schemeClr val="tx1"/>
                  </a:solidFill>
                  <a:latin typeface="Century Schoolbook" panose="02040604050505020304" pitchFamily="18" charset="0"/>
                </a:defRPr>
              </a:lvl5pPr>
              <a:lvl6pPr marL="2514600" indent="-228600" fontAlgn="base">
                <a:spcBef>
                  <a:spcPct val="0"/>
                </a:spcBef>
                <a:spcAft>
                  <a:spcPct val="0"/>
                </a:spcAft>
                <a:defRPr>
                  <a:solidFill>
                    <a:schemeClr val="tx1"/>
                  </a:solidFill>
                  <a:latin typeface="Century Schoolbook" panose="02040604050505020304" pitchFamily="18" charset="0"/>
                </a:defRPr>
              </a:lvl6pPr>
              <a:lvl7pPr marL="2971800" indent="-228600" fontAlgn="base">
                <a:spcBef>
                  <a:spcPct val="0"/>
                </a:spcBef>
                <a:spcAft>
                  <a:spcPct val="0"/>
                </a:spcAft>
                <a:defRPr>
                  <a:solidFill>
                    <a:schemeClr val="tx1"/>
                  </a:solidFill>
                  <a:latin typeface="Century Schoolbook" panose="02040604050505020304" pitchFamily="18" charset="0"/>
                </a:defRPr>
              </a:lvl7pPr>
              <a:lvl8pPr marL="3429000" indent="-228600" fontAlgn="base">
                <a:spcBef>
                  <a:spcPct val="0"/>
                </a:spcBef>
                <a:spcAft>
                  <a:spcPct val="0"/>
                </a:spcAft>
                <a:defRPr>
                  <a:solidFill>
                    <a:schemeClr val="tx1"/>
                  </a:solidFill>
                  <a:latin typeface="Century Schoolbook" panose="02040604050505020304" pitchFamily="18" charset="0"/>
                </a:defRPr>
              </a:lvl8pPr>
              <a:lvl9pPr marL="3886200" indent="-228600" fontAlgn="base">
                <a:spcBef>
                  <a:spcPct val="0"/>
                </a:spcBef>
                <a:spcAft>
                  <a:spcPct val="0"/>
                </a:spcAft>
                <a:defRPr>
                  <a:solidFill>
                    <a:schemeClr val="tx1"/>
                  </a:solidFill>
                  <a:latin typeface="Century Schoolbook" panose="02040604050505020304" pitchFamily="18" charset="0"/>
                </a:defRPr>
              </a:lvl9pPr>
            </a:lstStyle>
            <a:p>
              <a:r>
                <a:rPr lang="en-US" sz="3200" i="1">
                  <a:latin typeface="Times New Roman" panose="02020603050405020304" pitchFamily="18" charset="0"/>
                </a:rPr>
                <a:t>A</a:t>
              </a:r>
              <a:endParaRPr lang="en-US" sz="3200">
                <a:latin typeface="Times New Roman" panose="02020603050405020304" pitchFamily="18" charset="0"/>
              </a:endParaRPr>
            </a:p>
          </p:txBody>
        </p:sp>
        <p:sp>
          <p:nvSpPr>
            <p:cNvPr id="1066" name="Text Box 9"/>
            <p:cNvSpPr txBox="1">
              <a:spLocks noChangeArrowheads="1"/>
            </p:cNvSpPr>
            <p:nvPr/>
          </p:nvSpPr>
          <p:spPr bwMode="auto">
            <a:xfrm>
              <a:off x="5324333" y="4267200"/>
              <a:ext cx="629576" cy="614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Schoolbook" panose="02040604050505020304" pitchFamily="18" charset="0"/>
                </a:defRPr>
              </a:lvl1pPr>
              <a:lvl2pPr marL="742950" indent="-285750">
                <a:defRPr>
                  <a:solidFill>
                    <a:schemeClr val="tx1"/>
                  </a:solidFill>
                  <a:latin typeface="Century Schoolbook" panose="02040604050505020304" pitchFamily="18" charset="0"/>
                </a:defRPr>
              </a:lvl2pPr>
              <a:lvl3pPr marL="1143000" indent="-228600">
                <a:defRPr>
                  <a:solidFill>
                    <a:schemeClr val="tx1"/>
                  </a:solidFill>
                  <a:latin typeface="Century Schoolbook" panose="02040604050505020304" pitchFamily="18" charset="0"/>
                </a:defRPr>
              </a:lvl3pPr>
              <a:lvl4pPr marL="1600200" indent="-228600">
                <a:defRPr>
                  <a:solidFill>
                    <a:schemeClr val="tx1"/>
                  </a:solidFill>
                  <a:latin typeface="Century Schoolbook" panose="02040604050505020304" pitchFamily="18" charset="0"/>
                </a:defRPr>
              </a:lvl4pPr>
              <a:lvl5pPr marL="2057400" indent="-228600">
                <a:defRPr>
                  <a:solidFill>
                    <a:schemeClr val="tx1"/>
                  </a:solidFill>
                  <a:latin typeface="Century Schoolbook" panose="02040604050505020304" pitchFamily="18" charset="0"/>
                </a:defRPr>
              </a:lvl5pPr>
              <a:lvl6pPr marL="2514600" indent="-228600" fontAlgn="base">
                <a:spcBef>
                  <a:spcPct val="0"/>
                </a:spcBef>
                <a:spcAft>
                  <a:spcPct val="0"/>
                </a:spcAft>
                <a:defRPr>
                  <a:solidFill>
                    <a:schemeClr val="tx1"/>
                  </a:solidFill>
                  <a:latin typeface="Century Schoolbook" panose="02040604050505020304" pitchFamily="18" charset="0"/>
                </a:defRPr>
              </a:lvl6pPr>
              <a:lvl7pPr marL="2971800" indent="-228600" fontAlgn="base">
                <a:spcBef>
                  <a:spcPct val="0"/>
                </a:spcBef>
                <a:spcAft>
                  <a:spcPct val="0"/>
                </a:spcAft>
                <a:defRPr>
                  <a:solidFill>
                    <a:schemeClr val="tx1"/>
                  </a:solidFill>
                  <a:latin typeface="Century Schoolbook" panose="02040604050505020304" pitchFamily="18" charset="0"/>
                </a:defRPr>
              </a:lvl7pPr>
              <a:lvl8pPr marL="3429000" indent="-228600" fontAlgn="base">
                <a:spcBef>
                  <a:spcPct val="0"/>
                </a:spcBef>
                <a:spcAft>
                  <a:spcPct val="0"/>
                </a:spcAft>
                <a:defRPr>
                  <a:solidFill>
                    <a:schemeClr val="tx1"/>
                  </a:solidFill>
                  <a:latin typeface="Century Schoolbook" panose="02040604050505020304" pitchFamily="18" charset="0"/>
                </a:defRPr>
              </a:lvl8pPr>
              <a:lvl9pPr marL="3886200" indent="-228600" fontAlgn="base">
                <a:spcBef>
                  <a:spcPct val="0"/>
                </a:spcBef>
                <a:spcAft>
                  <a:spcPct val="0"/>
                </a:spcAft>
                <a:defRPr>
                  <a:solidFill>
                    <a:schemeClr val="tx1"/>
                  </a:solidFill>
                  <a:latin typeface="Century Schoolbook" panose="02040604050505020304" pitchFamily="18" charset="0"/>
                </a:defRPr>
              </a:lvl9pPr>
            </a:lstStyle>
            <a:p>
              <a:r>
                <a:rPr lang="en-US" sz="3200" i="1">
                  <a:latin typeface="Times New Roman" panose="02020603050405020304" pitchFamily="18" charset="0"/>
                  <a:sym typeface="MT Extra" panose="05050102010205020202" pitchFamily="18" charset="2"/>
                </a:rPr>
                <a:t>B</a:t>
              </a:r>
              <a:endParaRPr lang="en-US" sz="3200">
                <a:latin typeface="Times New Roman" panose="02020603050405020304" pitchFamily="18" charset="0"/>
              </a:endParaRPr>
            </a:p>
          </p:txBody>
        </p:sp>
      </p:grpSp>
      <p:graphicFrame>
        <p:nvGraphicFramePr>
          <p:cNvPr id="1029" name="Object 6"/>
          <p:cNvGraphicFramePr>
            <a:graphicFrameLocks noChangeAspect="1"/>
          </p:cNvGraphicFramePr>
          <p:nvPr/>
        </p:nvGraphicFramePr>
        <p:xfrm>
          <a:off x="2651125" y="4075114"/>
          <a:ext cx="1098550" cy="420687"/>
        </p:xfrm>
        <a:graphic>
          <a:graphicData uri="http://schemas.openxmlformats.org/presentationml/2006/ole">
            <mc:AlternateContent xmlns:mc="http://schemas.openxmlformats.org/markup-compatibility/2006">
              <mc:Choice xmlns:v="urn:schemas-microsoft-com:vml" Requires="v">
                <p:oleObj spid="_x0000_s26634" name="Equation" r:id="rId9" imgW="431640" imgH="164880" progId="Equation.3">
                  <p:embed/>
                </p:oleObj>
              </mc:Choice>
              <mc:Fallback>
                <p:oleObj name="Equation" r:id="rId9" imgW="431640" imgH="164880" progId="Equation.3">
                  <p:embed/>
                  <p:pic>
                    <p:nvPicPr>
                      <p:cNvPr id="1029"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51125" y="4075114"/>
                        <a:ext cx="1098550" cy="420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051" name="Group 38"/>
          <p:cNvGrpSpPr>
            <a:grpSpLocks/>
          </p:cNvGrpSpPr>
          <p:nvPr/>
        </p:nvGrpSpPr>
        <p:grpSpPr bwMode="auto">
          <a:xfrm>
            <a:off x="4800600" y="4621213"/>
            <a:ext cx="2667000" cy="1752600"/>
            <a:chOff x="2415654" y="3534770"/>
            <a:chExt cx="3862316" cy="1842448"/>
          </a:xfrm>
        </p:grpSpPr>
        <p:sp>
          <p:nvSpPr>
            <p:cNvPr id="1059" name="Rectangle 4"/>
            <p:cNvSpPr>
              <a:spLocks noChangeArrowheads="1"/>
            </p:cNvSpPr>
            <p:nvPr/>
          </p:nvSpPr>
          <p:spPr bwMode="auto">
            <a:xfrm>
              <a:off x="2415654" y="3534770"/>
              <a:ext cx="3862316" cy="1842448"/>
            </a:xfrm>
            <a:prstGeom prst="rect">
              <a:avLst/>
            </a:prstGeom>
            <a:solidFill>
              <a:schemeClr val="bg2"/>
            </a:solidFill>
            <a:ln w="9525">
              <a:solidFill>
                <a:schemeClr val="tx1"/>
              </a:solidFill>
              <a:miter lim="800000"/>
              <a:headEnd/>
              <a:tailEnd/>
            </a:ln>
          </p:spPr>
          <p:txBody>
            <a:bodyPr wrap="none" anchor="ctr"/>
            <a:lstStyle>
              <a:lvl1pPr>
                <a:defRPr>
                  <a:solidFill>
                    <a:schemeClr val="tx1"/>
                  </a:solidFill>
                  <a:latin typeface="Century Schoolbook" panose="02040604050505020304" pitchFamily="18" charset="0"/>
                </a:defRPr>
              </a:lvl1pPr>
              <a:lvl2pPr marL="742950" indent="-285750">
                <a:defRPr>
                  <a:solidFill>
                    <a:schemeClr val="tx1"/>
                  </a:solidFill>
                  <a:latin typeface="Century Schoolbook" panose="02040604050505020304" pitchFamily="18" charset="0"/>
                </a:defRPr>
              </a:lvl2pPr>
              <a:lvl3pPr marL="1143000" indent="-228600">
                <a:defRPr>
                  <a:solidFill>
                    <a:schemeClr val="tx1"/>
                  </a:solidFill>
                  <a:latin typeface="Century Schoolbook" panose="02040604050505020304" pitchFamily="18" charset="0"/>
                </a:defRPr>
              </a:lvl3pPr>
              <a:lvl4pPr marL="1600200" indent="-228600">
                <a:defRPr>
                  <a:solidFill>
                    <a:schemeClr val="tx1"/>
                  </a:solidFill>
                  <a:latin typeface="Century Schoolbook" panose="02040604050505020304" pitchFamily="18" charset="0"/>
                </a:defRPr>
              </a:lvl4pPr>
              <a:lvl5pPr marL="2057400" indent="-228600">
                <a:defRPr>
                  <a:solidFill>
                    <a:schemeClr val="tx1"/>
                  </a:solidFill>
                  <a:latin typeface="Century Schoolbook" panose="02040604050505020304" pitchFamily="18" charset="0"/>
                </a:defRPr>
              </a:lvl5pPr>
              <a:lvl6pPr marL="2514600" indent="-228600" fontAlgn="base">
                <a:spcBef>
                  <a:spcPct val="0"/>
                </a:spcBef>
                <a:spcAft>
                  <a:spcPct val="0"/>
                </a:spcAft>
                <a:defRPr>
                  <a:solidFill>
                    <a:schemeClr val="tx1"/>
                  </a:solidFill>
                  <a:latin typeface="Century Schoolbook" panose="02040604050505020304" pitchFamily="18" charset="0"/>
                </a:defRPr>
              </a:lvl6pPr>
              <a:lvl7pPr marL="2971800" indent="-228600" fontAlgn="base">
                <a:spcBef>
                  <a:spcPct val="0"/>
                </a:spcBef>
                <a:spcAft>
                  <a:spcPct val="0"/>
                </a:spcAft>
                <a:defRPr>
                  <a:solidFill>
                    <a:schemeClr val="tx1"/>
                  </a:solidFill>
                  <a:latin typeface="Century Schoolbook" panose="02040604050505020304" pitchFamily="18" charset="0"/>
                </a:defRPr>
              </a:lvl7pPr>
              <a:lvl8pPr marL="3429000" indent="-228600" fontAlgn="base">
                <a:spcBef>
                  <a:spcPct val="0"/>
                </a:spcBef>
                <a:spcAft>
                  <a:spcPct val="0"/>
                </a:spcAft>
                <a:defRPr>
                  <a:solidFill>
                    <a:schemeClr val="tx1"/>
                  </a:solidFill>
                  <a:latin typeface="Century Schoolbook" panose="02040604050505020304" pitchFamily="18" charset="0"/>
                </a:defRPr>
              </a:lvl8pPr>
              <a:lvl9pPr marL="3886200" indent="-228600" fontAlgn="base">
                <a:spcBef>
                  <a:spcPct val="0"/>
                </a:spcBef>
                <a:spcAft>
                  <a:spcPct val="0"/>
                </a:spcAft>
                <a:defRPr>
                  <a:solidFill>
                    <a:schemeClr val="tx1"/>
                  </a:solidFill>
                  <a:latin typeface="Century Schoolbook" panose="02040604050505020304" pitchFamily="18" charset="0"/>
                </a:defRPr>
              </a:lvl9pPr>
            </a:lstStyle>
            <a:p>
              <a:endParaRPr lang="en-US"/>
            </a:p>
          </p:txBody>
        </p:sp>
        <p:sp>
          <p:nvSpPr>
            <p:cNvPr id="41" name="Oval 5"/>
            <p:cNvSpPr>
              <a:spLocks noChangeArrowheads="1"/>
            </p:cNvSpPr>
            <p:nvPr/>
          </p:nvSpPr>
          <p:spPr bwMode="auto">
            <a:xfrm>
              <a:off x="3316861" y="3962004"/>
              <a:ext cx="1675970" cy="1066416"/>
            </a:xfrm>
            <a:prstGeom prst="ellipse">
              <a:avLst/>
            </a:prstGeom>
            <a:solidFill>
              <a:schemeClr val="accent6">
                <a:lumMod val="75000"/>
                <a:alpha val="50000"/>
              </a:schemeClr>
            </a:solidFill>
            <a:ln w="9525">
              <a:solidFill>
                <a:schemeClr val="tx1"/>
              </a:solidFill>
              <a:round/>
              <a:headEnd/>
              <a:tailEnd/>
            </a:ln>
            <a:effectLst/>
          </p:spPr>
          <p:txBody>
            <a:bodyPr wrap="none" anchor="ctr"/>
            <a:lstStyle/>
            <a:p>
              <a:pPr>
                <a:defRPr/>
              </a:pPr>
              <a:endParaRPr lang="en-US"/>
            </a:p>
          </p:txBody>
        </p:sp>
        <p:sp>
          <p:nvSpPr>
            <p:cNvPr id="1061" name="Text Box 8"/>
            <p:cNvSpPr txBox="1">
              <a:spLocks noChangeArrowheads="1"/>
            </p:cNvSpPr>
            <p:nvPr/>
          </p:nvSpPr>
          <p:spPr bwMode="auto">
            <a:xfrm>
              <a:off x="3850276" y="4114801"/>
              <a:ext cx="629576" cy="614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Schoolbook" panose="02040604050505020304" pitchFamily="18" charset="0"/>
                </a:defRPr>
              </a:lvl1pPr>
              <a:lvl2pPr marL="742950" indent="-285750">
                <a:defRPr>
                  <a:solidFill>
                    <a:schemeClr val="tx1"/>
                  </a:solidFill>
                  <a:latin typeface="Century Schoolbook" panose="02040604050505020304" pitchFamily="18" charset="0"/>
                </a:defRPr>
              </a:lvl2pPr>
              <a:lvl3pPr marL="1143000" indent="-228600">
                <a:defRPr>
                  <a:solidFill>
                    <a:schemeClr val="tx1"/>
                  </a:solidFill>
                  <a:latin typeface="Century Schoolbook" panose="02040604050505020304" pitchFamily="18" charset="0"/>
                </a:defRPr>
              </a:lvl3pPr>
              <a:lvl4pPr marL="1600200" indent="-228600">
                <a:defRPr>
                  <a:solidFill>
                    <a:schemeClr val="tx1"/>
                  </a:solidFill>
                  <a:latin typeface="Century Schoolbook" panose="02040604050505020304" pitchFamily="18" charset="0"/>
                </a:defRPr>
              </a:lvl4pPr>
              <a:lvl5pPr marL="2057400" indent="-228600">
                <a:defRPr>
                  <a:solidFill>
                    <a:schemeClr val="tx1"/>
                  </a:solidFill>
                  <a:latin typeface="Century Schoolbook" panose="02040604050505020304" pitchFamily="18" charset="0"/>
                </a:defRPr>
              </a:lvl5pPr>
              <a:lvl6pPr marL="2514600" indent="-228600" fontAlgn="base">
                <a:spcBef>
                  <a:spcPct val="0"/>
                </a:spcBef>
                <a:spcAft>
                  <a:spcPct val="0"/>
                </a:spcAft>
                <a:defRPr>
                  <a:solidFill>
                    <a:schemeClr val="tx1"/>
                  </a:solidFill>
                  <a:latin typeface="Century Schoolbook" panose="02040604050505020304" pitchFamily="18" charset="0"/>
                </a:defRPr>
              </a:lvl6pPr>
              <a:lvl7pPr marL="2971800" indent="-228600" fontAlgn="base">
                <a:spcBef>
                  <a:spcPct val="0"/>
                </a:spcBef>
                <a:spcAft>
                  <a:spcPct val="0"/>
                </a:spcAft>
                <a:defRPr>
                  <a:solidFill>
                    <a:schemeClr val="tx1"/>
                  </a:solidFill>
                  <a:latin typeface="Century Schoolbook" panose="02040604050505020304" pitchFamily="18" charset="0"/>
                </a:defRPr>
              </a:lvl7pPr>
              <a:lvl8pPr marL="3429000" indent="-228600" fontAlgn="base">
                <a:spcBef>
                  <a:spcPct val="0"/>
                </a:spcBef>
                <a:spcAft>
                  <a:spcPct val="0"/>
                </a:spcAft>
                <a:defRPr>
                  <a:solidFill>
                    <a:schemeClr val="tx1"/>
                  </a:solidFill>
                  <a:latin typeface="Century Schoolbook" panose="02040604050505020304" pitchFamily="18" charset="0"/>
                </a:defRPr>
              </a:lvl8pPr>
              <a:lvl9pPr marL="3886200" indent="-228600" fontAlgn="base">
                <a:spcBef>
                  <a:spcPct val="0"/>
                </a:spcBef>
                <a:spcAft>
                  <a:spcPct val="0"/>
                </a:spcAft>
                <a:defRPr>
                  <a:solidFill>
                    <a:schemeClr val="tx1"/>
                  </a:solidFill>
                  <a:latin typeface="Century Schoolbook" panose="02040604050505020304" pitchFamily="18" charset="0"/>
                </a:defRPr>
              </a:lvl9pPr>
            </a:lstStyle>
            <a:p>
              <a:r>
                <a:rPr lang="en-US" sz="3200" i="1">
                  <a:latin typeface="Times New Roman" panose="02020603050405020304" pitchFamily="18" charset="0"/>
                </a:rPr>
                <a:t>A</a:t>
              </a:r>
              <a:endParaRPr lang="en-US" sz="3200">
                <a:latin typeface="Times New Roman" panose="02020603050405020304" pitchFamily="18" charset="0"/>
              </a:endParaRPr>
            </a:p>
          </p:txBody>
        </p:sp>
      </p:grpSp>
      <p:sp>
        <p:nvSpPr>
          <p:cNvPr id="1052" name="Text Box 8"/>
          <p:cNvSpPr txBox="1">
            <a:spLocks noChangeArrowheads="1"/>
          </p:cNvSpPr>
          <p:nvPr/>
        </p:nvSpPr>
        <p:spPr bwMode="auto">
          <a:xfrm>
            <a:off x="6934201" y="4953000"/>
            <a:ext cx="5572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Schoolbook" panose="02040604050505020304" pitchFamily="18" charset="0"/>
              </a:defRPr>
            </a:lvl1pPr>
            <a:lvl2pPr marL="742950" indent="-285750">
              <a:defRPr>
                <a:solidFill>
                  <a:schemeClr val="tx1"/>
                </a:solidFill>
                <a:latin typeface="Century Schoolbook" panose="02040604050505020304" pitchFamily="18" charset="0"/>
              </a:defRPr>
            </a:lvl2pPr>
            <a:lvl3pPr marL="1143000" indent="-228600">
              <a:defRPr>
                <a:solidFill>
                  <a:schemeClr val="tx1"/>
                </a:solidFill>
                <a:latin typeface="Century Schoolbook" panose="02040604050505020304" pitchFamily="18" charset="0"/>
              </a:defRPr>
            </a:lvl3pPr>
            <a:lvl4pPr marL="1600200" indent="-228600">
              <a:defRPr>
                <a:solidFill>
                  <a:schemeClr val="tx1"/>
                </a:solidFill>
                <a:latin typeface="Century Schoolbook" panose="02040604050505020304" pitchFamily="18" charset="0"/>
              </a:defRPr>
            </a:lvl4pPr>
            <a:lvl5pPr marL="2057400" indent="-228600">
              <a:defRPr>
                <a:solidFill>
                  <a:schemeClr val="tx1"/>
                </a:solidFill>
                <a:latin typeface="Century Schoolbook" panose="02040604050505020304" pitchFamily="18" charset="0"/>
              </a:defRPr>
            </a:lvl5pPr>
            <a:lvl6pPr marL="2514600" indent="-228600" fontAlgn="base">
              <a:spcBef>
                <a:spcPct val="0"/>
              </a:spcBef>
              <a:spcAft>
                <a:spcPct val="0"/>
              </a:spcAft>
              <a:defRPr>
                <a:solidFill>
                  <a:schemeClr val="tx1"/>
                </a:solidFill>
                <a:latin typeface="Century Schoolbook" panose="02040604050505020304" pitchFamily="18" charset="0"/>
              </a:defRPr>
            </a:lvl6pPr>
            <a:lvl7pPr marL="2971800" indent="-228600" fontAlgn="base">
              <a:spcBef>
                <a:spcPct val="0"/>
              </a:spcBef>
              <a:spcAft>
                <a:spcPct val="0"/>
              </a:spcAft>
              <a:defRPr>
                <a:solidFill>
                  <a:schemeClr val="tx1"/>
                </a:solidFill>
                <a:latin typeface="Century Schoolbook" panose="02040604050505020304" pitchFamily="18" charset="0"/>
              </a:defRPr>
            </a:lvl7pPr>
            <a:lvl8pPr marL="3429000" indent="-228600" fontAlgn="base">
              <a:spcBef>
                <a:spcPct val="0"/>
              </a:spcBef>
              <a:spcAft>
                <a:spcPct val="0"/>
              </a:spcAft>
              <a:defRPr>
                <a:solidFill>
                  <a:schemeClr val="tx1"/>
                </a:solidFill>
                <a:latin typeface="Century Schoolbook" panose="02040604050505020304" pitchFamily="18" charset="0"/>
              </a:defRPr>
            </a:lvl8pPr>
            <a:lvl9pPr marL="3886200" indent="-228600" fontAlgn="base">
              <a:spcBef>
                <a:spcPct val="0"/>
              </a:spcBef>
              <a:spcAft>
                <a:spcPct val="0"/>
              </a:spcAft>
              <a:defRPr>
                <a:solidFill>
                  <a:schemeClr val="tx1"/>
                </a:solidFill>
                <a:latin typeface="Century Schoolbook" panose="02040604050505020304" pitchFamily="18" charset="0"/>
              </a:defRPr>
            </a:lvl9pPr>
          </a:lstStyle>
          <a:p>
            <a:r>
              <a:rPr lang="en-US" sz="3200" i="1">
                <a:latin typeface="Times New Roman" panose="02020603050405020304" pitchFamily="18" charset="0"/>
              </a:rPr>
              <a:t>A</a:t>
            </a:r>
            <a:r>
              <a:rPr lang="en-US" sz="3200" i="1" baseline="30000">
                <a:latin typeface="Times New Roman" panose="02020603050405020304" pitchFamily="18" charset="0"/>
              </a:rPr>
              <a:t>c</a:t>
            </a:r>
            <a:endParaRPr lang="en-US" sz="3200" baseline="30000">
              <a:latin typeface="Times New Roman" panose="02020603050405020304" pitchFamily="18" charset="0"/>
            </a:endParaRPr>
          </a:p>
        </p:txBody>
      </p:sp>
      <p:sp>
        <p:nvSpPr>
          <p:cNvPr id="1053" name="Text Box 8"/>
          <p:cNvSpPr txBox="1">
            <a:spLocks noChangeArrowheads="1"/>
          </p:cNvSpPr>
          <p:nvPr/>
        </p:nvSpPr>
        <p:spPr bwMode="auto">
          <a:xfrm>
            <a:off x="4800601" y="4521200"/>
            <a:ext cx="3905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Schoolbook" panose="02040604050505020304" pitchFamily="18" charset="0"/>
              </a:defRPr>
            </a:lvl1pPr>
            <a:lvl2pPr marL="742950" indent="-285750">
              <a:defRPr>
                <a:solidFill>
                  <a:schemeClr val="tx1"/>
                </a:solidFill>
                <a:latin typeface="Century Schoolbook" panose="02040604050505020304" pitchFamily="18" charset="0"/>
              </a:defRPr>
            </a:lvl2pPr>
            <a:lvl3pPr marL="1143000" indent="-228600">
              <a:defRPr>
                <a:solidFill>
                  <a:schemeClr val="tx1"/>
                </a:solidFill>
                <a:latin typeface="Century Schoolbook" panose="02040604050505020304" pitchFamily="18" charset="0"/>
              </a:defRPr>
            </a:lvl3pPr>
            <a:lvl4pPr marL="1600200" indent="-228600">
              <a:defRPr>
                <a:solidFill>
                  <a:schemeClr val="tx1"/>
                </a:solidFill>
                <a:latin typeface="Century Schoolbook" panose="02040604050505020304" pitchFamily="18" charset="0"/>
              </a:defRPr>
            </a:lvl4pPr>
            <a:lvl5pPr marL="2057400" indent="-228600">
              <a:defRPr>
                <a:solidFill>
                  <a:schemeClr val="tx1"/>
                </a:solidFill>
                <a:latin typeface="Century Schoolbook" panose="02040604050505020304" pitchFamily="18" charset="0"/>
              </a:defRPr>
            </a:lvl5pPr>
            <a:lvl6pPr marL="2514600" indent="-228600" fontAlgn="base">
              <a:spcBef>
                <a:spcPct val="0"/>
              </a:spcBef>
              <a:spcAft>
                <a:spcPct val="0"/>
              </a:spcAft>
              <a:defRPr>
                <a:solidFill>
                  <a:schemeClr val="tx1"/>
                </a:solidFill>
                <a:latin typeface="Century Schoolbook" panose="02040604050505020304" pitchFamily="18" charset="0"/>
              </a:defRPr>
            </a:lvl6pPr>
            <a:lvl7pPr marL="2971800" indent="-228600" fontAlgn="base">
              <a:spcBef>
                <a:spcPct val="0"/>
              </a:spcBef>
              <a:spcAft>
                <a:spcPct val="0"/>
              </a:spcAft>
              <a:defRPr>
                <a:solidFill>
                  <a:schemeClr val="tx1"/>
                </a:solidFill>
                <a:latin typeface="Century Schoolbook" panose="02040604050505020304" pitchFamily="18" charset="0"/>
              </a:defRPr>
            </a:lvl7pPr>
            <a:lvl8pPr marL="3429000" indent="-228600" fontAlgn="base">
              <a:spcBef>
                <a:spcPct val="0"/>
              </a:spcBef>
              <a:spcAft>
                <a:spcPct val="0"/>
              </a:spcAft>
              <a:defRPr>
                <a:solidFill>
                  <a:schemeClr val="tx1"/>
                </a:solidFill>
                <a:latin typeface="Century Schoolbook" panose="02040604050505020304" pitchFamily="18" charset="0"/>
              </a:defRPr>
            </a:lvl8pPr>
            <a:lvl9pPr marL="3886200" indent="-228600" fontAlgn="base">
              <a:spcBef>
                <a:spcPct val="0"/>
              </a:spcBef>
              <a:spcAft>
                <a:spcPct val="0"/>
              </a:spcAft>
              <a:defRPr>
                <a:solidFill>
                  <a:schemeClr val="tx1"/>
                </a:solidFill>
                <a:latin typeface="Century Schoolbook" panose="02040604050505020304" pitchFamily="18" charset="0"/>
              </a:defRPr>
            </a:lvl9pPr>
          </a:lstStyle>
          <a:p>
            <a:r>
              <a:rPr lang="en-US" sz="3200" i="1">
                <a:latin typeface="Times New Roman" panose="02020603050405020304" pitchFamily="18" charset="0"/>
              </a:rPr>
              <a:t>S</a:t>
            </a:r>
            <a:endParaRPr lang="en-US" sz="3200">
              <a:latin typeface="Times New Roman" panose="02020603050405020304" pitchFamily="18" charset="0"/>
            </a:endParaRPr>
          </a:p>
        </p:txBody>
      </p:sp>
      <p:graphicFrame>
        <p:nvGraphicFramePr>
          <p:cNvPr id="1030" name="Object 7"/>
          <p:cNvGraphicFramePr>
            <a:graphicFrameLocks noChangeAspect="1"/>
          </p:cNvGraphicFramePr>
          <p:nvPr/>
        </p:nvGraphicFramePr>
        <p:xfrm>
          <a:off x="5105401" y="4038601"/>
          <a:ext cx="2100263" cy="582613"/>
        </p:xfrm>
        <a:graphic>
          <a:graphicData uri="http://schemas.openxmlformats.org/presentationml/2006/ole">
            <mc:AlternateContent xmlns:mc="http://schemas.openxmlformats.org/markup-compatibility/2006">
              <mc:Choice xmlns:v="urn:schemas-microsoft-com:vml" Requires="v">
                <p:oleObj spid="_x0000_s26635" name="Equation" r:id="rId11" imgW="825480" imgH="228600" progId="Equation.3">
                  <p:embed/>
                </p:oleObj>
              </mc:Choice>
              <mc:Fallback>
                <p:oleObj name="Equation" r:id="rId11" imgW="825480" imgH="228600" progId="Equation.3">
                  <p:embed/>
                  <p:pic>
                    <p:nvPicPr>
                      <p:cNvPr id="103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05401" y="4038601"/>
                        <a:ext cx="2100263" cy="582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054" name="Group 47"/>
          <p:cNvGrpSpPr>
            <a:grpSpLocks/>
          </p:cNvGrpSpPr>
          <p:nvPr/>
        </p:nvGrpSpPr>
        <p:grpSpPr bwMode="auto">
          <a:xfrm>
            <a:off x="7543800" y="4621213"/>
            <a:ext cx="2743200" cy="1746250"/>
            <a:chOff x="2183642" y="3505200"/>
            <a:chExt cx="3330054" cy="2172269"/>
          </a:xfrm>
        </p:grpSpPr>
        <p:sp>
          <p:nvSpPr>
            <p:cNvPr id="1055" name="Rectangle 4"/>
            <p:cNvSpPr>
              <a:spLocks noChangeArrowheads="1"/>
            </p:cNvSpPr>
            <p:nvPr/>
          </p:nvSpPr>
          <p:spPr bwMode="auto">
            <a:xfrm>
              <a:off x="2183642" y="3505200"/>
              <a:ext cx="3330054" cy="2172269"/>
            </a:xfrm>
            <a:prstGeom prst="rect">
              <a:avLst/>
            </a:prstGeom>
            <a:solidFill>
              <a:schemeClr val="folHlink"/>
            </a:solidFill>
            <a:ln w="9525">
              <a:solidFill>
                <a:schemeClr val="tx1"/>
              </a:solidFill>
              <a:miter lim="800000"/>
              <a:headEnd/>
              <a:tailEnd/>
            </a:ln>
          </p:spPr>
          <p:txBody>
            <a:bodyPr wrap="none" anchor="ctr"/>
            <a:lstStyle>
              <a:lvl1pPr>
                <a:defRPr>
                  <a:solidFill>
                    <a:schemeClr val="tx1"/>
                  </a:solidFill>
                  <a:latin typeface="Century Schoolbook" panose="02040604050505020304" pitchFamily="18" charset="0"/>
                </a:defRPr>
              </a:lvl1pPr>
              <a:lvl2pPr marL="742950" indent="-285750">
                <a:defRPr>
                  <a:solidFill>
                    <a:schemeClr val="tx1"/>
                  </a:solidFill>
                  <a:latin typeface="Century Schoolbook" panose="02040604050505020304" pitchFamily="18" charset="0"/>
                </a:defRPr>
              </a:lvl2pPr>
              <a:lvl3pPr marL="1143000" indent="-228600">
                <a:defRPr>
                  <a:solidFill>
                    <a:schemeClr val="tx1"/>
                  </a:solidFill>
                  <a:latin typeface="Century Schoolbook" panose="02040604050505020304" pitchFamily="18" charset="0"/>
                </a:defRPr>
              </a:lvl3pPr>
              <a:lvl4pPr marL="1600200" indent="-228600">
                <a:defRPr>
                  <a:solidFill>
                    <a:schemeClr val="tx1"/>
                  </a:solidFill>
                  <a:latin typeface="Century Schoolbook" panose="02040604050505020304" pitchFamily="18" charset="0"/>
                </a:defRPr>
              </a:lvl4pPr>
              <a:lvl5pPr marL="2057400" indent="-228600">
                <a:defRPr>
                  <a:solidFill>
                    <a:schemeClr val="tx1"/>
                  </a:solidFill>
                  <a:latin typeface="Century Schoolbook" panose="02040604050505020304" pitchFamily="18" charset="0"/>
                </a:defRPr>
              </a:lvl5pPr>
              <a:lvl6pPr marL="2514600" indent="-228600" fontAlgn="base">
                <a:spcBef>
                  <a:spcPct val="0"/>
                </a:spcBef>
                <a:spcAft>
                  <a:spcPct val="0"/>
                </a:spcAft>
                <a:defRPr>
                  <a:solidFill>
                    <a:schemeClr val="tx1"/>
                  </a:solidFill>
                  <a:latin typeface="Century Schoolbook" panose="02040604050505020304" pitchFamily="18" charset="0"/>
                </a:defRPr>
              </a:lvl6pPr>
              <a:lvl7pPr marL="2971800" indent="-228600" fontAlgn="base">
                <a:spcBef>
                  <a:spcPct val="0"/>
                </a:spcBef>
                <a:spcAft>
                  <a:spcPct val="0"/>
                </a:spcAft>
                <a:defRPr>
                  <a:solidFill>
                    <a:schemeClr val="tx1"/>
                  </a:solidFill>
                  <a:latin typeface="Century Schoolbook" panose="02040604050505020304" pitchFamily="18" charset="0"/>
                </a:defRPr>
              </a:lvl7pPr>
              <a:lvl8pPr marL="3429000" indent="-228600" fontAlgn="base">
                <a:spcBef>
                  <a:spcPct val="0"/>
                </a:spcBef>
                <a:spcAft>
                  <a:spcPct val="0"/>
                </a:spcAft>
                <a:defRPr>
                  <a:solidFill>
                    <a:schemeClr val="tx1"/>
                  </a:solidFill>
                  <a:latin typeface="Century Schoolbook" panose="02040604050505020304" pitchFamily="18" charset="0"/>
                </a:defRPr>
              </a:lvl8pPr>
              <a:lvl9pPr marL="3886200" indent="-228600" fontAlgn="base">
                <a:spcBef>
                  <a:spcPct val="0"/>
                </a:spcBef>
                <a:spcAft>
                  <a:spcPct val="0"/>
                </a:spcAft>
                <a:defRPr>
                  <a:solidFill>
                    <a:schemeClr val="tx1"/>
                  </a:solidFill>
                  <a:latin typeface="Century Schoolbook" panose="02040604050505020304" pitchFamily="18" charset="0"/>
                </a:defRPr>
              </a:lvl9pPr>
            </a:lstStyle>
            <a:p>
              <a:pPr algn="ctr"/>
              <a:r>
                <a:rPr lang="en-US" sz="2400">
                  <a:latin typeface="Times New Roman" panose="02020603050405020304" pitchFamily="18" charset="0"/>
                </a:rPr>
                <a:t>A</a:t>
              </a:r>
            </a:p>
          </p:txBody>
        </p:sp>
        <p:sp>
          <p:nvSpPr>
            <p:cNvPr id="50" name="Oval 5"/>
            <p:cNvSpPr>
              <a:spLocks noChangeArrowheads="1"/>
            </p:cNvSpPr>
            <p:nvPr/>
          </p:nvSpPr>
          <p:spPr bwMode="auto">
            <a:xfrm>
              <a:off x="3201159" y="4342511"/>
              <a:ext cx="2133316" cy="1220420"/>
            </a:xfrm>
            <a:prstGeom prst="ellipse">
              <a:avLst/>
            </a:prstGeom>
            <a:solidFill>
              <a:schemeClr val="bg1">
                <a:lumMod val="50000"/>
              </a:schemeClr>
            </a:solidFill>
            <a:ln w="9525">
              <a:solidFill>
                <a:schemeClr val="tx1"/>
              </a:solidFill>
              <a:round/>
              <a:headEnd/>
              <a:tailEnd/>
            </a:ln>
            <a:effectLst/>
          </p:spPr>
          <p:txBody>
            <a:bodyPr wrap="none" anchor="ctr"/>
            <a:lstStyle/>
            <a:p>
              <a:pPr>
                <a:defRPr/>
              </a:pPr>
              <a:endParaRPr lang="en-US"/>
            </a:p>
          </p:txBody>
        </p:sp>
        <p:sp>
          <p:nvSpPr>
            <p:cNvPr id="1057" name="Text Box 7"/>
            <p:cNvSpPr txBox="1">
              <a:spLocks noChangeArrowheads="1"/>
            </p:cNvSpPr>
            <p:nvPr/>
          </p:nvSpPr>
          <p:spPr bwMode="auto">
            <a:xfrm>
              <a:off x="2209800" y="3581400"/>
              <a:ext cx="2641022" cy="57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Schoolbook" panose="02040604050505020304" pitchFamily="18" charset="0"/>
                </a:defRPr>
              </a:lvl1pPr>
              <a:lvl2pPr marL="742950" indent="-285750">
                <a:defRPr>
                  <a:solidFill>
                    <a:schemeClr val="tx1"/>
                  </a:solidFill>
                  <a:latin typeface="Century Schoolbook" panose="02040604050505020304" pitchFamily="18" charset="0"/>
                </a:defRPr>
              </a:lvl2pPr>
              <a:lvl3pPr marL="1143000" indent="-228600">
                <a:defRPr>
                  <a:solidFill>
                    <a:schemeClr val="tx1"/>
                  </a:solidFill>
                  <a:latin typeface="Century Schoolbook" panose="02040604050505020304" pitchFamily="18" charset="0"/>
                </a:defRPr>
              </a:lvl3pPr>
              <a:lvl4pPr marL="1600200" indent="-228600">
                <a:defRPr>
                  <a:solidFill>
                    <a:schemeClr val="tx1"/>
                  </a:solidFill>
                  <a:latin typeface="Century Schoolbook" panose="02040604050505020304" pitchFamily="18" charset="0"/>
                </a:defRPr>
              </a:lvl4pPr>
              <a:lvl5pPr marL="2057400" indent="-228600">
                <a:defRPr>
                  <a:solidFill>
                    <a:schemeClr val="tx1"/>
                  </a:solidFill>
                  <a:latin typeface="Century Schoolbook" panose="02040604050505020304" pitchFamily="18" charset="0"/>
                </a:defRPr>
              </a:lvl5pPr>
              <a:lvl6pPr marL="2514600" indent="-228600" fontAlgn="base">
                <a:spcBef>
                  <a:spcPct val="0"/>
                </a:spcBef>
                <a:spcAft>
                  <a:spcPct val="0"/>
                </a:spcAft>
                <a:defRPr>
                  <a:solidFill>
                    <a:schemeClr val="tx1"/>
                  </a:solidFill>
                  <a:latin typeface="Century Schoolbook" panose="02040604050505020304" pitchFamily="18" charset="0"/>
                </a:defRPr>
              </a:lvl6pPr>
              <a:lvl7pPr marL="2971800" indent="-228600" fontAlgn="base">
                <a:spcBef>
                  <a:spcPct val="0"/>
                </a:spcBef>
                <a:spcAft>
                  <a:spcPct val="0"/>
                </a:spcAft>
                <a:defRPr>
                  <a:solidFill>
                    <a:schemeClr val="tx1"/>
                  </a:solidFill>
                  <a:latin typeface="Century Schoolbook" panose="02040604050505020304" pitchFamily="18" charset="0"/>
                </a:defRPr>
              </a:lvl7pPr>
              <a:lvl8pPr marL="3429000" indent="-228600" fontAlgn="base">
                <a:spcBef>
                  <a:spcPct val="0"/>
                </a:spcBef>
                <a:spcAft>
                  <a:spcPct val="0"/>
                </a:spcAft>
                <a:defRPr>
                  <a:solidFill>
                    <a:schemeClr val="tx1"/>
                  </a:solidFill>
                  <a:latin typeface="Century Schoolbook" panose="02040604050505020304" pitchFamily="18" charset="0"/>
                </a:defRPr>
              </a:lvl8pPr>
              <a:lvl9pPr marL="3886200" indent="-228600" fontAlgn="base">
                <a:spcBef>
                  <a:spcPct val="0"/>
                </a:spcBef>
                <a:spcAft>
                  <a:spcPct val="0"/>
                </a:spcAft>
                <a:defRPr>
                  <a:solidFill>
                    <a:schemeClr val="tx1"/>
                  </a:solidFill>
                  <a:latin typeface="Century Schoolbook" panose="02040604050505020304" pitchFamily="18" charset="0"/>
                </a:defRPr>
              </a:lvl9pPr>
            </a:lstStyle>
            <a:p>
              <a:r>
                <a:rPr lang="en-US" sz="2400" i="1">
                  <a:latin typeface="Times New Roman" panose="02020603050405020304" pitchFamily="18" charset="0"/>
                </a:rPr>
                <a:t>Sample space, S</a:t>
              </a:r>
            </a:p>
          </p:txBody>
        </p:sp>
        <p:sp>
          <p:nvSpPr>
            <p:cNvPr id="1058" name="Text Box 8"/>
            <p:cNvSpPr txBox="1">
              <a:spLocks noChangeArrowheads="1"/>
            </p:cNvSpPr>
            <p:nvPr/>
          </p:nvSpPr>
          <p:spPr bwMode="auto">
            <a:xfrm>
              <a:off x="3429000" y="4495799"/>
              <a:ext cx="1902268" cy="72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Schoolbook" panose="02040604050505020304" pitchFamily="18" charset="0"/>
                </a:defRPr>
              </a:lvl1pPr>
              <a:lvl2pPr marL="742950" indent="-285750">
                <a:defRPr>
                  <a:solidFill>
                    <a:schemeClr val="tx1"/>
                  </a:solidFill>
                  <a:latin typeface="Century Schoolbook" panose="02040604050505020304" pitchFamily="18" charset="0"/>
                </a:defRPr>
              </a:lvl2pPr>
              <a:lvl3pPr marL="1143000" indent="-228600">
                <a:defRPr>
                  <a:solidFill>
                    <a:schemeClr val="tx1"/>
                  </a:solidFill>
                  <a:latin typeface="Century Schoolbook" panose="02040604050505020304" pitchFamily="18" charset="0"/>
                </a:defRPr>
              </a:lvl3pPr>
              <a:lvl4pPr marL="1600200" indent="-228600">
                <a:defRPr>
                  <a:solidFill>
                    <a:schemeClr val="tx1"/>
                  </a:solidFill>
                  <a:latin typeface="Century Schoolbook" panose="02040604050505020304" pitchFamily="18" charset="0"/>
                </a:defRPr>
              </a:lvl4pPr>
              <a:lvl5pPr marL="2057400" indent="-228600">
                <a:defRPr>
                  <a:solidFill>
                    <a:schemeClr val="tx1"/>
                  </a:solidFill>
                  <a:latin typeface="Century Schoolbook" panose="02040604050505020304" pitchFamily="18" charset="0"/>
                </a:defRPr>
              </a:lvl5pPr>
              <a:lvl6pPr marL="2514600" indent="-228600" fontAlgn="base">
                <a:spcBef>
                  <a:spcPct val="0"/>
                </a:spcBef>
                <a:spcAft>
                  <a:spcPct val="0"/>
                </a:spcAft>
                <a:defRPr>
                  <a:solidFill>
                    <a:schemeClr val="tx1"/>
                  </a:solidFill>
                  <a:latin typeface="Century Schoolbook" panose="02040604050505020304" pitchFamily="18" charset="0"/>
                </a:defRPr>
              </a:lvl6pPr>
              <a:lvl7pPr marL="2971800" indent="-228600" fontAlgn="base">
                <a:spcBef>
                  <a:spcPct val="0"/>
                </a:spcBef>
                <a:spcAft>
                  <a:spcPct val="0"/>
                </a:spcAft>
                <a:defRPr>
                  <a:solidFill>
                    <a:schemeClr val="tx1"/>
                  </a:solidFill>
                  <a:latin typeface="Century Schoolbook" panose="02040604050505020304" pitchFamily="18" charset="0"/>
                </a:defRPr>
              </a:lvl7pPr>
              <a:lvl8pPr marL="3429000" indent="-228600" fontAlgn="base">
                <a:spcBef>
                  <a:spcPct val="0"/>
                </a:spcBef>
                <a:spcAft>
                  <a:spcPct val="0"/>
                </a:spcAft>
                <a:defRPr>
                  <a:solidFill>
                    <a:schemeClr val="tx1"/>
                  </a:solidFill>
                  <a:latin typeface="Century Schoolbook" panose="02040604050505020304" pitchFamily="18" charset="0"/>
                </a:defRPr>
              </a:lvl8pPr>
              <a:lvl9pPr marL="3886200" indent="-228600" fontAlgn="base">
                <a:spcBef>
                  <a:spcPct val="0"/>
                </a:spcBef>
                <a:spcAft>
                  <a:spcPct val="0"/>
                </a:spcAft>
                <a:defRPr>
                  <a:solidFill>
                    <a:schemeClr val="tx1"/>
                  </a:solidFill>
                  <a:latin typeface="Century Schoolbook" panose="02040604050505020304" pitchFamily="18" charset="0"/>
                </a:defRPr>
              </a:lvl9pPr>
            </a:lstStyle>
            <a:p>
              <a:r>
                <a:rPr lang="en-US" sz="3200" i="1">
                  <a:solidFill>
                    <a:schemeClr val="hlink"/>
                  </a:solidFill>
                  <a:latin typeface="Times New Roman" panose="02020603050405020304" pitchFamily="18" charset="0"/>
                </a:rPr>
                <a:t>Event, A</a:t>
              </a:r>
            </a:p>
          </p:txBody>
        </p:sp>
      </p:grpSp>
    </p:spTree>
    <p:extLst>
      <p:ext uri="{BB962C8B-B14F-4D97-AF65-F5344CB8AC3E}">
        <p14:creationId xmlns:p14="http://schemas.microsoft.com/office/powerpoint/2010/main" val="3578741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PENDEKATAN PERHITUNGAN PROBABILITAS</a:t>
            </a:r>
          </a:p>
        </p:txBody>
      </p:sp>
      <p:sp>
        <p:nvSpPr>
          <p:cNvPr id="23555" name="Content Placeholder 2"/>
          <p:cNvSpPr>
            <a:spLocks noGrp="1"/>
          </p:cNvSpPr>
          <p:nvPr>
            <p:ph sz="quarter" idx="1"/>
          </p:nvPr>
        </p:nvSpPr>
        <p:spPr>
          <a:xfrm>
            <a:off x="1981200" y="1600201"/>
            <a:ext cx="7467600" cy="4873625"/>
          </a:xfrm>
        </p:spPr>
        <p:txBody>
          <a:bodyPr/>
          <a:lstStyle/>
          <a:p>
            <a:pPr algn="just"/>
            <a:r>
              <a:rPr lang="en-US" sz="3200"/>
              <a:t>Dua pendekatan dalam menghitung probabilitas adalah</a:t>
            </a:r>
          </a:p>
          <a:p>
            <a:pPr algn="just"/>
            <a:endParaRPr lang="en-US" sz="3200"/>
          </a:p>
          <a:p>
            <a:pPr marL="682625" lvl="1" indent="-395288" algn="just">
              <a:buFont typeface="Century Schoolbook" panose="02040604050505020304" pitchFamily="18" charset="0"/>
              <a:buAutoNum type="arabicPeriod"/>
            </a:pPr>
            <a:r>
              <a:rPr lang="en-US" sz="3200"/>
              <a:t>Pendekatan Objektif</a:t>
            </a:r>
          </a:p>
          <a:p>
            <a:pPr marL="1146175" lvl="3" indent="-463550" algn="just"/>
            <a:r>
              <a:rPr lang="en-US" sz="3200"/>
              <a:t>Pendekatan Klasik</a:t>
            </a:r>
          </a:p>
          <a:p>
            <a:pPr marL="1146175" lvl="3" indent="-463550" algn="just"/>
            <a:r>
              <a:rPr lang="en-US" sz="3200"/>
              <a:t>Pendekatan Frekuensi Relatif</a:t>
            </a:r>
          </a:p>
          <a:p>
            <a:pPr marL="1146175" lvl="3" indent="-463550" algn="just"/>
            <a:endParaRPr lang="en-US" sz="3200"/>
          </a:p>
          <a:p>
            <a:pPr marL="682625" lvl="1" indent="-395288" algn="just">
              <a:buFont typeface="Century Schoolbook" panose="02040604050505020304" pitchFamily="18" charset="0"/>
              <a:buAutoNum type="arabicPeriod"/>
            </a:pPr>
            <a:r>
              <a:rPr lang="en-US" sz="3200"/>
              <a:t>Pendekatan Subjektif</a:t>
            </a:r>
          </a:p>
        </p:txBody>
      </p:sp>
      <p:sp>
        <p:nvSpPr>
          <p:cNvPr id="23556"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Schoolbook" panose="02040604050505020304" pitchFamily="18" charset="0"/>
              </a:defRPr>
            </a:lvl1pPr>
            <a:lvl2pPr marL="742950" indent="-285750">
              <a:defRPr>
                <a:solidFill>
                  <a:schemeClr val="tx1"/>
                </a:solidFill>
                <a:latin typeface="Century Schoolbook" panose="02040604050505020304" pitchFamily="18" charset="0"/>
              </a:defRPr>
            </a:lvl2pPr>
            <a:lvl3pPr marL="1143000" indent="-228600">
              <a:defRPr>
                <a:solidFill>
                  <a:schemeClr val="tx1"/>
                </a:solidFill>
                <a:latin typeface="Century Schoolbook" panose="02040604050505020304" pitchFamily="18" charset="0"/>
              </a:defRPr>
            </a:lvl3pPr>
            <a:lvl4pPr marL="1600200" indent="-228600">
              <a:defRPr>
                <a:solidFill>
                  <a:schemeClr val="tx1"/>
                </a:solidFill>
                <a:latin typeface="Century Schoolbook" panose="02040604050505020304" pitchFamily="18" charset="0"/>
              </a:defRPr>
            </a:lvl4pPr>
            <a:lvl5pPr marL="2057400" indent="-228600">
              <a:defRPr>
                <a:solidFill>
                  <a:schemeClr val="tx1"/>
                </a:solidFill>
                <a:latin typeface="Century Schoolbook" panose="02040604050505020304" pitchFamily="18" charset="0"/>
              </a:defRPr>
            </a:lvl5pPr>
            <a:lvl6pPr marL="2514600" indent="-228600" fontAlgn="base">
              <a:spcBef>
                <a:spcPct val="0"/>
              </a:spcBef>
              <a:spcAft>
                <a:spcPct val="0"/>
              </a:spcAft>
              <a:defRPr>
                <a:solidFill>
                  <a:schemeClr val="tx1"/>
                </a:solidFill>
                <a:latin typeface="Century Schoolbook" panose="02040604050505020304" pitchFamily="18" charset="0"/>
              </a:defRPr>
            </a:lvl6pPr>
            <a:lvl7pPr marL="2971800" indent="-228600" fontAlgn="base">
              <a:spcBef>
                <a:spcPct val="0"/>
              </a:spcBef>
              <a:spcAft>
                <a:spcPct val="0"/>
              </a:spcAft>
              <a:defRPr>
                <a:solidFill>
                  <a:schemeClr val="tx1"/>
                </a:solidFill>
                <a:latin typeface="Century Schoolbook" panose="02040604050505020304" pitchFamily="18" charset="0"/>
              </a:defRPr>
            </a:lvl7pPr>
            <a:lvl8pPr marL="3429000" indent="-228600" fontAlgn="base">
              <a:spcBef>
                <a:spcPct val="0"/>
              </a:spcBef>
              <a:spcAft>
                <a:spcPct val="0"/>
              </a:spcAft>
              <a:defRPr>
                <a:solidFill>
                  <a:schemeClr val="tx1"/>
                </a:solidFill>
                <a:latin typeface="Century Schoolbook" panose="02040604050505020304" pitchFamily="18" charset="0"/>
              </a:defRPr>
            </a:lvl8pPr>
            <a:lvl9pPr marL="3886200" indent="-228600" fontAlgn="base">
              <a:spcBef>
                <a:spcPct val="0"/>
              </a:spcBef>
              <a:spcAft>
                <a:spcPct val="0"/>
              </a:spcAft>
              <a:defRPr>
                <a:solidFill>
                  <a:schemeClr val="tx1"/>
                </a:solidFill>
                <a:latin typeface="Century Schoolbook" panose="02040604050505020304" pitchFamily="18" charset="0"/>
              </a:defRPr>
            </a:lvl9pPr>
          </a:lstStyle>
          <a:p>
            <a:fld id="{8E756021-606A-49CC-9ED3-D39E34C3211F}" type="slidenum">
              <a:rPr lang="en-US">
                <a:solidFill>
                  <a:srgbClr val="FFFFFF"/>
                </a:solidFill>
              </a:rPr>
              <a:pPr/>
              <a:t>8</a:t>
            </a:fld>
            <a:endParaRPr lang="en-US">
              <a:solidFill>
                <a:srgbClr val="FFFFFF"/>
              </a:solidFill>
            </a:endParaRPr>
          </a:p>
        </p:txBody>
      </p:sp>
    </p:spTree>
    <p:extLst>
      <p:ext uri="{BB962C8B-B14F-4D97-AF65-F5344CB8AC3E}">
        <p14:creationId xmlns:p14="http://schemas.microsoft.com/office/powerpoint/2010/main" val="2843940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a:t>PENDEKATAN PERHITUNGAN PROBABILITAS (PENDEKATAN KLASIK)</a:t>
            </a:r>
          </a:p>
        </p:txBody>
      </p:sp>
      <p:sp>
        <p:nvSpPr>
          <p:cNvPr id="24579" name="Content Placeholder 2"/>
          <p:cNvSpPr>
            <a:spLocks noGrp="1"/>
          </p:cNvSpPr>
          <p:nvPr>
            <p:ph sz="quarter" idx="1"/>
          </p:nvPr>
        </p:nvSpPr>
        <p:spPr>
          <a:xfrm>
            <a:off x="1981200" y="1600201"/>
            <a:ext cx="7467600" cy="4873625"/>
          </a:xfrm>
        </p:spPr>
        <p:txBody>
          <a:bodyPr>
            <a:normAutofit/>
          </a:bodyPr>
          <a:lstStyle/>
          <a:p>
            <a:r>
              <a:rPr lang="en-US" b="1" dirty="0" err="1">
                <a:solidFill>
                  <a:schemeClr val="bg2">
                    <a:lumMod val="25000"/>
                  </a:schemeClr>
                </a:solidFill>
              </a:rPr>
              <a:t>Konsep</a:t>
            </a:r>
            <a:r>
              <a:rPr lang="en-US" b="1" dirty="0">
                <a:solidFill>
                  <a:schemeClr val="bg2">
                    <a:lumMod val="25000"/>
                  </a:schemeClr>
                </a:solidFill>
              </a:rPr>
              <a:t> </a:t>
            </a:r>
          </a:p>
          <a:p>
            <a:pPr algn="just">
              <a:buFont typeface="Wingdings" panose="05000000000000000000" pitchFamily="2" charset="2"/>
              <a:buNone/>
            </a:pPr>
            <a:r>
              <a:rPr lang="en-US" dirty="0"/>
              <a:t>	</a:t>
            </a:r>
            <a:r>
              <a:rPr lang="en-US" dirty="0" err="1"/>
              <a:t>Perhitungan</a:t>
            </a:r>
            <a:r>
              <a:rPr lang="en-US" dirty="0"/>
              <a:t> </a:t>
            </a:r>
            <a:r>
              <a:rPr lang="en-US" dirty="0" err="1"/>
              <a:t>probabilitas</a:t>
            </a:r>
            <a:r>
              <a:rPr lang="en-US" dirty="0"/>
              <a:t> </a:t>
            </a:r>
            <a:r>
              <a:rPr lang="en-US" dirty="0" err="1"/>
              <a:t>secara</a:t>
            </a:r>
            <a:r>
              <a:rPr lang="en-US" dirty="0"/>
              <a:t> </a:t>
            </a:r>
            <a:r>
              <a:rPr lang="en-US" dirty="0" err="1"/>
              <a:t>klasik</a:t>
            </a:r>
            <a:r>
              <a:rPr lang="en-US" dirty="0"/>
              <a:t> </a:t>
            </a:r>
            <a:r>
              <a:rPr lang="en-US" dirty="0" err="1"/>
              <a:t>didasarkan</a:t>
            </a:r>
            <a:r>
              <a:rPr lang="en-US" dirty="0"/>
              <a:t> </a:t>
            </a:r>
            <a:r>
              <a:rPr lang="en-US" dirty="0" err="1"/>
              <a:t>pada</a:t>
            </a:r>
            <a:r>
              <a:rPr lang="en-US" dirty="0"/>
              <a:t> </a:t>
            </a:r>
            <a:r>
              <a:rPr lang="en-US" dirty="0" err="1"/>
              <a:t>asumsi</a:t>
            </a:r>
            <a:r>
              <a:rPr lang="en-US" dirty="0"/>
              <a:t> </a:t>
            </a:r>
            <a:r>
              <a:rPr lang="en-US" dirty="0" err="1"/>
              <a:t>bahwa</a:t>
            </a:r>
            <a:r>
              <a:rPr lang="en-US" dirty="0"/>
              <a:t> </a:t>
            </a:r>
            <a:r>
              <a:rPr lang="en-US" dirty="0" err="1"/>
              <a:t>seluruh</a:t>
            </a:r>
            <a:r>
              <a:rPr lang="en-US" dirty="0"/>
              <a:t> </a:t>
            </a:r>
            <a:r>
              <a:rPr lang="en-US" dirty="0" err="1"/>
              <a:t>hasil</a:t>
            </a:r>
            <a:r>
              <a:rPr lang="en-US" dirty="0"/>
              <a:t> </a:t>
            </a:r>
            <a:r>
              <a:rPr lang="en-US" dirty="0" err="1"/>
              <a:t>dari</a:t>
            </a:r>
            <a:r>
              <a:rPr lang="en-US" dirty="0"/>
              <a:t> </a:t>
            </a:r>
            <a:r>
              <a:rPr lang="en-US" dirty="0" err="1"/>
              <a:t>suatu</a:t>
            </a:r>
            <a:r>
              <a:rPr lang="en-US" dirty="0"/>
              <a:t> </a:t>
            </a:r>
            <a:r>
              <a:rPr lang="en-US" dirty="0" err="1"/>
              <a:t>eksperimen</a:t>
            </a:r>
            <a:r>
              <a:rPr lang="en-US" dirty="0"/>
              <a:t> </a:t>
            </a:r>
            <a:r>
              <a:rPr lang="en-US" dirty="0" err="1"/>
              <a:t>mempunya</a:t>
            </a:r>
            <a:r>
              <a:rPr lang="en-US" dirty="0"/>
              <a:t> </a:t>
            </a:r>
            <a:r>
              <a:rPr lang="en-US" dirty="0" err="1"/>
              <a:t>kemungkinan</a:t>
            </a:r>
            <a:r>
              <a:rPr lang="en-US" dirty="0"/>
              <a:t> </a:t>
            </a:r>
            <a:r>
              <a:rPr lang="en-US" dirty="0" err="1"/>
              <a:t>atau</a:t>
            </a:r>
            <a:r>
              <a:rPr lang="en-US" dirty="0"/>
              <a:t> </a:t>
            </a:r>
            <a:r>
              <a:rPr lang="en-US" dirty="0" err="1"/>
              <a:t>peluang</a:t>
            </a:r>
            <a:r>
              <a:rPr lang="en-US" dirty="0"/>
              <a:t> yang </a:t>
            </a:r>
            <a:r>
              <a:rPr lang="en-US" dirty="0" err="1"/>
              <a:t>sama</a:t>
            </a:r>
            <a:r>
              <a:rPr lang="en-US" dirty="0"/>
              <a:t>.</a:t>
            </a:r>
          </a:p>
          <a:p>
            <a:pPr algn="just">
              <a:buFont typeface="Wingdings" panose="05000000000000000000" pitchFamily="2" charset="2"/>
              <a:buNone/>
            </a:pPr>
            <a:endParaRPr lang="en-US" dirty="0"/>
          </a:p>
          <a:p>
            <a:pPr algn="just"/>
            <a:r>
              <a:rPr lang="en-US" b="1" dirty="0" err="1">
                <a:solidFill>
                  <a:schemeClr val="bg2">
                    <a:lumMod val="25000"/>
                  </a:schemeClr>
                </a:solidFill>
              </a:rPr>
              <a:t>Contoh</a:t>
            </a:r>
            <a:endParaRPr lang="en-US" b="1" dirty="0">
              <a:solidFill>
                <a:schemeClr val="bg2">
                  <a:lumMod val="25000"/>
                </a:schemeClr>
              </a:solidFill>
            </a:endParaRPr>
          </a:p>
          <a:p>
            <a:pPr algn="just">
              <a:buFont typeface="Wingdings" panose="05000000000000000000" pitchFamily="2" charset="2"/>
              <a:buNone/>
            </a:pPr>
            <a:r>
              <a:rPr lang="en-US" dirty="0"/>
              <a:t>	</a:t>
            </a:r>
            <a:r>
              <a:rPr lang="en-US" dirty="0" err="1"/>
              <a:t>Kejadian</a:t>
            </a:r>
            <a:r>
              <a:rPr lang="en-US" dirty="0"/>
              <a:t> A </a:t>
            </a:r>
            <a:r>
              <a:rPr lang="en-US" dirty="0" err="1"/>
              <a:t>terjadi</a:t>
            </a:r>
            <a:r>
              <a:rPr lang="en-US" dirty="0"/>
              <a:t> </a:t>
            </a:r>
            <a:r>
              <a:rPr lang="en-US" dirty="0" err="1"/>
              <a:t>sebanyak</a:t>
            </a:r>
            <a:r>
              <a:rPr lang="en-US" dirty="0"/>
              <a:t> x </a:t>
            </a:r>
            <a:r>
              <a:rPr lang="en-US" dirty="0" err="1"/>
              <a:t>cara</a:t>
            </a:r>
            <a:r>
              <a:rPr lang="en-US" dirty="0"/>
              <a:t> </a:t>
            </a:r>
            <a:r>
              <a:rPr lang="en-US" dirty="0" err="1"/>
              <a:t>dari</a:t>
            </a:r>
            <a:r>
              <a:rPr lang="en-US" dirty="0"/>
              <a:t> n </a:t>
            </a:r>
            <a:r>
              <a:rPr lang="en-US" dirty="0" err="1"/>
              <a:t>cara</a:t>
            </a:r>
            <a:r>
              <a:rPr lang="en-US" dirty="0"/>
              <a:t>.</a:t>
            </a:r>
          </a:p>
          <a:p>
            <a:pPr algn="just">
              <a:buFont typeface="Wingdings" panose="05000000000000000000" pitchFamily="2" charset="2"/>
              <a:buNone/>
            </a:pPr>
            <a:r>
              <a:rPr lang="en-US" dirty="0"/>
              <a:t>	Ada n </a:t>
            </a:r>
            <a:r>
              <a:rPr lang="en-US" dirty="0" err="1"/>
              <a:t>barang</a:t>
            </a:r>
            <a:r>
              <a:rPr lang="en-US" dirty="0"/>
              <a:t>, x </a:t>
            </a:r>
            <a:r>
              <a:rPr lang="en-US" dirty="0" err="1"/>
              <a:t>rusak</a:t>
            </a:r>
            <a:r>
              <a:rPr lang="en-US" dirty="0"/>
              <a:t>, (n – x) </a:t>
            </a:r>
            <a:r>
              <a:rPr lang="en-US" dirty="0" err="1"/>
              <a:t>tidak</a:t>
            </a:r>
            <a:r>
              <a:rPr lang="en-US" dirty="0"/>
              <a:t> </a:t>
            </a:r>
            <a:r>
              <a:rPr lang="en-US" dirty="0" err="1"/>
              <a:t>rusak</a:t>
            </a:r>
            <a:r>
              <a:rPr lang="en-US" dirty="0"/>
              <a:t>.</a:t>
            </a:r>
          </a:p>
          <a:p>
            <a:pPr algn="just">
              <a:buFont typeface="Wingdings" panose="05000000000000000000" pitchFamily="2" charset="2"/>
              <a:buNone/>
            </a:pPr>
            <a:r>
              <a:rPr lang="en-US" dirty="0"/>
              <a:t>	</a:t>
            </a:r>
            <a:r>
              <a:rPr lang="en-US" dirty="0" err="1"/>
              <a:t>Probabilitas</a:t>
            </a:r>
            <a:r>
              <a:rPr lang="en-US" dirty="0"/>
              <a:t> </a:t>
            </a:r>
            <a:r>
              <a:rPr lang="en-US" dirty="0" err="1"/>
              <a:t>barang</a:t>
            </a:r>
            <a:r>
              <a:rPr lang="en-US" dirty="0"/>
              <a:t> yang </a:t>
            </a:r>
            <a:r>
              <a:rPr lang="en-US" dirty="0" err="1"/>
              <a:t>diambil</a:t>
            </a:r>
            <a:r>
              <a:rPr lang="en-US" dirty="0"/>
              <a:t> </a:t>
            </a:r>
            <a:r>
              <a:rPr lang="en-US" dirty="0" err="1"/>
              <a:t>rusak</a:t>
            </a:r>
            <a:r>
              <a:rPr lang="en-US" dirty="0"/>
              <a:t>, P(A).</a:t>
            </a:r>
          </a:p>
        </p:txBody>
      </p:sp>
      <p:sp>
        <p:nvSpPr>
          <p:cNvPr id="24580"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Schoolbook" panose="02040604050505020304" pitchFamily="18" charset="0"/>
              </a:defRPr>
            </a:lvl1pPr>
            <a:lvl2pPr marL="742950" indent="-285750">
              <a:defRPr>
                <a:solidFill>
                  <a:schemeClr val="tx1"/>
                </a:solidFill>
                <a:latin typeface="Century Schoolbook" panose="02040604050505020304" pitchFamily="18" charset="0"/>
              </a:defRPr>
            </a:lvl2pPr>
            <a:lvl3pPr marL="1143000" indent="-228600">
              <a:defRPr>
                <a:solidFill>
                  <a:schemeClr val="tx1"/>
                </a:solidFill>
                <a:latin typeface="Century Schoolbook" panose="02040604050505020304" pitchFamily="18" charset="0"/>
              </a:defRPr>
            </a:lvl3pPr>
            <a:lvl4pPr marL="1600200" indent="-228600">
              <a:defRPr>
                <a:solidFill>
                  <a:schemeClr val="tx1"/>
                </a:solidFill>
                <a:latin typeface="Century Schoolbook" panose="02040604050505020304" pitchFamily="18" charset="0"/>
              </a:defRPr>
            </a:lvl4pPr>
            <a:lvl5pPr marL="2057400" indent="-228600">
              <a:defRPr>
                <a:solidFill>
                  <a:schemeClr val="tx1"/>
                </a:solidFill>
                <a:latin typeface="Century Schoolbook" panose="02040604050505020304" pitchFamily="18" charset="0"/>
              </a:defRPr>
            </a:lvl5pPr>
            <a:lvl6pPr marL="2514600" indent="-228600" fontAlgn="base">
              <a:spcBef>
                <a:spcPct val="0"/>
              </a:spcBef>
              <a:spcAft>
                <a:spcPct val="0"/>
              </a:spcAft>
              <a:defRPr>
                <a:solidFill>
                  <a:schemeClr val="tx1"/>
                </a:solidFill>
                <a:latin typeface="Century Schoolbook" panose="02040604050505020304" pitchFamily="18" charset="0"/>
              </a:defRPr>
            </a:lvl6pPr>
            <a:lvl7pPr marL="2971800" indent="-228600" fontAlgn="base">
              <a:spcBef>
                <a:spcPct val="0"/>
              </a:spcBef>
              <a:spcAft>
                <a:spcPct val="0"/>
              </a:spcAft>
              <a:defRPr>
                <a:solidFill>
                  <a:schemeClr val="tx1"/>
                </a:solidFill>
                <a:latin typeface="Century Schoolbook" panose="02040604050505020304" pitchFamily="18" charset="0"/>
              </a:defRPr>
            </a:lvl7pPr>
            <a:lvl8pPr marL="3429000" indent="-228600" fontAlgn="base">
              <a:spcBef>
                <a:spcPct val="0"/>
              </a:spcBef>
              <a:spcAft>
                <a:spcPct val="0"/>
              </a:spcAft>
              <a:defRPr>
                <a:solidFill>
                  <a:schemeClr val="tx1"/>
                </a:solidFill>
                <a:latin typeface="Century Schoolbook" panose="02040604050505020304" pitchFamily="18" charset="0"/>
              </a:defRPr>
            </a:lvl8pPr>
            <a:lvl9pPr marL="3886200" indent="-228600" fontAlgn="base">
              <a:spcBef>
                <a:spcPct val="0"/>
              </a:spcBef>
              <a:spcAft>
                <a:spcPct val="0"/>
              </a:spcAft>
              <a:defRPr>
                <a:solidFill>
                  <a:schemeClr val="tx1"/>
                </a:solidFill>
                <a:latin typeface="Century Schoolbook" panose="02040604050505020304" pitchFamily="18" charset="0"/>
              </a:defRPr>
            </a:lvl9pPr>
          </a:lstStyle>
          <a:p>
            <a:fld id="{FFC0637D-DDB6-4028-AD39-FAF87D8A9BFD}" type="slidenum">
              <a:rPr lang="en-US">
                <a:solidFill>
                  <a:srgbClr val="FFFFFF"/>
                </a:solidFill>
              </a:rPr>
              <a:pPr/>
              <a:t>9</a:t>
            </a:fld>
            <a:endParaRPr lang="en-US">
              <a:solidFill>
                <a:srgbClr val="FFFFFF"/>
              </a:solidFill>
            </a:endParaRPr>
          </a:p>
        </p:txBody>
      </p:sp>
    </p:spTree>
    <p:extLst>
      <p:ext uri="{BB962C8B-B14F-4D97-AF65-F5344CB8AC3E}">
        <p14:creationId xmlns:p14="http://schemas.microsoft.com/office/powerpoint/2010/main" val="2418715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EC22F95F0130E43B492B79E849C852B" ma:contentTypeVersion="10" ma:contentTypeDescription="Create a new document." ma:contentTypeScope="" ma:versionID="e6b988109215983943c8aefad9d13741">
  <xsd:schema xmlns:xsd="http://www.w3.org/2001/XMLSchema" xmlns:xs="http://www.w3.org/2001/XMLSchema" xmlns:p="http://schemas.microsoft.com/office/2006/metadata/properties" xmlns:ns2="740581d6-c858-4555-b1ae-9696b835810e" targetNamespace="http://schemas.microsoft.com/office/2006/metadata/properties" ma:root="true" ma:fieldsID="cd9367b869022611fb8e8249c3848990" ns2:_="">
    <xsd:import namespace="740581d6-c858-4555-b1ae-9696b835810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40581d6-c858-4555-b1ae-9696b83581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7"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99061E9-722D-4B07-BD2D-BCF8EE635F9C}">
  <ds:schemaRefs>
    <ds:schemaRef ds:uri="http://schemas.microsoft.com/office/infopath/2007/PartnerControls"/>
    <ds:schemaRef ds:uri="http://purl.org/dc/dcmitype/"/>
    <ds:schemaRef ds:uri="http://schemas.microsoft.com/office/2006/metadata/properties"/>
    <ds:schemaRef ds:uri="http://schemas.microsoft.com/office/2006/documentManagement/types"/>
    <ds:schemaRef ds:uri="http://purl.org/dc/elements/1.1/"/>
    <ds:schemaRef ds:uri="740581d6-c858-4555-b1ae-9696b835810e"/>
    <ds:schemaRef ds:uri="http://www.w3.org/XML/1998/namespace"/>
    <ds:schemaRef ds:uri="http://purl.org/dc/terms/"/>
    <ds:schemaRef ds:uri="http://schemas.openxmlformats.org/package/2006/metadata/core-properties"/>
  </ds:schemaRefs>
</ds:datastoreItem>
</file>

<file path=customXml/itemProps2.xml><?xml version="1.0" encoding="utf-8"?>
<ds:datastoreItem xmlns:ds="http://schemas.openxmlformats.org/officeDocument/2006/customXml" ds:itemID="{24429539-82E6-4AA0-A76E-4C15D27A3B8D}">
  <ds:schemaRefs>
    <ds:schemaRef ds:uri="http://schemas.microsoft.com/sharepoint/v3/contenttype/forms"/>
  </ds:schemaRefs>
</ds:datastoreItem>
</file>

<file path=customXml/itemProps3.xml><?xml version="1.0" encoding="utf-8"?>
<ds:datastoreItem xmlns:ds="http://schemas.openxmlformats.org/officeDocument/2006/customXml" ds:itemID="{A68DAB0A-9F18-4C55-83C2-D9AA3B4C63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40581d6-c858-4555-b1ae-9696b835810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2882</TotalTime>
  <Words>1501</Words>
  <Application>Microsoft Office PowerPoint</Application>
  <PresentationFormat>Widescreen</PresentationFormat>
  <Paragraphs>300</Paragraphs>
  <Slides>36</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6" baseType="lpstr">
      <vt:lpstr>Arial</vt:lpstr>
      <vt:lpstr>Calibri</vt:lpstr>
      <vt:lpstr>Calibri Light</vt:lpstr>
      <vt:lpstr>Century Schoolbook</vt:lpstr>
      <vt:lpstr>Montserrat</vt:lpstr>
      <vt:lpstr>Tahoma</vt:lpstr>
      <vt:lpstr>Times New Roman</vt:lpstr>
      <vt:lpstr>Wingdings</vt:lpstr>
      <vt:lpstr>Office Theme</vt:lpstr>
      <vt:lpstr>Equation</vt:lpstr>
      <vt:lpstr>Statistika dan Probabilitas Program Studi Informatika  Sesi 9 – Probabilitas</vt:lpstr>
      <vt:lpstr>Apa itu Probabilitas?</vt:lpstr>
      <vt:lpstr>MODEL PROBABILITAS</vt:lpstr>
      <vt:lpstr>MODEL PROBABILITAS</vt:lpstr>
      <vt:lpstr>MODEL PROBABILITAS</vt:lpstr>
      <vt:lpstr>MODEL PROBABILITAS</vt:lpstr>
      <vt:lpstr>MODEL PROBABILITAS</vt:lpstr>
      <vt:lpstr>PENDEKATAN PERHITUNGAN PROBABILITAS</vt:lpstr>
      <vt:lpstr>PENDEKATAN PERHITUNGAN PROBABILITAS (PENDEKATAN KLASIK)</vt:lpstr>
      <vt:lpstr>PENDEKATAN PERHITUNGAN PROBABILITAS</vt:lpstr>
      <vt:lpstr>PENDEKATAN PERHITUNGAN PROBABILITAS</vt:lpstr>
      <vt:lpstr>PENDEKATAN PERHITUNGAN PROBABILITAS (FREKUENSI RELATIF)</vt:lpstr>
      <vt:lpstr>PENDEKATAN PERHITUNGAN PROBABILITAS (FREKUENSI RELATIF)</vt:lpstr>
      <vt:lpstr>PENDEKATAN PERHITUNGAN PROBABILITAS (FREKUENSI RELATIF)</vt:lpstr>
      <vt:lpstr>PENDEKATAN PERHITUNGAN PROBABILITAS (FREKUENSI RELATIF)</vt:lpstr>
      <vt:lpstr>PENDEKATAN PERHITUNGAN PROBABILITAS (FREKUENSI RELATIF)</vt:lpstr>
      <vt:lpstr>PENDEKATAN PERHITUNGAN PROBABILITAS (PENDEKATAN SUBJEKTIF)</vt:lpstr>
      <vt:lpstr>PROBABILITAS</vt:lpstr>
      <vt:lpstr>AKSIOMA PROBABILITAS</vt:lpstr>
      <vt:lpstr>PERMUTASI</vt:lpstr>
      <vt:lpstr>PERMUTASI</vt:lpstr>
      <vt:lpstr>PERMUTASI</vt:lpstr>
      <vt:lpstr>PERMUTASI</vt:lpstr>
      <vt:lpstr>PERMUTASI</vt:lpstr>
      <vt:lpstr>PERMUTASI</vt:lpstr>
      <vt:lpstr>PERMUTASI</vt:lpstr>
      <vt:lpstr>PERMUTASI</vt:lpstr>
      <vt:lpstr>KOMBINASI</vt:lpstr>
      <vt:lpstr>KOMBINASI</vt:lpstr>
      <vt:lpstr>KOMBINASI</vt:lpstr>
      <vt:lpstr>KOMBINASI</vt:lpstr>
      <vt:lpstr>KOMBINASI</vt:lpstr>
      <vt:lpstr>KOMBINASI</vt:lpstr>
      <vt:lpstr>PERMUTASI DAN KOMBINASI</vt:lpstr>
      <vt:lpstr>Daftar Pustaka</vt:lpstr>
      <vt:lpstr>  Terima Kasih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Statistika dan Probabilitas</dc:title>
  <dc:creator>syahidabdullah@lecturer.unsia.ac.id</dc:creator>
  <cp:lastModifiedBy>Syahid Abdullah</cp:lastModifiedBy>
  <cp:revision>22</cp:revision>
  <dcterms:created xsi:type="dcterms:W3CDTF">2021-09-06T16:17:13Z</dcterms:created>
  <dcterms:modified xsi:type="dcterms:W3CDTF">2022-05-27T01:50:14Z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0x0101008EC22F95F0130E43B492B79E849C852B</vt:lpwstr>
  </property>
</Properties>
</file>