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34" r:id="rId2"/>
  </p:sldMasterIdLst>
  <p:sldIdLst>
    <p:sldId id="358" r:id="rId3"/>
    <p:sldId id="363" r:id="rId4"/>
    <p:sldId id="362" r:id="rId5"/>
    <p:sldId id="368" r:id="rId6"/>
    <p:sldId id="369" r:id="rId7"/>
    <p:sldId id="370" r:id="rId8"/>
    <p:sldId id="371" r:id="rId9"/>
    <p:sldId id="372" r:id="rId10"/>
    <p:sldId id="361" r:id="rId11"/>
    <p:sldId id="364" r:id="rId12"/>
    <p:sldId id="360" r:id="rId13"/>
    <p:sldId id="365" r:id="rId14"/>
    <p:sldId id="373" r:id="rId15"/>
    <p:sldId id="374" r:id="rId16"/>
    <p:sldId id="375" r:id="rId17"/>
    <p:sldId id="376" r:id="rId18"/>
    <p:sldId id="359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FD39"/>
    <a:srgbClr val="CC6600"/>
    <a:srgbClr val="CCCCFF"/>
    <a:srgbClr val="DDDDDD"/>
    <a:srgbClr val="CCB50E"/>
    <a:srgbClr val="D3BB63"/>
    <a:srgbClr val="B4B274"/>
    <a:srgbClr val="AEAC68"/>
    <a:srgbClr val="267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9" autoAdjust="0"/>
    <p:restoredTop sz="94660"/>
  </p:normalViewPr>
  <p:slideViewPr>
    <p:cSldViewPr>
      <p:cViewPr varScale="1">
        <p:scale>
          <a:sx n="74" d="100"/>
          <a:sy n="74" d="100"/>
        </p:scale>
        <p:origin x="104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D8D91A-A2EE-4B54-B3C6-F6C67903BA9C}" type="datetime1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8C273C2C-6BD0-40EC-8D8D-4D51F089C5EB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377F5C-EDA7-4864-9756-35769B0E62CF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7/12/2023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40000"/>
            <a:lumOff val="6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937D59-5EDB-4C39-B697-625748F703B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49" r:id="rId12"/>
    <p:sldLayoutId id="2147483660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547664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-25120"/>
            <a:ext cx="2448272" cy="821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65F1DF-DB90-4033-B551-8141FB66363E}"/>
              </a:ext>
            </a:extLst>
          </p:cNvPr>
          <p:cNvSpPr txBox="1"/>
          <p:nvPr/>
        </p:nvSpPr>
        <p:spPr>
          <a:xfrm>
            <a:off x="5724127" y="2386466"/>
            <a:ext cx="309251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Cormorant Infant SemiBold" panose="00000700000000000000" pitchFamily="2" charset="0"/>
                <a:cs typeface="Calibri" panose="020F0502020204030204" pitchFamily="34" charset="0"/>
              </a:rPr>
              <a:t>PERTEMUAN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D23A9-1624-4AED-BDD7-85A5D029EF0D}"/>
              </a:ext>
            </a:extLst>
          </p:cNvPr>
          <p:cNvSpPr txBox="1"/>
          <p:nvPr/>
        </p:nvSpPr>
        <p:spPr>
          <a:xfrm>
            <a:off x="5724128" y="2971241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Struktur Data &amp; Algoritma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252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550"/>
            <a:ext cx="422381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15616" y="19548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Metode Quick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AFDC7-4191-4A09-8864-D892748765D8}"/>
              </a:ext>
            </a:extLst>
          </p:cNvPr>
          <p:cNvSpPr txBox="1"/>
          <p:nvPr/>
        </p:nvSpPr>
        <p:spPr>
          <a:xfrm>
            <a:off x="5220072" y="915566"/>
            <a:ext cx="492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≥ data P2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tentukan Pivot baru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P1 dipindahkan ke data pertama dan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P2 dipindahkan ke data terakhir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E2A6A-5A19-4907-884A-A8142141A14C}"/>
              </a:ext>
            </a:extLst>
          </p:cNvPr>
          <p:cNvSpPr txBox="1"/>
          <p:nvPr/>
        </p:nvSpPr>
        <p:spPr>
          <a:xfrm>
            <a:off x="5220072" y="1707653"/>
            <a:ext cx="4925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Pivot[4]=15</a:t>
            </a:r>
          </a:p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1CBE6-FE5B-45B6-9421-980B5B901DC8}"/>
              </a:ext>
            </a:extLst>
          </p:cNvPr>
          <p:cNvSpPr txBox="1"/>
          <p:nvPr/>
        </p:nvSpPr>
        <p:spPr>
          <a:xfrm>
            <a:off x="5197192" y="2353984"/>
            <a:ext cx="49250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kanan,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….hingga elemen 15</a:t>
            </a:r>
          </a:p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Pivot, tidak cocok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P1 tetap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proses P1 &amp; P2 tidak cocok  data ditukar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2549B-B482-43B5-B277-E08C05A5E9B2}"/>
              </a:ext>
            </a:extLst>
          </p:cNvPr>
          <p:cNvSpPr txBox="1"/>
          <p:nvPr/>
        </p:nvSpPr>
        <p:spPr>
          <a:xfrm>
            <a:off x="5220072" y="3579862"/>
            <a:ext cx="360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≥ data P2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tentukan Pivot baru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P1 dipindahkan ke data pertama dan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P2 dipindahkan ke data terakhir</a:t>
            </a:r>
          </a:p>
        </p:txBody>
      </p:sp>
    </p:spTree>
    <p:extLst>
      <p:ext uri="{BB962C8B-B14F-4D97-AF65-F5344CB8AC3E}">
        <p14:creationId xmlns:p14="http://schemas.microsoft.com/office/powerpoint/2010/main" val="166934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35696" y="19548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Metode Quick Sort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71550"/>
            <a:ext cx="6002247" cy="2861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DDE02B-D138-46C6-812B-144C08B653A3}"/>
              </a:ext>
            </a:extLst>
          </p:cNvPr>
          <p:cNvSpPr txBox="1"/>
          <p:nvPr/>
        </p:nvSpPr>
        <p:spPr>
          <a:xfrm>
            <a:off x="4838288" y="915566"/>
            <a:ext cx="4270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Pivot[5] = 9</a:t>
            </a:r>
          </a:p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  pindahkan P2 ke kiri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E13D3-5B3D-4483-A3FB-92DE7A5496E7}"/>
              </a:ext>
            </a:extLst>
          </p:cNvPr>
          <p:cNvSpPr txBox="1"/>
          <p:nvPr/>
        </p:nvSpPr>
        <p:spPr>
          <a:xfrm>
            <a:off x="4860032" y="1851669"/>
            <a:ext cx="4283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 …hingga data 13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</a:p>
          <a:p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P1 &lt; Pivot, tidak cocok  P1 tetap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proses P1 &amp; P2 tidak cocok  data ditukar</a:t>
            </a:r>
          </a:p>
        </p:txBody>
      </p:sp>
    </p:spTree>
    <p:extLst>
      <p:ext uri="{BB962C8B-B14F-4D97-AF65-F5344CB8AC3E}">
        <p14:creationId xmlns:p14="http://schemas.microsoft.com/office/powerpoint/2010/main" val="368178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3166EB-AE3E-40B7-8E3F-AD2C4738AE37}"/>
              </a:ext>
            </a:extLst>
          </p:cNvPr>
          <p:cNvSpPr txBox="1"/>
          <p:nvPr/>
        </p:nvSpPr>
        <p:spPr>
          <a:xfrm>
            <a:off x="539552" y="987574"/>
            <a:ext cx="79176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Metode Shell Sort dikenal juga sebagai Metode Pertambahan Menurun (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Diminishing   Increment Sort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). Teknik dari metode ini adalah dengan membandingkan suatu data    dengan data lain yang memiliki jarak tertentu (teratur) sehingga seperti membentuk   sublist, lalu dilakukan penukaran bila diperlukan.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Jarak yang dipakai didasarkan pada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increment value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(nilai penambahan)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 / sequence number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. Setiap sublist berisi elemen ke-i dari kumpulan elemen yang asli.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640" y="19548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Shell Sort</a:t>
            </a:r>
          </a:p>
        </p:txBody>
      </p:sp>
    </p:spTree>
    <p:extLst>
      <p:ext uri="{BB962C8B-B14F-4D97-AF65-F5344CB8AC3E}">
        <p14:creationId xmlns:p14="http://schemas.microsoft.com/office/powerpoint/2010/main" val="349477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3166EB-AE3E-40B7-8E3F-AD2C4738AE37}"/>
              </a:ext>
            </a:extLst>
          </p:cNvPr>
          <p:cNvSpPr txBox="1"/>
          <p:nvPr/>
        </p:nvSpPr>
        <p:spPr>
          <a:xfrm>
            <a:off x="539552" y="987574"/>
            <a:ext cx="7917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Misalkan sequence number yang dipakai adalah 4 ,2, 1, maka sublistnya sbb: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Untuk i = 4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S[0],S[4],S[8],…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	S[1],S[5],S[9],…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	S[2],S[6],S[10],…dan seterusnya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Untuk i = 2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S[0],S[2],S[4],…</a:t>
            </a: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	S[1],S[3],S[5],…dan seterusnya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Untuk i = 1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S[0],S[1],S[2],S[3],…dan seterusnya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640" y="19548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Shell Sort</a:t>
            </a:r>
          </a:p>
        </p:txBody>
      </p:sp>
    </p:spTree>
    <p:extLst>
      <p:ext uri="{BB962C8B-B14F-4D97-AF65-F5344CB8AC3E}">
        <p14:creationId xmlns:p14="http://schemas.microsoft.com/office/powerpoint/2010/main" val="194968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D3166EB-AE3E-40B7-8E3F-AD2C4738AE37}"/>
              </a:ext>
            </a:extLst>
          </p:cNvPr>
          <p:cNvSpPr txBox="1"/>
          <p:nvPr/>
        </p:nvSpPr>
        <p:spPr>
          <a:xfrm>
            <a:off x="539552" y="987574"/>
            <a:ext cx="756084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Pemilihan Sequence Number:</a:t>
            </a:r>
          </a:p>
          <a:p>
            <a:pPr algn="just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Disarankan jarak mula mula dari data adalah N/2.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Proses berikutnya N/4, lalu N/8 dan seterusnya, sampai jarak yang digunakan adalah 1.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Proses pengurutan Shell Sort:</a:t>
            </a:r>
          </a:p>
          <a:p>
            <a:pPr algn="just"/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Buat sublist yang didasarkan pada jarak sequence number yang dipilih.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Urutkan elemen dari setiap sublist tersebut.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Gabungkan semua sublist.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9548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Shell Sort</a:t>
            </a:r>
          </a:p>
        </p:txBody>
      </p:sp>
    </p:spTree>
    <p:extLst>
      <p:ext uri="{BB962C8B-B14F-4D97-AF65-F5344CB8AC3E}">
        <p14:creationId xmlns:p14="http://schemas.microsoft.com/office/powerpoint/2010/main" val="2449063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744" y="19548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Shell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9039F-0C9C-493A-8534-0F4080357CA0}"/>
              </a:ext>
            </a:extLst>
          </p:cNvPr>
          <p:cNvSpPr txBox="1"/>
          <p:nvPr/>
        </p:nvSpPr>
        <p:spPr>
          <a:xfrm>
            <a:off x="5220072" y="627533"/>
            <a:ext cx="3563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Sublist i = 5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urutkan dan gabungkan :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S[0],S[5] : 5 &lt; 77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true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S[1],S[6] : 9 &lt; 19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true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S[2],S[7] : 32 &lt; 4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false  data ditukar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S[3],S[8] : 60 &lt; 25 = false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data ditukar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S[4],S[9] : 2 &lt; 8 =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18A72-A12E-41B3-94F4-AE0663BCE2BF}"/>
              </a:ext>
            </a:extLst>
          </p:cNvPr>
          <p:cNvSpPr txBox="1"/>
          <p:nvPr/>
        </p:nvSpPr>
        <p:spPr>
          <a:xfrm>
            <a:off x="5229964" y="2139702"/>
            <a:ext cx="3567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Sublist i = 3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, urutkan dan gabungkan :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S[0],S[3],S[6],S[9] : 5 &lt; 25 &lt; 19 &lt; 8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false  data ditukar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S[1],S[4],S[7] : 9 &lt; 2 &lt; 32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false  data   ditukar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S[2],S[5],S[8] : 4 &lt; 77 &lt; 60 =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false  data ditukar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3999160" cy="3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166EB-AE3E-40B7-8E3F-AD2C4738AE37}"/>
              </a:ext>
            </a:extLst>
          </p:cNvPr>
          <p:cNvSpPr txBox="1"/>
          <p:nvPr/>
        </p:nvSpPr>
        <p:spPr>
          <a:xfrm>
            <a:off x="195374" y="699542"/>
            <a:ext cx="39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Contoh: </a:t>
            </a:r>
            <a:r>
              <a:rPr kumimoji="0" lang="en-US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sequence number </a:t>
            </a: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5, 3, 1.</a:t>
            </a:r>
          </a:p>
        </p:txBody>
      </p:sp>
    </p:spTree>
    <p:extLst>
      <p:ext uri="{BB962C8B-B14F-4D97-AF65-F5344CB8AC3E}">
        <p14:creationId xmlns:p14="http://schemas.microsoft.com/office/powerpoint/2010/main" val="8870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195486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Shell Sort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3959862" cy="1889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166EB-AE3E-40B7-8E3F-AD2C4738AE37}"/>
              </a:ext>
            </a:extLst>
          </p:cNvPr>
          <p:cNvSpPr txBox="1"/>
          <p:nvPr/>
        </p:nvSpPr>
        <p:spPr>
          <a:xfrm>
            <a:off x="372678" y="829057"/>
            <a:ext cx="590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Contoh: sequence number 5, 3, 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51A9-991F-4494-B269-7D9260C382EE}"/>
              </a:ext>
            </a:extLst>
          </p:cNvPr>
          <p:cNvSpPr txBox="1"/>
          <p:nvPr/>
        </p:nvSpPr>
        <p:spPr>
          <a:xfrm>
            <a:off x="4427984" y="1275606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Sublist i = 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urutkan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S[0],S[1],…,S[9] :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false  data ditukar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2184BE-824B-47C6-B53C-E6B4F48AEB7B}"/>
              </a:ext>
            </a:extLst>
          </p:cNvPr>
          <p:cNvSpPr txBox="1"/>
          <p:nvPr/>
        </p:nvSpPr>
        <p:spPr>
          <a:xfrm>
            <a:off x="4499992" y="2571750"/>
            <a:ext cx="2082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terurut</a:t>
            </a:r>
          </a:p>
        </p:txBody>
      </p:sp>
    </p:spTree>
    <p:extLst>
      <p:ext uri="{BB962C8B-B14F-4D97-AF65-F5344CB8AC3E}">
        <p14:creationId xmlns:p14="http://schemas.microsoft.com/office/powerpoint/2010/main" val="2762750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CA3B5C-E0EB-4388-8C90-C09D6209C195}"/>
              </a:ext>
            </a:extLst>
          </p:cNvPr>
          <p:cNvSpPr txBox="1"/>
          <p:nvPr/>
        </p:nvSpPr>
        <p:spPr>
          <a:xfrm>
            <a:off x="3347864" y="206769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SELESAI</a:t>
            </a:r>
            <a:endParaRPr lang="id-ID" sz="3200" b="1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211710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90147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95078"/>
            <a:ext cx="2993180" cy="1449677"/>
          </a:xfrm>
          <a:prstGeom prst="rect">
            <a:avLst/>
          </a:prstGeom>
        </p:spPr>
      </p:pic>
      <p:pic>
        <p:nvPicPr>
          <p:cNvPr id="8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695078"/>
            <a:ext cx="3214732" cy="2671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15616" y="123478"/>
            <a:ext cx="2980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0">
              <a:defRPr/>
            </a:pPr>
            <a:r>
              <a:rPr lang="en-US" b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 Metode </a:t>
            </a:r>
            <a:r>
              <a:rPr lang="en-US" b="1" i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33323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>
            <a:extLst>
              <a:ext uri="{FF2B5EF4-FFF2-40B4-BE49-F238E27FC236}">
                <a16:creationId xmlns:a16="http://schemas.microsoft.com/office/drawing/2014/main" id="{DB6FE243-4286-49E0-959A-7052F0FCB069}"/>
              </a:ext>
            </a:extLst>
          </p:cNvPr>
          <p:cNvSpPr txBox="1"/>
          <p:nvPr/>
        </p:nvSpPr>
        <p:spPr>
          <a:xfrm>
            <a:off x="251520" y="915566"/>
            <a:ext cx="811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Metode Merge Sort merupakan proses pembagian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dan penggabungan (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setiap elemen yang ada.</a:t>
            </a:r>
          </a:p>
        </p:txBody>
      </p:sp>
      <p:sp>
        <p:nvSpPr>
          <p:cNvPr id="8" name="TextBox 82">
            <a:extLst>
              <a:ext uri="{FF2B5EF4-FFF2-40B4-BE49-F238E27FC236}">
                <a16:creationId xmlns:a16="http://schemas.microsoft.com/office/drawing/2014/main" id="{4A4CC0AF-1D2A-4013-B5B9-9B123A126C69}"/>
              </a:ext>
            </a:extLst>
          </p:cNvPr>
          <p:cNvSpPr txBox="1"/>
          <p:nvPr/>
        </p:nvSpPr>
        <p:spPr>
          <a:xfrm>
            <a:off x="343412" y="1570440"/>
            <a:ext cx="8117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Prinsip kerja Metode Merge Sort: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Membagi semua elemen array menjadi dua bagian hingga semua sub-array berisi satu elemen.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Menggabungkan kembali semua elemen dengan diikuti proses membandingkan elemen-elemen yang ada untuk diurutkan.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Lakukan proses di atas hingga semua elemen terurut.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624" y="195486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Merge Sort</a:t>
            </a:r>
          </a:p>
        </p:txBody>
      </p:sp>
    </p:spTree>
    <p:extLst>
      <p:ext uri="{BB962C8B-B14F-4D97-AF65-F5344CB8AC3E}">
        <p14:creationId xmlns:p14="http://schemas.microsoft.com/office/powerpoint/2010/main" val="46522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195486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Merge Sort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43558"/>
            <a:ext cx="7884659" cy="3643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86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95486"/>
            <a:ext cx="2302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Merge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FE243-4286-49E0-959A-7052F0FCB069}"/>
              </a:ext>
            </a:extLst>
          </p:cNvPr>
          <p:cNvSpPr txBox="1"/>
          <p:nvPr/>
        </p:nvSpPr>
        <p:spPr>
          <a:xfrm>
            <a:off x="323528" y="1131590"/>
            <a:ext cx="78488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Kelebihan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penggunannya lebih efisien dibandingkan dengan metode lain.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Kekurangan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membutuhkan setidaknya ruang memori dua kali lebih besar karena dilakukan berulang kali.</a:t>
            </a:r>
          </a:p>
        </p:txBody>
      </p:sp>
    </p:spTree>
    <p:extLst>
      <p:ext uri="{BB962C8B-B14F-4D97-AF65-F5344CB8AC3E}">
        <p14:creationId xmlns:p14="http://schemas.microsoft.com/office/powerpoint/2010/main" val="28351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9548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Quick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FE243-4286-49E0-959A-7052F0FCB069}"/>
              </a:ext>
            </a:extLst>
          </p:cNvPr>
          <p:cNvSpPr txBox="1"/>
          <p:nvPr/>
        </p:nvSpPr>
        <p:spPr>
          <a:xfrm>
            <a:off x="323528" y="1131590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0"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Metode Quick Sort dikenal juga sebagai Metode Partisi (</a:t>
            </a:r>
            <a:r>
              <a:rPr lang="en-US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 Exchange Sort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Teknik dari metode ini adalah dengan menukarkan dua elemen dengan jarak yang cukup besar dan tipe penyelesaian </a:t>
            </a:r>
            <a:r>
              <a:rPr lang="en-US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and conquer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dimana cara pengurutannya dengan membagi (</a:t>
            </a:r>
            <a:r>
              <a:rPr lang="en-US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seluruh elemen menjadi beberapa sub-elemen, sehingga permasalahan menjadi lebih sederhana untuk dipecahkan (</a:t>
            </a:r>
            <a:r>
              <a:rPr lang="en-US" i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conquer</a:t>
            </a: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9599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21696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Quick Sort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FE243-4286-49E0-959A-7052F0FCB069}"/>
              </a:ext>
            </a:extLst>
          </p:cNvPr>
          <p:cNvSpPr txBox="1"/>
          <p:nvPr/>
        </p:nvSpPr>
        <p:spPr>
          <a:xfrm>
            <a:off x="338416" y="771550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0">
              <a:defRPr/>
            </a:pPr>
            <a:r>
              <a:rPr lang="en-US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Langkah-Langkah Metode Quick Sort:</a:t>
            </a:r>
          </a:p>
          <a:p>
            <a:pPr lvl="0" algn="just" latinLnBrk="0">
              <a:defRPr/>
            </a:pPr>
            <a:endParaRPr lang="en-US" sz="10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 nilai index (bebas) sebagai Pivot.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Ambil dua variable, Pointer kiri (P1) ditempatkan di data pertama dan Pointer kanan (P2) ditempatkan di data terakhir dari Array. P1 untuk nilai rendah dan P2 untuk nilai tinggi.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data P1 &lt; Pivot  pindahkan P1 ke kanan.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data P2 &gt; Pivot  pindahkan P2 ke kiri.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Ulangi langkah 3 dan 4, jika P1 dan P2 keduanya tetap (tidak dapat dipindahkan lagi)  data ditukar.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Pindahkan P1 ke data pertama dan P2 ke data terakhir, lalu ulangi langkah 3 - 5.</a:t>
            </a:r>
          </a:p>
          <a:p>
            <a:pPr marL="342900" lvl="0" indent="-342900" algn="just" latinLnBrk="0">
              <a:buFont typeface="+mj-lt"/>
              <a:buAutoNum type="arabicPeriod"/>
              <a:defRPr/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data P1 ≥ data P2 (titik dimana mereka bertemu)  tentukan Pivot baru.</a:t>
            </a:r>
          </a:p>
        </p:txBody>
      </p:sp>
    </p:spTree>
    <p:extLst>
      <p:ext uri="{BB962C8B-B14F-4D97-AF65-F5344CB8AC3E}">
        <p14:creationId xmlns:p14="http://schemas.microsoft.com/office/powerpoint/2010/main" val="286633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5616" y="177410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Metode Quick Sort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11174"/>
            <a:ext cx="4551178" cy="418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D84F88-D92C-4487-BDC0-E3E786414D4B}"/>
              </a:ext>
            </a:extLst>
          </p:cNvPr>
          <p:cNvSpPr txBox="1"/>
          <p:nvPr/>
        </p:nvSpPr>
        <p:spPr>
          <a:xfrm>
            <a:off x="1043608" y="47380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Contoh: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Ascending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13916-39C0-473C-BD94-49EE0CC60500}"/>
              </a:ext>
            </a:extLst>
          </p:cNvPr>
          <p:cNvSpPr txBox="1"/>
          <p:nvPr/>
        </p:nvSpPr>
        <p:spPr>
          <a:xfrm>
            <a:off x="5410160" y="843558"/>
            <a:ext cx="352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Pivot[3] = 7</a:t>
            </a:r>
          </a:p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29283-7BDB-4EEC-8B42-14576A69823C}"/>
              </a:ext>
            </a:extLst>
          </p:cNvPr>
          <p:cNvSpPr txBox="1"/>
          <p:nvPr/>
        </p:nvSpPr>
        <p:spPr>
          <a:xfrm>
            <a:off x="5436096" y="1635646"/>
            <a:ext cx="360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Pivot, tidak cocok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P1 tetap</a:t>
            </a:r>
          </a:p>
          <a:p>
            <a:r>
              <a:rPr lang="en-US" sz="11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Pivot, tidak cocok  P2 tetap</a:t>
            </a:r>
          </a:p>
          <a:p>
            <a:r>
              <a:rPr lang="en-US" sz="11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proses P1 &amp; P2 tidak cocok  data ditukar</a:t>
            </a:r>
          </a:p>
          <a:p>
            <a:r>
              <a:rPr lang="en-US" sz="11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pindahkan P1 ke kanan &amp; P2 ke kiri</a:t>
            </a:r>
            <a:endParaRPr 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AEC1E-F8C8-494C-A607-CDF3498183B0}"/>
              </a:ext>
            </a:extLst>
          </p:cNvPr>
          <p:cNvSpPr txBox="1"/>
          <p:nvPr/>
        </p:nvSpPr>
        <p:spPr>
          <a:xfrm>
            <a:off x="5345940" y="3003798"/>
            <a:ext cx="3347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pindahkan P1 ke kanan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  pindahkan P2 ke kiri</a:t>
            </a:r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FDC7-4191-4A09-8864-D892748765D8}"/>
              </a:ext>
            </a:extLst>
          </p:cNvPr>
          <p:cNvSpPr txBox="1"/>
          <p:nvPr/>
        </p:nvSpPr>
        <p:spPr>
          <a:xfrm>
            <a:off x="5382324" y="3867894"/>
            <a:ext cx="3203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P1 &lt; Pivot, tidak cocok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P1 tetap</a:t>
            </a:r>
          </a:p>
          <a:p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 P2 &gt; Pivot  pindahkan P2 ke kiri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7691408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1080</Words>
  <Application>Microsoft Office PowerPoint</Application>
  <PresentationFormat>On-screen Show (16:9)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Calibri</vt:lpstr>
      <vt:lpstr>Cormorant Infant SemiBold</vt:lpstr>
      <vt:lpstr>Lucida Sans Unicode</vt:lpstr>
      <vt:lpstr>Verdana</vt:lpstr>
      <vt:lpstr>Wingdings 2</vt:lpstr>
      <vt:lpstr>Wingdings 3</vt:lpstr>
      <vt:lpstr>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Saminista</cp:lastModifiedBy>
  <cp:revision>318</cp:revision>
  <dcterms:created xsi:type="dcterms:W3CDTF">2014-04-01T16:27:38Z</dcterms:created>
  <dcterms:modified xsi:type="dcterms:W3CDTF">2023-07-12T00:48:20Z</dcterms:modified>
</cp:coreProperties>
</file>