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78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3" r:id="rId11"/>
    <p:sldId id="281" r:id="rId12"/>
    <p:sldId id="285" r:id="rId13"/>
    <p:sldId id="272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72" autoAdjust="0"/>
  </p:normalViewPr>
  <p:slideViewPr>
    <p:cSldViewPr snapToGrid="0" showGuides="1">
      <p:cViewPr varScale="1">
        <p:scale>
          <a:sx n="97" d="100"/>
          <a:sy n="97" d="100"/>
        </p:scale>
        <p:origin x="10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4964" y="1350689"/>
            <a:ext cx="6051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수행 결과 작성 양식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어트랙션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기반 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VR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콘텐츠 개발 프로젝트 과정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메디치교육센터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결과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(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예시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)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 smtClean="0">
                <a:solidFill>
                  <a:srgbClr val="1A7BAE"/>
                </a:solidFill>
              </a:rPr>
              <a:t>제시</a:t>
            </a:r>
            <a:r>
              <a:rPr lang="en-US" altLang="ko-KR" sz="1600" b="1" dirty="0" smtClean="0">
                <a:solidFill>
                  <a:srgbClr val="1A7BAE"/>
                </a:solidFill>
              </a:rPr>
              <a:t>. </a:t>
            </a:r>
            <a:r>
              <a:rPr lang="ko-KR" altLang="en-US" sz="1600" b="1" dirty="0" smtClean="0">
                <a:solidFill>
                  <a:srgbClr val="1A7BAE"/>
                </a:solidFill>
              </a:rPr>
              <a:t>모델 </a:t>
            </a:r>
            <a:r>
              <a:rPr lang="ko-KR" altLang="en-US" sz="1600" b="1" dirty="0">
                <a:solidFill>
                  <a:srgbClr val="1A7BAE"/>
                </a:solidFill>
              </a:rPr>
              <a:t>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(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기본 요건 및 예시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)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</a:t>
                      </a:r>
                      <a:r>
                        <a:rPr lang="ko-KR" altLang="en-US" sz="1800" i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작업이어서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(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기본 요건 및 예시</a:t>
            </a:r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)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 smtClean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73086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 과정 및 결과에 대해서는 제공된 목차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제공 양식을 보완하거나 추가하여 작성할 수 있음</a:t>
                      </a:r>
                      <a:endParaRPr lang="en-US" altLang="ko-KR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본 페이지는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삭제 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 종료 후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시연영상을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제출해야함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3614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9583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역할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(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기본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요건 및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예시</a:t>
            </a:r>
            <a:r>
              <a:rPr lang="en-US" altLang="ko-KR" sz="3600" b="1" dirty="0" smtClean="0">
                <a:solidFill>
                  <a:srgbClr val="1A7BAE"/>
                </a:solidFill>
                <a:latin typeface="Impact"/>
              </a:rPr>
              <a:t>)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9986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방법</a:t>
            </a:r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(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기본 요건 및 예시</a:t>
            </a:r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)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911</Words>
  <Application>Microsoft Office PowerPoint</Application>
  <PresentationFormat>와이드스크린</PresentationFormat>
  <Paragraphs>146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等线</vt:lpstr>
      <vt:lpstr>KoPub돋움체 Bold</vt:lpstr>
      <vt:lpstr>微软雅黑</vt:lpstr>
      <vt:lpstr>나눔고딕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윤 소하</cp:lastModifiedBy>
  <cp:revision>117</cp:revision>
  <cp:lastPrinted>2020-01-30T02:26:31Z</cp:lastPrinted>
  <dcterms:created xsi:type="dcterms:W3CDTF">2020-01-16T02:16:59Z</dcterms:created>
  <dcterms:modified xsi:type="dcterms:W3CDTF">2020-03-13T00:52:43Z</dcterms:modified>
</cp:coreProperties>
</file>