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70" r:id="rId5"/>
  </p:sldMasterIdLst>
  <p:sldIdLst>
    <p:sldId id="256" r:id="rId6"/>
    <p:sldId id="257" r:id="rId7"/>
    <p:sldId id="288" r:id="rId8"/>
    <p:sldId id="287" r:id="rId9"/>
    <p:sldId id="281" r:id="rId10"/>
    <p:sldId id="298" r:id="rId11"/>
    <p:sldId id="299" r:id="rId12"/>
    <p:sldId id="300" r:id="rId13"/>
    <p:sldId id="296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24E86-511A-443F-A750-FFA0A915AB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D7C2B7-066C-422E-8675-4D9C86FA548D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Закрытая часть сайта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78E1E1C-E2E3-4AAF-B5D0-E834E99294C1}" type="parTrans" cxnId="{C241695C-2BC8-4196-A744-1447C4D30EE3}">
      <dgm:prSet/>
      <dgm:spPr/>
      <dgm:t>
        <a:bodyPr/>
        <a:lstStyle/>
        <a:p>
          <a:endParaRPr lang="ru-RU"/>
        </a:p>
      </dgm:t>
    </dgm:pt>
    <dgm:pt modelId="{E4F706F7-D491-4E54-9FC6-2D4D925436F8}" type="sibTrans" cxnId="{C241695C-2BC8-4196-A744-1447C4D30EE3}">
      <dgm:prSet/>
      <dgm:spPr/>
      <dgm:t>
        <a:bodyPr/>
        <a:lstStyle/>
        <a:p>
          <a:endParaRPr lang="ru-RU"/>
        </a:p>
      </dgm:t>
    </dgm:pt>
    <dgm:pt modelId="{3259CF97-F818-4EA0-8F8C-01DE4AB8CF3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ru-RU" sz="36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Хорошее дизайнерское решение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AA1ED58-B269-435F-9357-92911BE18124}" type="parTrans" cxnId="{B0E78143-5119-4B57-9CB8-5CD5EA96606C}">
      <dgm:prSet/>
      <dgm:spPr/>
      <dgm:t>
        <a:bodyPr/>
        <a:lstStyle/>
        <a:p>
          <a:endParaRPr lang="ru-RU"/>
        </a:p>
      </dgm:t>
    </dgm:pt>
    <dgm:pt modelId="{F8C459A0-0AE7-4BC3-AB91-E6DE61847FB7}" type="sibTrans" cxnId="{B0E78143-5119-4B57-9CB8-5CD5EA96606C}">
      <dgm:prSet/>
      <dgm:spPr/>
      <dgm:t>
        <a:bodyPr/>
        <a:lstStyle/>
        <a:p>
          <a:endParaRPr lang="ru-RU"/>
        </a:p>
      </dgm:t>
    </dgm:pt>
    <dgm:pt modelId="{DE1097BA-09BE-4BAA-A24F-BE6ABDB4FDDF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>
            <a:lnSpc>
              <a:spcPct val="100000"/>
            </a:lnSpc>
          </a:pPr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Эффектные </a:t>
          </a:r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flash</a:t>
          </a:r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-анимации</a:t>
          </a:r>
          <a:endParaRPr lang="ru-RU" sz="3600" b="0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B6BAC74-4534-44B0-A8DB-2C8D5B888AF4}" type="parTrans" cxnId="{196770F6-AEF9-4A24-ADAA-085F1AC69EFF}">
      <dgm:prSet/>
      <dgm:spPr/>
      <dgm:t>
        <a:bodyPr/>
        <a:lstStyle/>
        <a:p>
          <a:endParaRPr lang="ru-RU"/>
        </a:p>
      </dgm:t>
    </dgm:pt>
    <dgm:pt modelId="{C467D01A-18BA-4DC6-A6F2-013E81FDACFF}" type="sibTrans" cxnId="{196770F6-AEF9-4A24-ADAA-085F1AC69EFF}">
      <dgm:prSet/>
      <dgm:spPr/>
      <dgm:t>
        <a:bodyPr/>
        <a:lstStyle/>
        <a:p>
          <a:endParaRPr lang="ru-RU"/>
        </a:p>
      </dgm:t>
    </dgm:pt>
    <dgm:pt modelId="{5EA7025A-6638-4CBA-AB05-2365727E0A1B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Двуязычность – русский и английский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62A78D9-A705-4D9E-B122-5353C6EB2CE3}" type="parTrans" cxnId="{D12D4B4A-CBA3-4D01-AE66-434D8EA91E8E}">
      <dgm:prSet/>
      <dgm:spPr/>
      <dgm:t>
        <a:bodyPr/>
        <a:lstStyle/>
        <a:p>
          <a:endParaRPr lang="ru-RU"/>
        </a:p>
      </dgm:t>
    </dgm:pt>
    <dgm:pt modelId="{3D5FFA8B-93F1-491F-8FB1-7FC9907B41D9}" type="sibTrans" cxnId="{D12D4B4A-CBA3-4D01-AE66-434D8EA91E8E}">
      <dgm:prSet/>
      <dgm:spPr/>
      <dgm:t>
        <a:bodyPr/>
        <a:lstStyle/>
        <a:p>
          <a:endParaRPr lang="ru-RU"/>
        </a:p>
      </dgm:t>
    </dgm:pt>
    <dgm:pt modelId="{871D6C73-343C-45DC-81DB-AB1C874DC834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Уже доступен по адресу </a:t>
          </a:r>
          <a:r>
            <a:rPr lang="en-US" sz="3600" b="0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http://www.vadi7mir.kz</a:t>
          </a:r>
          <a:endParaRPr lang="ru-RU" sz="3600" b="0" i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6AD182E-5C91-4C6B-BB7B-D7FC7E2EA41D}" type="parTrans" cxnId="{EE049127-4EC6-4230-A043-A2C2C3DD003D}">
      <dgm:prSet/>
      <dgm:spPr/>
      <dgm:t>
        <a:bodyPr/>
        <a:lstStyle/>
        <a:p>
          <a:endParaRPr lang="ru-RU"/>
        </a:p>
      </dgm:t>
    </dgm:pt>
    <dgm:pt modelId="{13EC44C6-7372-4677-A6DE-37FF64C84D05}" type="sibTrans" cxnId="{EE049127-4EC6-4230-A043-A2C2C3DD003D}">
      <dgm:prSet/>
      <dgm:spPr/>
      <dgm:t>
        <a:bodyPr/>
        <a:lstStyle/>
        <a:p>
          <a:endParaRPr lang="ru-RU"/>
        </a:p>
      </dgm:t>
    </dgm:pt>
    <dgm:pt modelId="{2C19D7E0-4E20-4D85-A26F-5AEAC3084DBF}" type="pres">
      <dgm:prSet presAssocID="{BF324E86-511A-443F-A750-FFA0A915AB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FE1A69-769F-4895-9310-6D8B3F10F5C4}" type="pres">
      <dgm:prSet presAssocID="{6ED7C2B7-066C-422E-8675-4D9C86FA548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B763D9-7BEF-438E-87E0-6F46B66AB283}" type="pres">
      <dgm:prSet presAssocID="{E4F706F7-D491-4E54-9FC6-2D4D925436F8}" presName="spacer" presStyleCnt="0"/>
      <dgm:spPr/>
    </dgm:pt>
    <dgm:pt modelId="{10C00ECA-12C5-43A8-BC45-CE8FA22097A5}" type="pres">
      <dgm:prSet presAssocID="{5EA7025A-6638-4CBA-AB05-2365727E0A1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7150C4-17B4-4004-85A1-9D8BA2EA3BB4}" type="pres">
      <dgm:prSet presAssocID="{3D5FFA8B-93F1-491F-8FB1-7FC9907B41D9}" presName="spacer" presStyleCnt="0"/>
      <dgm:spPr/>
    </dgm:pt>
    <dgm:pt modelId="{3CC0DB2A-6DC8-4141-897A-2BCD323A392D}" type="pres">
      <dgm:prSet presAssocID="{3259CF97-F818-4EA0-8F8C-01DE4AB8CF3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688C67-15F3-415C-865E-371EADB616D9}" type="pres">
      <dgm:prSet presAssocID="{F8C459A0-0AE7-4BC3-AB91-E6DE61847FB7}" presName="spacer" presStyleCnt="0"/>
      <dgm:spPr/>
    </dgm:pt>
    <dgm:pt modelId="{077755EA-F20B-4A37-BB81-F8C2CDF4FBDF}" type="pres">
      <dgm:prSet presAssocID="{DE1097BA-09BE-4BAA-A24F-BE6ABDB4FDD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F5C126-82EF-43D3-AC18-CAA44846EA0C}" type="pres">
      <dgm:prSet presAssocID="{C467D01A-18BA-4DC6-A6F2-013E81FDACFF}" presName="spacer" presStyleCnt="0"/>
      <dgm:spPr/>
    </dgm:pt>
    <dgm:pt modelId="{0554EDAA-68CA-4E2C-9EC4-1785AF7F5D1D}" type="pres">
      <dgm:prSet presAssocID="{871D6C73-343C-45DC-81DB-AB1C874DC83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BE29ED-0319-4453-B34C-42023F81B14C}" type="presOf" srcId="{DE1097BA-09BE-4BAA-A24F-BE6ABDB4FDDF}" destId="{077755EA-F20B-4A37-BB81-F8C2CDF4FBDF}" srcOrd="0" destOrd="0" presId="urn:microsoft.com/office/officeart/2005/8/layout/vList2"/>
    <dgm:cxn modelId="{196770F6-AEF9-4A24-ADAA-085F1AC69EFF}" srcId="{BF324E86-511A-443F-A750-FFA0A915ABA7}" destId="{DE1097BA-09BE-4BAA-A24F-BE6ABDB4FDDF}" srcOrd="3" destOrd="0" parTransId="{5B6BAC74-4534-44B0-A8DB-2C8D5B888AF4}" sibTransId="{C467D01A-18BA-4DC6-A6F2-013E81FDACFF}"/>
    <dgm:cxn modelId="{F5A2B15A-0632-4360-8008-1176C2214255}" type="presOf" srcId="{6ED7C2B7-066C-422E-8675-4D9C86FA548D}" destId="{23FE1A69-769F-4895-9310-6D8B3F10F5C4}" srcOrd="0" destOrd="0" presId="urn:microsoft.com/office/officeart/2005/8/layout/vList2"/>
    <dgm:cxn modelId="{0CBAE84F-52B7-4BE9-ABB9-76B23109435F}" type="presOf" srcId="{BF324E86-511A-443F-A750-FFA0A915ABA7}" destId="{2C19D7E0-4E20-4D85-A26F-5AEAC3084DBF}" srcOrd="0" destOrd="0" presId="urn:microsoft.com/office/officeart/2005/8/layout/vList2"/>
    <dgm:cxn modelId="{DF69F4B3-E22C-4165-A3B2-714CD0B0849D}" type="presOf" srcId="{3259CF97-F818-4EA0-8F8C-01DE4AB8CF38}" destId="{3CC0DB2A-6DC8-4141-897A-2BCD323A392D}" srcOrd="0" destOrd="0" presId="urn:microsoft.com/office/officeart/2005/8/layout/vList2"/>
    <dgm:cxn modelId="{D12D4B4A-CBA3-4D01-AE66-434D8EA91E8E}" srcId="{BF324E86-511A-443F-A750-FFA0A915ABA7}" destId="{5EA7025A-6638-4CBA-AB05-2365727E0A1B}" srcOrd="1" destOrd="0" parTransId="{F62A78D9-A705-4D9E-B122-5353C6EB2CE3}" sibTransId="{3D5FFA8B-93F1-491F-8FB1-7FC9907B41D9}"/>
    <dgm:cxn modelId="{B0E78143-5119-4B57-9CB8-5CD5EA96606C}" srcId="{BF324E86-511A-443F-A750-FFA0A915ABA7}" destId="{3259CF97-F818-4EA0-8F8C-01DE4AB8CF38}" srcOrd="2" destOrd="0" parTransId="{2AA1ED58-B269-435F-9357-92911BE18124}" sibTransId="{F8C459A0-0AE7-4BC3-AB91-E6DE61847FB7}"/>
    <dgm:cxn modelId="{940F3F15-9534-4283-82AC-2DF7159706C3}" type="presOf" srcId="{5EA7025A-6638-4CBA-AB05-2365727E0A1B}" destId="{10C00ECA-12C5-43A8-BC45-CE8FA22097A5}" srcOrd="0" destOrd="0" presId="urn:microsoft.com/office/officeart/2005/8/layout/vList2"/>
    <dgm:cxn modelId="{C241695C-2BC8-4196-A744-1447C4D30EE3}" srcId="{BF324E86-511A-443F-A750-FFA0A915ABA7}" destId="{6ED7C2B7-066C-422E-8675-4D9C86FA548D}" srcOrd="0" destOrd="0" parTransId="{278E1E1C-E2E3-4AAF-B5D0-E834E99294C1}" sibTransId="{E4F706F7-D491-4E54-9FC6-2D4D925436F8}"/>
    <dgm:cxn modelId="{EE049127-4EC6-4230-A043-A2C2C3DD003D}" srcId="{BF324E86-511A-443F-A750-FFA0A915ABA7}" destId="{871D6C73-343C-45DC-81DB-AB1C874DC834}" srcOrd="4" destOrd="0" parTransId="{16AD182E-5C91-4C6B-BB7B-D7FC7E2EA41D}" sibTransId="{13EC44C6-7372-4677-A6DE-37FF64C84D05}"/>
    <dgm:cxn modelId="{86AF2AAB-9452-4BCF-9A07-FFCCB3936C44}" type="presOf" srcId="{871D6C73-343C-45DC-81DB-AB1C874DC834}" destId="{0554EDAA-68CA-4E2C-9EC4-1785AF7F5D1D}" srcOrd="0" destOrd="0" presId="urn:microsoft.com/office/officeart/2005/8/layout/vList2"/>
    <dgm:cxn modelId="{2A1BE795-C9D0-4030-9BE2-0A614DA93377}" type="presParOf" srcId="{2C19D7E0-4E20-4D85-A26F-5AEAC3084DBF}" destId="{23FE1A69-769F-4895-9310-6D8B3F10F5C4}" srcOrd="0" destOrd="0" presId="urn:microsoft.com/office/officeart/2005/8/layout/vList2"/>
    <dgm:cxn modelId="{DEA6BA04-D4EC-4607-AABC-90A91E8F80EE}" type="presParOf" srcId="{2C19D7E0-4E20-4D85-A26F-5AEAC3084DBF}" destId="{B6B763D9-7BEF-438E-87E0-6F46B66AB283}" srcOrd="1" destOrd="0" presId="urn:microsoft.com/office/officeart/2005/8/layout/vList2"/>
    <dgm:cxn modelId="{DE0BBFD1-C59A-4497-8F86-2995D9DCB43A}" type="presParOf" srcId="{2C19D7E0-4E20-4D85-A26F-5AEAC3084DBF}" destId="{10C00ECA-12C5-43A8-BC45-CE8FA22097A5}" srcOrd="2" destOrd="0" presId="urn:microsoft.com/office/officeart/2005/8/layout/vList2"/>
    <dgm:cxn modelId="{0D2378BB-C1DD-4AF7-BBCB-218A413FAAF4}" type="presParOf" srcId="{2C19D7E0-4E20-4D85-A26F-5AEAC3084DBF}" destId="{2E7150C4-17B4-4004-85A1-9D8BA2EA3BB4}" srcOrd="3" destOrd="0" presId="urn:microsoft.com/office/officeart/2005/8/layout/vList2"/>
    <dgm:cxn modelId="{E2D8E428-E164-4361-9626-827D7F793347}" type="presParOf" srcId="{2C19D7E0-4E20-4D85-A26F-5AEAC3084DBF}" destId="{3CC0DB2A-6DC8-4141-897A-2BCD323A392D}" srcOrd="4" destOrd="0" presId="urn:microsoft.com/office/officeart/2005/8/layout/vList2"/>
    <dgm:cxn modelId="{B51EA319-FF84-470F-88E0-074A106DCCE9}" type="presParOf" srcId="{2C19D7E0-4E20-4D85-A26F-5AEAC3084DBF}" destId="{A2688C67-15F3-415C-865E-371EADB616D9}" srcOrd="5" destOrd="0" presId="urn:microsoft.com/office/officeart/2005/8/layout/vList2"/>
    <dgm:cxn modelId="{D69C7239-B66F-4EAC-87B6-7FBB6B0E05A7}" type="presParOf" srcId="{2C19D7E0-4E20-4D85-A26F-5AEAC3084DBF}" destId="{077755EA-F20B-4A37-BB81-F8C2CDF4FBDF}" srcOrd="6" destOrd="0" presId="urn:microsoft.com/office/officeart/2005/8/layout/vList2"/>
    <dgm:cxn modelId="{5FD7E5DD-022D-41C9-A1C8-786C0C58C4E1}" type="presParOf" srcId="{2C19D7E0-4E20-4D85-A26F-5AEAC3084DBF}" destId="{77F5C126-82EF-43D3-AC18-CAA44846EA0C}" srcOrd="7" destOrd="0" presId="urn:microsoft.com/office/officeart/2005/8/layout/vList2"/>
    <dgm:cxn modelId="{B7019A07-E77D-4E48-8F25-FA78ED5A9840}" type="presParOf" srcId="{2C19D7E0-4E20-4D85-A26F-5AEAC3084DBF}" destId="{0554EDAA-68CA-4E2C-9EC4-1785AF7F5D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24E86-511A-443F-A750-FFA0A915AB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ED7C2B7-066C-422E-8675-4D9C86FA548D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HTML, CSS, JavaScript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78E1E1C-E2E3-4AAF-B5D0-E834E99294C1}" type="parTrans" cxnId="{C241695C-2BC8-4196-A744-1447C4D30EE3}">
      <dgm:prSet/>
      <dgm:spPr/>
      <dgm:t>
        <a:bodyPr/>
        <a:lstStyle/>
        <a:p>
          <a:endParaRPr lang="ru-RU"/>
        </a:p>
      </dgm:t>
    </dgm:pt>
    <dgm:pt modelId="{E4F706F7-D491-4E54-9FC6-2D4D925436F8}" type="sibTrans" cxnId="{C241695C-2BC8-4196-A744-1447C4D30EE3}">
      <dgm:prSet/>
      <dgm:spPr/>
      <dgm:t>
        <a:bodyPr/>
        <a:lstStyle/>
        <a:p>
          <a:endParaRPr lang="ru-RU"/>
        </a:p>
      </dgm:t>
    </dgm:pt>
    <dgm:pt modelId="{3259CF97-F818-4EA0-8F8C-01DE4AB8CF3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PHP </a:t>
          </a:r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и</a:t>
          </a:r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MySQL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AA1ED58-B269-435F-9357-92911BE18124}" type="parTrans" cxnId="{B0E78143-5119-4B57-9CB8-5CD5EA96606C}">
      <dgm:prSet/>
      <dgm:spPr/>
      <dgm:t>
        <a:bodyPr/>
        <a:lstStyle/>
        <a:p>
          <a:endParaRPr lang="ru-RU"/>
        </a:p>
      </dgm:t>
    </dgm:pt>
    <dgm:pt modelId="{F8C459A0-0AE7-4BC3-AB91-E6DE61847FB7}" type="sibTrans" cxnId="{B0E78143-5119-4B57-9CB8-5CD5EA96606C}">
      <dgm:prSet/>
      <dgm:spPr/>
      <dgm:t>
        <a:bodyPr/>
        <a:lstStyle/>
        <a:p>
          <a:endParaRPr lang="ru-RU"/>
        </a:p>
      </dgm:t>
    </dgm:pt>
    <dgm:pt modelId="{DE1097BA-09BE-4BAA-A24F-BE6ABDB4FDDF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Adobe Flash, Photoshop, Illustrator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B6BAC74-4534-44B0-A8DB-2C8D5B888AF4}" type="parTrans" cxnId="{196770F6-AEF9-4A24-ADAA-085F1AC69EFF}">
      <dgm:prSet/>
      <dgm:spPr/>
      <dgm:t>
        <a:bodyPr/>
        <a:lstStyle/>
        <a:p>
          <a:endParaRPr lang="ru-RU"/>
        </a:p>
      </dgm:t>
    </dgm:pt>
    <dgm:pt modelId="{C467D01A-18BA-4DC6-A6F2-013E81FDACFF}" type="sibTrans" cxnId="{196770F6-AEF9-4A24-ADAA-085F1AC69EFF}">
      <dgm:prSet/>
      <dgm:spPr/>
      <dgm:t>
        <a:bodyPr/>
        <a:lstStyle/>
        <a:p>
          <a:endParaRPr lang="ru-RU"/>
        </a:p>
      </dgm:t>
    </dgm:pt>
    <dgm:pt modelId="{E82B5975-9AB7-4732-9D7F-1EDA114CD82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/>
        <a:lstStyle/>
        <a:p>
          <a:pPr algn="ctr"/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Notepad++</a:t>
          </a:r>
          <a:r>
            <a:rPr lang="ru-RU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и</a:t>
          </a:r>
          <a:r>
            <a:rPr lang="en-US" sz="36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3600" b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ColorMania</a:t>
          </a:r>
          <a:endParaRPr lang="ru-RU" sz="36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6B2D3D2-5B5E-4068-9DC1-6A3C0876109D}" type="parTrans" cxnId="{3C51BAD7-E37A-403F-B40B-7D9EED1267A5}">
      <dgm:prSet/>
      <dgm:spPr/>
      <dgm:t>
        <a:bodyPr/>
        <a:lstStyle/>
        <a:p>
          <a:endParaRPr lang="ru-RU"/>
        </a:p>
      </dgm:t>
    </dgm:pt>
    <dgm:pt modelId="{C06A70AD-E020-433E-93D1-FD1EA0A23F11}" type="sibTrans" cxnId="{3C51BAD7-E37A-403F-B40B-7D9EED1267A5}">
      <dgm:prSet/>
      <dgm:spPr/>
      <dgm:t>
        <a:bodyPr/>
        <a:lstStyle/>
        <a:p>
          <a:endParaRPr lang="ru-RU"/>
        </a:p>
      </dgm:t>
    </dgm:pt>
    <dgm:pt modelId="{2C19D7E0-4E20-4D85-A26F-5AEAC3084DBF}" type="pres">
      <dgm:prSet presAssocID="{BF324E86-511A-443F-A750-FFA0A915AB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3FE1A69-769F-4895-9310-6D8B3F10F5C4}" type="pres">
      <dgm:prSet presAssocID="{6ED7C2B7-066C-422E-8675-4D9C86FA548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B763D9-7BEF-438E-87E0-6F46B66AB283}" type="pres">
      <dgm:prSet presAssocID="{E4F706F7-D491-4E54-9FC6-2D4D925436F8}" presName="spacer" presStyleCnt="0"/>
      <dgm:spPr/>
    </dgm:pt>
    <dgm:pt modelId="{3CC0DB2A-6DC8-4141-897A-2BCD323A392D}" type="pres">
      <dgm:prSet presAssocID="{3259CF97-F818-4EA0-8F8C-01DE4AB8CF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688C67-15F3-415C-865E-371EADB616D9}" type="pres">
      <dgm:prSet presAssocID="{F8C459A0-0AE7-4BC3-AB91-E6DE61847FB7}" presName="spacer" presStyleCnt="0"/>
      <dgm:spPr/>
    </dgm:pt>
    <dgm:pt modelId="{077755EA-F20B-4A37-BB81-F8C2CDF4FBDF}" type="pres">
      <dgm:prSet presAssocID="{DE1097BA-09BE-4BAA-A24F-BE6ABDB4FDD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67398B-966C-403D-B93F-85215E599711}" type="pres">
      <dgm:prSet presAssocID="{C467D01A-18BA-4DC6-A6F2-013E81FDACFF}" presName="spacer" presStyleCnt="0"/>
      <dgm:spPr/>
    </dgm:pt>
    <dgm:pt modelId="{A6CFC2E5-C2C6-46FD-A425-5EE8EFB3A37F}" type="pres">
      <dgm:prSet presAssocID="{E82B5975-9AB7-4732-9D7F-1EDA114CD82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C3E75FB-14DA-491D-98B6-3E33C0B8661B}" type="presOf" srcId="{6ED7C2B7-066C-422E-8675-4D9C86FA548D}" destId="{23FE1A69-769F-4895-9310-6D8B3F10F5C4}" srcOrd="0" destOrd="0" presId="urn:microsoft.com/office/officeart/2005/8/layout/vList2"/>
    <dgm:cxn modelId="{C241695C-2BC8-4196-A744-1447C4D30EE3}" srcId="{BF324E86-511A-443F-A750-FFA0A915ABA7}" destId="{6ED7C2B7-066C-422E-8675-4D9C86FA548D}" srcOrd="0" destOrd="0" parTransId="{278E1E1C-E2E3-4AAF-B5D0-E834E99294C1}" sibTransId="{E4F706F7-D491-4E54-9FC6-2D4D925436F8}"/>
    <dgm:cxn modelId="{8F6E0A84-EAEC-4FFA-96F9-4DFF40AE238F}" type="presOf" srcId="{E82B5975-9AB7-4732-9D7F-1EDA114CD828}" destId="{A6CFC2E5-C2C6-46FD-A425-5EE8EFB3A37F}" srcOrd="0" destOrd="0" presId="urn:microsoft.com/office/officeart/2005/8/layout/vList2"/>
    <dgm:cxn modelId="{B454F4E4-A3E1-4543-9CA7-91015AA56BDA}" type="presOf" srcId="{DE1097BA-09BE-4BAA-A24F-BE6ABDB4FDDF}" destId="{077755EA-F20B-4A37-BB81-F8C2CDF4FBDF}" srcOrd="0" destOrd="0" presId="urn:microsoft.com/office/officeart/2005/8/layout/vList2"/>
    <dgm:cxn modelId="{B0E78143-5119-4B57-9CB8-5CD5EA96606C}" srcId="{BF324E86-511A-443F-A750-FFA0A915ABA7}" destId="{3259CF97-F818-4EA0-8F8C-01DE4AB8CF38}" srcOrd="1" destOrd="0" parTransId="{2AA1ED58-B269-435F-9357-92911BE18124}" sibTransId="{F8C459A0-0AE7-4BC3-AB91-E6DE61847FB7}"/>
    <dgm:cxn modelId="{196770F6-AEF9-4A24-ADAA-085F1AC69EFF}" srcId="{BF324E86-511A-443F-A750-FFA0A915ABA7}" destId="{DE1097BA-09BE-4BAA-A24F-BE6ABDB4FDDF}" srcOrd="2" destOrd="0" parTransId="{5B6BAC74-4534-44B0-A8DB-2C8D5B888AF4}" sibTransId="{C467D01A-18BA-4DC6-A6F2-013E81FDACFF}"/>
    <dgm:cxn modelId="{3C51BAD7-E37A-403F-B40B-7D9EED1267A5}" srcId="{BF324E86-511A-443F-A750-FFA0A915ABA7}" destId="{E82B5975-9AB7-4732-9D7F-1EDA114CD828}" srcOrd="3" destOrd="0" parTransId="{96B2D3D2-5B5E-4068-9DC1-6A3C0876109D}" sibTransId="{C06A70AD-E020-433E-93D1-FD1EA0A23F11}"/>
    <dgm:cxn modelId="{6F8AE4B5-19E2-4387-B3CD-ABF407643E30}" type="presOf" srcId="{3259CF97-F818-4EA0-8F8C-01DE4AB8CF38}" destId="{3CC0DB2A-6DC8-4141-897A-2BCD323A392D}" srcOrd="0" destOrd="0" presId="urn:microsoft.com/office/officeart/2005/8/layout/vList2"/>
    <dgm:cxn modelId="{382D585F-C350-43E9-B2C1-A744BDF6C649}" type="presOf" srcId="{BF324E86-511A-443F-A750-FFA0A915ABA7}" destId="{2C19D7E0-4E20-4D85-A26F-5AEAC3084DBF}" srcOrd="0" destOrd="0" presId="urn:microsoft.com/office/officeart/2005/8/layout/vList2"/>
    <dgm:cxn modelId="{3864A4E7-8980-48D0-9A5E-D6C0B68A635F}" type="presParOf" srcId="{2C19D7E0-4E20-4D85-A26F-5AEAC3084DBF}" destId="{23FE1A69-769F-4895-9310-6D8B3F10F5C4}" srcOrd="0" destOrd="0" presId="urn:microsoft.com/office/officeart/2005/8/layout/vList2"/>
    <dgm:cxn modelId="{2FC54906-1969-487E-8AD6-E973633B411F}" type="presParOf" srcId="{2C19D7E0-4E20-4D85-A26F-5AEAC3084DBF}" destId="{B6B763D9-7BEF-438E-87E0-6F46B66AB283}" srcOrd="1" destOrd="0" presId="urn:microsoft.com/office/officeart/2005/8/layout/vList2"/>
    <dgm:cxn modelId="{4799B37A-5967-4508-978A-102478C7067E}" type="presParOf" srcId="{2C19D7E0-4E20-4D85-A26F-5AEAC3084DBF}" destId="{3CC0DB2A-6DC8-4141-897A-2BCD323A392D}" srcOrd="2" destOrd="0" presId="urn:microsoft.com/office/officeart/2005/8/layout/vList2"/>
    <dgm:cxn modelId="{603BBE95-6428-4E49-8667-64CA26C83093}" type="presParOf" srcId="{2C19D7E0-4E20-4D85-A26F-5AEAC3084DBF}" destId="{A2688C67-15F3-415C-865E-371EADB616D9}" srcOrd="3" destOrd="0" presId="urn:microsoft.com/office/officeart/2005/8/layout/vList2"/>
    <dgm:cxn modelId="{44F4DBB6-4C32-418B-9E98-D9BF03C4C3A8}" type="presParOf" srcId="{2C19D7E0-4E20-4D85-A26F-5AEAC3084DBF}" destId="{077755EA-F20B-4A37-BB81-F8C2CDF4FBDF}" srcOrd="4" destOrd="0" presId="urn:microsoft.com/office/officeart/2005/8/layout/vList2"/>
    <dgm:cxn modelId="{E583DB30-0077-4D75-B4AA-AEE6CBE6B32A}" type="presParOf" srcId="{2C19D7E0-4E20-4D85-A26F-5AEAC3084DBF}" destId="{B467398B-966C-403D-B93F-85215E599711}" srcOrd="5" destOrd="0" presId="urn:microsoft.com/office/officeart/2005/8/layout/vList2"/>
    <dgm:cxn modelId="{A142DD75-56F3-47CD-9C31-99CDFF371C66}" type="presParOf" srcId="{2C19D7E0-4E20-4D85-A26F-5AEAC3084DBF}" destId="{A6CFC2E5-C2C6-46FD-A425-5EE8EFB3A3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24E86-511A-443F-A750-FFA0A915AB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59CF97-F818-4EA0-8F8C-01DE4AB8CF3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 bIns="0" anchor="t" anchorCtr="1"/>
        <a:lstStyle/>
        <a:p>
          <a:pPr algn="just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Срок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разработки 40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дней</a:t>
          </a:r>
          <a: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AA1ED58-B269-435F-9357-92911BE18124}" type="parTrans" cxnId="{B0E78143-5119-4B57-9CB8-5CD5EA96606C}">
      <dgm:prSet/>
      <dgm:spPr/>
      <dgm:t>
        <a:bodyPr/>
        <a:lstStyle/>
        <a:p>
          <a:endParaRPr lang="ru-RU"/>
        </a:p>
      </dgm:t>
    </dgm:pt>
    <dgm:pt modelId="{F8C459A0-0AE7-4BC3-AB91-E6DE61847FB7}" type="sibTrans" cxnId="{B0E78143-5119-4B57-9CB8-5CD5EA96606C}">
      <dgm:prSet/>
      <dgm:spPr/>
      <dgm:t>
        <a:bodyPr/>
        <a:lstStyle/>
        <a:p>
          <a:endParaRPr lang="ru-RU"/>
        </a:p>
      </dgm:t>
    </dgm:pt>
    <dgm:pt modelId="{DE1097BA-09BE-4BAA-A24F-BE6ABDB4FDDF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just"/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Численность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персонала 1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человек</a:t>
          </a:r>
          <a: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B6BAC74-4534-44B0-A8DB-2C8D5B888AF4}" type="parTrans" cxnId="{196770F6-AEF9-4A24-ADAA-085F1AC69EFF}">
      <dgm:prSet/>
      <dgm:spPr/>
      <dgm:t>
        <a:bodyPr/>
        <a:lstStyle/>
        <a:p>
          <a:endParaRPr lang="ru-RU"/>
        </a:p>
      </dgm:t>
    </dgm:pt>
    <dgm:pt modelId="{C467D01A-18BA-4DC6-A6F2-013E81FDACFF}" type="sibTrans" cxnId="{196770F6-AEF9-4A24-ADAA-085F1AC69EFF}">
      <dgm:prSet/>
      <dgm:spPr/>
      <dgm:t>
        <a:bodyPr/>
        <a:lstStyle/>
        <a:p>
          <a:endParaRPr lang="ru-RU"/>
        </a:p>
      </dgm:t>
    </dgm:pt>
    <dgm:pt modelId="{E82B5975-9AB7-4732-9D7F-1EDA114CD82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just"/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Себестоимость 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130884,81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тг.</a:t>
          </a:r>
          <a: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6B2D3D2-5B5E-4068-9DC1-6A3C0876109D}" type="parTrans" cxnId="{3C51BAD7-E37A-403F-B40B-7D9EED1267A5}">
      <dgm:prSet/>
      <dgm:spPr/>
      <dgm:t>
        <a:bodyPr/>
        <a:lstStyle/>
        <a:p>
          <a:endParaRPr lang="ru-RU"/>
        </a:p>
      </dgm:t>
    </dgm:pt>
    <dgm:pt modelId="{C06A70AD-E020-433E-93D1-FD1EA0A23F11}" type="sibTrans" cxnId="{3C51BAD7-E37A-403F-B40B-7D9EED1267A5}">
      <dgm:prSet/>
      <dgm:spPr/>
      <dgm:t>
        <a:bodyPr/>
        <a:lstStyle/>
        <a:p>
          <a:endParaRPr lang="ru-RU"/>
        </a:p>
      </dgm:t>
    </dgm:pt>
    <dgm:pt modelId="{14173BB4-17DA-4189-AE83-70F189D26091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just"/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Отпускная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цена 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175909,18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тг.</a:t>
          </a:r>
          <a:br>
            <a:rPr lang="kk-KZ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6F4931D-0AB1-4322-9431-46E826EE3CAE}" type="parTrans" cxnId="{8C4EEE84-9212-406E-B1CE-024CF5BD8612}">
      <dgm:prSet/>
      <dgm:spPr/>
      <dgm:t>
        <a:bodyPr/>
        <a:lstStyle/>
        <a:p>
          <a:endParaRPr lang="ru-RU"/>
        </a:p>
      </dgm:t>
    </dgm:pt>
    <dgm:pt modelId="{71ED2CA0-DF6F-422B-A920-C638ECD940DC}" type="sibTrans" cxnId="{8C4EEE84-9212-406E-B1CE-024CF5BD8612}">
      <dgm:prSet/>
      <dgm:spPr/>
      <dgm:t>
        <a:bodyPr/>
        <a:lstStyle/>
        <a:p>
          <a:endParaRPr lang="ru-RU"/>
        </a:p>
      </dgm:t>
    </dgm:pt>
    <dgm:pt modelId="{A59EE7F0-B595-4FDD-8B22-4F66EAE10D0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just"/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Срок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окупаемости 0,83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года</a:t>
          </a:r>
          <a:b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1A8DC67-1DF9-4210-891F-BBFEAFCECA06}" type="parTrans" cxnId="{B39F9520-7AC2-41D7-9F82-CF04E65B5EBB}">
      <dgm:prSet/>
      <dgm:spPr/>
      <dgm:t>
        <a:bodyPr/>
        <a:lstStyle/>
        <a:p>
          <a:endParaRPr lang="ru-RU"/>
        </a:p>
      </dgm:t>
    </dgm:pt>
    <dgm:pt modelId="{AD070FCE-8312-47F9-8E50-CF6F4D159C1E}" type="sibTrans" cxnId="{B39F9520-7AC2-41D7-9F82-CF04E65B5EBB}">
      <dgm:prSet/>
      <dgm:spPr/>
      <dgm:t>
        <a:bodyPr/>
        <a:lstStyle/>
        <a:p>
          <a:endParaRPr lang="ru-RU"/>
        </a:p>
      </dgm:t>
    </dgm:pt>
    <dgm:pt modelId="{EF3A9EC1-CF2F-481B-9840-9CEF22225449}" type="pres">
      <dgm:prSet presAssocID="{BF324E86-511A-443F-A750-FFA0A915AB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C8739DA-1A0E-4250-8FE9-E0F0D3102E2A}" type="pres">
      <dgm:prSet presAssocID="{3259CF97-F818-4EA0-8F8C-01DE4AB8CF38}" presName="thickLine" presStyleLbl="alignNode1" presStyleIdx="0" presStyleCnt="5"/>
      <dgm:spPr/>
    </dgm:pt>
    <dgm:pt modelId="{B50C0130-6D03-4320-BC09-9A2656C1A41E}" type="pres">
      <dgm:prSet presAssocID="{3259CF97-F818-4EA0-8F8C-01DE4AB8CF38}" presName="horz1" presStyleCnt="0"/>
      <dgm:spPr/>
    </dgm:pt>
    <dgm:pt modelId="{39DB85B2-84ED-4297-875F-5FE621098C14}" type="pres">
      <dgm:prSet presAssocID="{3259CF97-F818-4EA0-8F8C-01DE4AB8CF38}" presName="tx1" presStyleLbl="revTx" presStyleIdx="0" presStyleCnt="5"/>
      <dgm:spPr/>
      <dgm:t>
        <a:bodyPr/>
        <a:lstStyle/>
        <a:p>
          <a:endParaRPr lang="ru-RU"/>
        </a:p>
      </dgm:t>
    </dgm:pt>
    <dgm:pt modelId="{12DE765D-9641-4AD7-BA5F-FC25F9E010D0}" type="pres">
      <dgm:prSet presAssocID="{3259CF97-F818-4EA0-8F8C-01DE4AB8CF38}" presName="vert1" presStyleCnt="0"/>
      <dgm:spPr/>
    </dgm:pt>
    <dgm:pt modelId="{26B59A32-2380-452E-9ACE-A55F020B2837}" type="pres">
      <dgm:prSet presAssocID="{DE1097BA-09BE-4BAA-A24F-BE6ABDB4FDDF}" presName="thickLine" presStyleLbl="alignNode1" presStyleIdx="1" presStyleCnt="5"/>
      <dgm:spPr/>
    </dgm:pt>
    <dgm:pt modelId="{80C308F3-27BD-4D2F-8321-A8ED168986D7}" type="pres">
      <dgm:prSet presAssocID="{DE1097BA-09BE-4BAA-A24F-BE6ABDB4FDDF}" presName="horz1" presStyleCnt="0"/>
      <dgm:spPr/>
    </dgm:pt>
    <dgm:pt modelId="{F055B9BB-C777-4230-A1C0-ABAB6C9D2582}" type="pres">
      <dgm:prSet presAssocID="{DE1097BA-09BE-4BAA-A24F-BE6ABDB4FDDF}" presName="tx1" presStyleLbl="revTx" presStyleIdx="1" presStyleCnt="5"/>
      <dgm:spPr/>
      <dgm:t>
        <a:bodyPr/>
        <a:lstStyle/>
        <a:p>
          <a:endParaRPr lang="ru-RU"/>
        </a:p>
      </dgm:t>
    </dgm:pt>
    <dgm:pt modelId="{2B4ECFF6-4582-4CCD-85B1-EDBCA58D0F9F}" type="pres">
      <dgm:prSet presAssocID="{DE1097BA-09BE-4BAA-A24F-BE6ABDB4FDDF}" presName="vert1" presStyleCnt="0"/>
      <dgm:spPr/>
    </dgm:pt>
    <dgm:pt modelId="{9CD597C6-307F-4D84-B811-E9B653B49D1C}" type="pres">
      <dgm:prSet presAssocID="{E82B5975-9AB7-4732-9D7F-1EDA114CD828}" presName="thickLine" presStyleLbl="alignNode1" presStyleIdx="2" presStyleCnt="5"/>
      <dgm:spPr/>
    </dgm:pt>
    <dgm:pt modelId="{48DA028B-2132-465A-B90D-563925828C45}" type="pres">
      <dgm:prSet presAssocID="{E82B5975-9AB7-4732-9D7F-1EDA114CD828}" presName="horz1" presStyleCnt="0"/>
      <dgm:spPr/>
    </dgm:pt>
    <dgm:pt modelId="{CC7204A8-FEE1-4FED-8770-468583D0297C}" type="pres">
      <dgm:prSet presAssocID="{E82B5975-9AB7-4732-9D7F-1EDA114CD828}" presName="tx1" presStyleLbl="revTx" presStyleIdx="2" presStyleCnt="5"/>
      <dgm:spPr/>
      <dgm:t>
        <a:bodyPr/>
        <a:lstStyle/>
        <a:p>
          <a:endParaRPr lang="ru-RU"/>
        </a:p>
      </dgm:t>
    </dgm:pt>
    <dgm:pt modelId="{C2C83847-8B65-4DDA-9AE2-9DEE25A33F77}" type="pres">
      <dgm:prSet presAssocID="{E82B5975-9AB7-4732-9D7F-1EDA114CD828}" presName="vert1" presStyleCnt="0"/>
      <dgm:spPr/>
    </dgm:pt>
    <dgm:pt modelId="{93119D25-F8DD-4B46-A8D3-90D3B9AEC16E}" type="pres">
      <dgm:prSet presAssocID="{14173BB4-17DA-4189-AE83-70F189D26091}" presName="thickLine" presStyleLbl="alignNode1" presStyleIdx="3" presStyleCnt="5"/>
      <dgm:spPr/>
    </dgm:pt>
    <dgm:pt modelId="{6D1345D5-AC69-47DC-9A6E-8E37F1FA88E7}" type="pres">
      <dgm:prSet presAssocID="{14173BB4-17DA-4189-AE83-70F189D26091}" presName="horz1" presStyleCnt="0"/>
      <dgm:spPr/>
    </dgm:pt>
    <dgm:pt modelId="{8E808A21-3A04-47BB-BC39-38C6EB729E0A}" type="pres">
      <dgm:prSet presAssocID="{14173BB4-17DA-4189-AE83-70F189D26091}" presName="tx1" presStyleLbl="revTx" presStyleIdx="3" presStyleCnt="5" custLinFactNeighborX="-2741" custLinFactNeighborY="1435"/>
      <dgm:spPr/>
      <dgm:t>
        <a:bodyPr/>
        <a:lstStyle/>
        <a:p>
          <a:endParaRPr lang="ru-RU"/>
        </a:p>
      </dgm:t>
    </dgm:pt>
    <dgm:pt modelId="{C538DFBF-64E1-42D1-A206-7C0A437ED56E}" type="pres">
      <dgm:prSet presAssocID="{14173BB4-17DA-4189-AE83-70F189D26091}" presName="vert1" presStyleCnt="0"/>
      <dgm:spPr/>
    </dgm:pt>
    <dgm:pt modelId="{8691CDEE-A091-4670-89FB-89656A03D85F}" type="pres">
      <dgm:prSet presAssocID="{A59EE7F0-B595-4FDD-8B22-4F66EAE10D08}" presName="thickLine" presStyleLbl="alignNode1" presStyleIdx="4" presStyleCnt="5"/>
      <dgm:spPr/>
    </dgm:pt>
    <dgm:pt modelId="{12D607BC-1843-48ED-A68D-7A6E26441FF2}" type="pres">
      <dgm:prSet presAssocID="{A59EE7F0-B595-4FDD-8B22-4F66EAE10D08}" presName="horz1" presStyleCnt="0"/>
      <dgm:spPr/>
    </dgm:pt>
    <dgm:pt modelId="{42E830F6-5EF3-4B27-AAB8-C762E0C9C612}" type="pres">
      <dgm:prSet presAssocID="{A59EE7F0-B595-4FDD-8B22-4F66EAE10D08}" presName="tx1" presStyleLbl="revTx" presStyleIdx="4" presStyleCnt="5"/>
      <dgm:spPr/>
      <dgm:t>
        <a:bodyPr/>
        <a:lstStyle/>
        <a:p>
          <a:endParaRPr lang="ru-RU"/>
        </a:p>
      </dgm:t>
    </dgm:pt>
    <dgm:pt modelId="{C72F79F8-2195-4443-A231-FFDF94447855}" type="pres">
      <dgm:prSet presAssocID="{A59EE7F0-B595-4FDD-8B22-4F66EAE10D08}" presName="vert1" presStyleCnt="0"/>
      <dgm:spPr/>
    </dgm:pt>
  </dgm:ptLst>
  <dgm:cxnLst>
    <dgm:cxn modelId="{8C4EEE84-9212-406E-B1CE-024CF5BD8612}" srcId="{BF324E86-511A-443F-A750-FFA0A915ABA7}" destId="{14173BB4-17DA-4189-AE83-70F189D26091}" srcOrd="3" destOrd="0" parTransId="{46F4931D-0AB1-4322-9431-46E826EE3CAE}" sibTransId="{71ED2CA0-DF6F-422B-A920-C638ECD940DC}"/>
    <dgm:cxn modelId="{B3ED5DCE-BB3D-4F12-AEDA-534C3F8E130D}" type="presOf" srcId="{DE1097BA-09BE-4BAA-A24F-BE6ABDB4FDDF}" destId="{F055B9BB-C777-4230-A1C0-ABAB6C9D2582}" srcOrd="0" destOrd="0" presId="urn:microsoft.com/office/officeart/2008/layout/LinedList"/>
    <dgm:cxn modelId="{B0E78143-5119-4B57-9CB8-5CD5EA96606C}" srcId="{BF324E86-511A-443F-A750-FFA0A915ABA7}" destId="{3259CF97-F818-4EA0-8F8C-01DE4AB8CF38}" srcOrd="0" destOrd="0" parTransId="{2AA1ED58-B269-435F-9357-92911BE18124}" sibTransId="{F8C459A0-0AE7-4BC3-AB91-E6DE61847FB7}"/>
    <dgm:cxn modelId="{B39F9520-7AC2-41D7-9F82-CF04E65B5EBB}" srcId="{BF324E86-511A-443F-A750-FFA0A915ABA7}" destId="{A59EE7F0-B595-4FDD-8B22-4F66EAE10D08}" srcOrd="4" destOrd="0" parTransId="{11A8DC67-1DF9-4210-891F-BBFEAFCECA06}" sibTransId="{AD070FCE-8312-47F9-8E50-CF6F4D159C1E}"/>
    <dgm:cxn modelId="{F60544F9-9424-4B41-B62E-A7134BDCCD80}" type="presOf" srcId="{BF324E86-511A-443F-A750-FFA0A915ABA7}" destId="{EF3A9EC1-CF2F-481B-9840-9CEF22225449}" srcOrd="0" destOrd="0" presId="urn:microsoft.com/office/officeart/2008/layout/LinedList"/>
    <dgm:cxn modelId="{28ED1E88-6508-4FF1-B50A-F43FEEB1D324}" type="presOf" srcId="{3259CF97-F818-4EA0-8F8C-01DE4AB8CF38}" destId="{39DB85B2-84ED-4297-875F-5FE621098C14}" srcOrd="0" destOrd="0" presId="urn:microsoft.com/office/officeart/2008/layout/LinedList"/>
    <dgm:cxn modelId="{958E13CE-5AC8-431E-9FAD-EB933CAE0D42}" type="presOf" srcId="{E82B5975-9AB7-4732-9D7F-1EDA114CD828}" destId="{CC7204A8-FEE1-4FED-8770-468583D0297C}" srcOrd="0" destOrd="0" presId="urn:microsoft.com/office/officeart/2008/layout/LinedList"/>
    <dgm:cxn modelId="{196770F6-AEF9-4A24-ADAA-085F1AC69EFF}" srcId="{BF324E86-511A-443F-A750-FFA0A915ABA7}" destId="{DE1097BA-09BE-4BAA-A24F-BE6ABDB4FDDF}" srcOrd="1" destOrd="0" parTransId="{5B6BAC74-4534-44B0-A8DB-2C8D5B888AF4}" sibTransId="{C467D01A-18BA-4DC6-A6F2-013E81FDACFF}"/>
    <dgm:cxn modelId="{3C51BAD7-E37A-403F-B40B-7D9EED1267A5}" srcId="{BF324E86-511A-443F-A750-FFA0A915ABA7}" destId="{E82B5975-9AB7-4732-9D7F-1EDA114CD828}" srcOrd="2" destOrd="0" parTransId="{96B2D3D2-5B5E-4068-9DC1-6A3C0876109D}" sibTransId="{C06A70AD-E020-433E-93D1-FD1EA0A23F11}"/>
    <dgm:cxn modelId="{96C46D14-006A-492E-B696-82F5D2CAD61B}" type="presOf" srcId="{A59EE7F0-B595-4FDD-8B22-4F66EAE10D08}" destId="{42E830F6-5EF3-4B27-AAB8-C762E0C9C612}" srcOrd="0" destOrd="0" presId="urn:microsoft.com/office/officeart/2008/layout/LinedList"/>
    <dgm:cxn modelId="{9159BA63-99DC-41D5-AA86-26F49B4F42FB}" type="presOf" srcId="{14173BB4-17DA-4189-AE83-70F189D26091}" destId="{8E808A21-3A04-47BB-BC39-38C6EB729E0A}" srcOrd="0" destOrd="0" presId="urn:microsoft.com/office/officeart/2008/layout/LinedList"/>
    <dgm:cxn modelId="{1EF37808-ACAA-4680-B5DC-F6A7F070407E}" type="presParOf" srcId="{EF3A9EC1-CF2F-481B-9840-9CEF22225449}" destId="{6C8739DA-1A0E-4250-8FE9-E0F0D3102E2A}" srcOrd="0" destOrd="0" presId="urn:microsoft.com/office/officeart/2008/layout/LinedList"/>
    <dgm:cxn modelId="{094F6798-CD57-4FFB-8882-371969B80F3F}" type="presParOf" srcId="{EF3A9EC1-CF2F-481B-9840-9CEF22225449}" destId="{B50C0130-6D03-4320-BC09-9A2656C1A41E}" srcOrd="1" destOrd="0" presId="urn:microsoft.com/office/officeart/2008/layout/LinedList"/>
    <dgm:cxn modelId="{096C57B2-9510-4C75-9397-368B4F4089FF}" type="presParOf" srcId="{B50C0130-6D03-4320-BC09-9A2656C1A41E}" destId="{39DB85B2-84ED-4297-875F-5FE621098C14}" srcOrd="0" destOrd="0" presId="urn:microsoft.com/office/officeart/2008/layout/LinedList"/>
    <dgm:cxn modelId="{3A1E36DF-4F94-4D00-ACDB-D222B13E88EB}" type="presParOf" srcId="{B50C0130-6D03-4320-BC09-9A2656C1A41E}" destId="{12DE765D-9641-4AD7-BA5F-FC25F9E010D0}" srcOrd="1" destOrd="0" presId="urn:microsoft.com/office/officeart/2008/layout/LinedList"/>
    <dgm:cxn modelId="{D3706400-B597-4F78-87E9-FAC697CF0934}" type="presParOf" srcId="{EF3A9EC1-CF2F-481B-9840-9CEF22225449}" destId="{26B59A32-2380-452E-9ACE-A55F020B2837}" srcOrd="2" destOrd="0" presId="urn:microsoft.com/office/officeart/2008/layout/LinedList"/>
    <dgm:cxn modelId="{00C4DCCB-32C3-4065-94F9-BCD2BAC2249E}" type="presParOf" srcId="{EF3A9EC1-CF2F-481B-9840-9CEF22225449}" destId="{80C308F3-27BD-4D2F-8321-A8ED168986D7}" srcOrd="3" destOrd="0" presId="urn:microsoft.com/office/officeart/2008/layout/LinedList"/>
    <dgm:cxn modelId="{9DCB7293-7E52-4033-B891-D3BDB5EEA14D}" type="presParOf" srcId="{80C308F3-27BD-4D2F-8321-A8ED168986D7}" destId="{F055B9BB-C777-4230-A1C0-ABAB6C9D2582}" srcOrd="0" destOrd="0" presId="urn:microsoft.com/office/officeart/2008/layout/LinedList"/>
    <dgm:cxn modelId="{23B4A240-05B2-4ED1-B4CB-42B007C20681}" type="presParOf" srcId="{80C308F3-27BD-4D2F-8321-A8ED168986D7}" destId="{2B4ECFF6-4582-4CCD-85B1-EDBCA58D0F9F}" srcOrd="1" destOrd="0" presId="urn:microsoft.com/office/officeart/2008/layout/LinedList"/>
    <dgm:cxn modelId="{6A5A8DBA-9E72-4B9B-B14D-E50F266E7FD8}" type="presParOf" srcId="{EF3A9EC1-CF2F-481B-9840-9CEF22225449}" destId="{9CD597C6-307F-4D84-B811-E9B653B49D1C}" srcOrd="4" destOrd="0" presId="urn:microsoft.com/office/officeart/2008/layout/LinedList"/>
    <dgm:cxn modelId="{9DA224DE-1BF5-4CE2-B083-EDC8B970175F}" type="presParOf" srcId="{EF3A9EC1-CF2F-481B-9840-9CEF22225449}" destId="{48DA028B-2132-465A-B90D-563925828C45}" srcOrd="5" destOrd="0" presId="urn:microsoft.com/office/officeart/2008/layout/LinedList"/>
    <dgm:cxn modelId="{23030576-B981-454F-95CB-481CBEFC87E1}" type="presParOf" srcId="{48DA028B-2132-465A-B90D-563925828C45}" destId="{CC7204A8-FEE1-4FED-8770-468583D0297C}" srcOrd="0" destOrd="0" presId="urn:microsoft.com/office/officeart/2008/layout/LinedList"/>
    <dgm:cxn modelId="{3CCAE2FF-DF08-4476-BBDC-67A3E3E3C487}" type="presParOf" srcId="{48DA028B-2132-465A-B90D-563925828C45}" destId="{C2C83847-8B65-4DDA-9AE2-9DEE25A33F77}" srcOrd="1" destOrd="0" presId="urn:microsoft.com/office/officeart/2008/layout/LinedList"/>
    <dgm:cxn modelId="{BB2835E5-37B3-4C28-B49D-97051B5E3971}" type="presParOf" srcId="{EF3A9EC1-CF2F-481B-9840-9CEF22225449}" destId="{93119D25-F8DD-4B46-A8D3-90D3B9AEC16E}" srcOrd="6" destOrd="0" presId="urn:microsoft.com/office/officeart/2008/layout/LinedList"/>
    <dgm:cxn modelId="{C2DAC5CE-6E57-4A11-915D-CFCB92ECD165}" type="presParOf" srcId="{EF3A9EC1-CF2F-481B-9840-9CEF22225449}" destId="{6D1345D5-AC69-47DC-9A6E-8E37F1FA88E7}" srcOrd="7" destOrd="0" presId="urn:microsoft.com/office/officeart/2008/layout/LinedList"/>
    <dgm:cxn modelId="{D3C61306-EAF8-493D-B34E-49AF120694B7}" type="presParOf" srcId="{6D1345D5-AC69-47DC-9A6E-8E37F1FA88E7}" destId="{8E808A21-3A04-47BB-BC39-38C6EB729E0A}" srcOrd="0" destOrd="0" presId="urn:microsoft.com/office/officeart/2008/layout/LinedList"/>
    <dgm:cxn modelId="{42540DE2-6389-4870-9FA4-44327760DD8A}" type="presParOf" srcId="{6D1345D5-AC69-47DC-9A6E-8E37F1FA88E7}" destId="{C538DFBF-64E1-42D1-A206-7C0A437ED56E}" srcOrd="1" destOrd="0" presId="urn:microsoft.com/office/officeart/2008/layout/LinedList"/>
    <dgm:cxn modelId="{EBA216DF-28D2-4B2D-BDA2-9F6D41615CAE}" type="presParOf" srcId="{EF3A9EC1-CF2F-481B-9840-9CEF22225449}" destId="{8691CDEE-A091-4670-89FB-89656A03D85F}" srcOrd="8" destOrd="0" presId="urn:microsoft.com/office/officeart/2008/layout/LinedList"/>
    <dgm:cxn modelId="{1B03DBD2-308B-4EC3-9655-677B6B6181F2}" type="presParOf" srcId="{EF3A9EC1-CF2F-481B-9840-9CEF22225449}" destId="{12D607BC-1843-48ED-A68D-7A6E26441FF2}" srcOrd="9" destOrd="0" presId="urn:microsoft.com/office/officeart/2008/layout/LinedList"/>
    <dgm:cxn modelId="{B6F68353-1B7B-43D7-A982-8185543F8610}" type="presParOf" srcId="{12D607BC-1843-48ED-A68D-7A6E26441FF2}" destId="{42E830F6-5EF3-4B27-AAB8-C762E0C9C612}" srcOrd="0" destOrd="0" presId="urn:microsoft.com/office/officeart/2008/layout/LinedList"/>
    <dgm:cxn modelId="{412E43EA-91C1-47AA-B529-C7E007034354}" type="presParOf" srcId="{12D607BC-1843-48ED-A68D-7A6E26441FF2}" destId="{C72F79F8-2195-4443-A231-FFDF944478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324E86-511A-443F-A750-FFA0A915AB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59CF97-F818-4EA0-8F8C-01DE4AB8CF3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 bIns="0" anchor="t" anchorCtr="1"/>
        <a:lstStyle/>
        <a:p>
          <a:pPr algn="just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Вводный</a:t>
          </a: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2AA1ED58-B269-435F-9357-92911BE18124}" type="parTrans" cxnId="{B0E78143-5119-4B57-9CB8-5CD5EA96606C}">
      <dgm:prSet/>
      <dgm:spPr/>
      <dgm:t>
        <a:bodyPr/>
        <a:lstStyle/>
        <a:p>
          <a:endParaRPr lang="ru-RU"/>
        </a:p>
      </dgm:t>
    </dgm:pt>
    <dgm:pt modelId="{F8C459A0-0AE7-4BC3-AB91-E6DE61847FB7}" type="sibTrans" cxnId="{B0E78143-5119-4B57-9CB8-5CD5EA96606C}">
      <dgm:prSet/>
      <dgm:spPr/>
      <dgm:t>
        <a:bodyPr/>
        <a:lstStyle/>
        <a:p>
          <a:endParaRPr lang="ru-RU"/>
        </a:p>
      </dgm:t>
    </dgm:pt>
    <dgm:pt modelId="{DE1097BA-09BE-4BAA-A24F-BE6ABDB4FDDF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ctr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Первичный</a:t>
          </a: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5B6BAC74-4534-44B0-A8DB-2C8D5B888AF4}" type="parTrans" cxnId="{196770F6-AEF9-4A24-ADAA-085F1AC69EFF}">
      <dgm:prSet/>
      <dgm:spPr/>
      <dgm:t>
        <a:bodyPr/>
        <a:lstStyle/>
        <a:p>
          <a:endParaRPr lang="ru-RU"/>
        </a:p>
      </dgm:t>
    </dgm:pt>
    <dgm:pt modelId="{C467D01A-18BA-4DC6-A6F2-013E81FDACFF}" type="sibTrans" cxnId="{196770F6-AEF9-4A24-ADAA-085F1AC69EFF}">
      <dgm:prSet/>
      <dgm:spPr/>
      <dgm:t>
        <a:bodyPr/>
        <a:lstStyle/>
        <a:p>
          <a:endParaRPr lang="ru-RU"/>
        </a:p>
      </dgm:t>
    </dgm:pt>
    <dgm:pt modelId="{E82B5975-9AB7-4732-9D7F-1EDA114CD82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ctr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Повторный</a:t>
          </a: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96B2D3D2-5B5E-4068-9DC1-6A3C0876109D}" type="parTrans" cxnId="{3C51BAD7-E37A-403F-B40B-7D9EED1267A5}">
      <dgm:prSet/>
      <dgm:spPr/>
      <dgm:t>
        <a:bodyPr/>
        <a:lstStyle/>
        <a:p>
          <a:endParaRPr lang="ru-RU"/>
        </a:p>
      </dgm:t>
    </dgm:pt>
    <dgm:pt modelId="{C06A70AD-E020-433E-93D1-FD1EA0A23F11}" type="sibTrans" cxnId="{3C51BAD7-E37A-403F-B40B-7D9EED1267A5}">
      <dgm:prSet/>
      <dgm:spPr/>
      <dgm:t>
        <a:bodyPr/>
        <a:lstStyle/>
        <a:p>
          <a:endParaRPr lang="ru-RU"/>
        </a:p>
      </dgm:t>
    </dgm:pt>
    <dgm:pt modelId="{14173BB4-17DA-4189-AE83-70F189D26091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ctr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Внеплановый</a:t>
          </a: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46F4931D-0AB1-4322-9431-46E826EE3CAE}" type="parTrans" cxnId="{8C4EEE84-9212-406E-B1CE-024CF5BD8612}">
      <dgm:prSet/>
      <dgm:spPr/>
      <dgm:t>
        <a:bodyPr/>
        <a:lstStyle/>
        <a:p>
          <a:endParaRPr lang="ru-RU"/>
        </a:p>
      </dgm:t>
    </dgm:pt>
    <dgm:pt modelId="{71ED2CA0-DF6F-422B-A920-C638ECD940DC}" type="sibTrans" cxnId="{8C4EEE84-9212-406E-B1CE-024CF5BD8612}">
      <dgm:prSet/>
      <dgm:spPr/>
      <dgm:t>
        <a:bodyPr/>
        <a:lstStyle/>
        <a:p>
          <a:endParaRPr lang="ru-RU"/>
        </a:p>
      </dgm:t>
    </dgm:pt>
    <dgm:pt modelId="{A59EE7F0-B595-4FDD-8B22-4F66EAE10D08}">
      <dgm:prSet phldrT="[Текст]" custT="1"/>
      <dgm:spPr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gm:spPr>
      <dgm:t>
        <a:bodyPr tIns="216000"/>
        <a:lstStyle/>
        <a:p>
          <a:pPr algn="ctr">
            <a:lnSpc>
              <a:spcPct val="100000"/>
            </a:lnSpc>
          </a:pPr>
          <a:r>
            <a:rPr lang="ru-RU" sz="3600" b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Текущий</a:t>
          </a:r>
          <a:endParaRPr lang="ru-RU" sz="36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11A8DC67-1DF9-4210-891F-BBFEAFCECA06}" type="parTrans" cxnId="{B39F9520-7AC2-41D7-9F82-CF04E65B5EBB}">
      <dgm:prSet/>
      <dgm:spPr/>
      <dgm:t>
        <a:bodyPr/>
        <a:lstStyle/>
        <a:p>
          <a:endParaRPr lang="ru-RU"/>
        </a:p>
      </dgm:t>
    </dgm:pt>
    <dgm:pt modelId="{AD070FCE-8312-47F9-8E50-CF6F4D159C1E}" type="sibTrans" cxnId="{B39F9520-7AC2-41D7-9F82-CF04E65B5EBB}">
      <dgm:prSet/>
      <dgm:spPr/>
      <dgm:t>
        <a:bodyPr/>
        <a:lstStyle/>
        <a:p>
          <a:endParaRPr lang="ru-RU"/>
        </a:p>
      </dgm:t>
    </dgm:pt>
    <dgm:pt modelId="{EF3A9EC1-CF2F-481B-9840-9CEF22225449}" type="pres">
      <dgm:prSet presAssocID="{BF324E86-511A-443F-A750-FFA0A915AB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6C8739DA-1A0E-4250-8FE9-E0F0D3102E2A}" type="pres">
      <dgm:prSet presAssocID="{3259CF97-F818-4EA0-8F8C-01DE4AB8CF38}" presName="thickLine" presStyleLbl="alignNode1" presStyleIdx="0" presStyleCnt="5"/>
      <dgm:spPr/>
    </dgm:pt>
    <dgm:pt modelId="{B50C0130-6D03-4320-BC09-9A2656C1A41E}" type="pres">
      <dgm:prSet presAssocID="{3259CF97-F818-4EA0-8F8C-01DE4AB8CF38}" presName="horz1" presStyleCnt="0"/>
      <dgm:spPr/>
    </dgm:pt>
    <dgm:pt modelId="{39DB85B2-84ED-4297-875F-5FE621098C14}" type="pres">
      <dgm:prSet presAssocID="{3259CF97-F818-4EA0-8F8C-01DE4AB8CF38}" presName="tx1" presStyleLbl="revTx" presStyleIdx="0" presStyleCnt="5"/>
      <dgm:spPr/>
      <dgm:t>
        <a:bodyPr/>
        <a:lstStyle/>
        <a:p>
          <a:endParaRPr lang="ru-RU"/>
        </a:p>
      </dgm:t>
    </dgm:pt>
    <dgm:pt modelId="{12DE765D-9641-4AD7-BA5F-FC25F9E010D0}" type="pres">
      <dgm:prSet presAssocID="{3259CF97-F818-4EA0-8F8C-01DE4AB8CF38}" presName="vert1" presStyleCnt="0"/>
      <dgm:spPr/>
    </dgm:pt>
    <dgm:pt modelId="{26B59A32-2380-452E-9ACE-A55F020B2837}" type="pres">
      <dgm:prSet presAssocID="{DE1097BA-09BE-4BAA-A24F-BE6ABDB4FDDF}" presName="thickLine" presStyleLbl="alignNode1" presStyleIdx="1" presStyleCnt="5"/>
      <dgm:spPr/>
    </dgm:pt>
    <dgm:pt modelId="{80C308F3-27BD-4D2F-8321-A8ED168986D7}" type="pres">
      <dgm:prSet presAssocID="{DE1097BA-09BE-4BAA-A24F-BE6ABDB4FDDF}" presName="horz1" presStyleCnt="0"/>
      <dgm:spPr/>
    </dgm:pt>
    <dgm:pt modelId="{F055B9BB-C777-4230-A1C0-ABAB6C9D2582}" type="pres">
      <dgm:prSet presAssocID="{DE1097BA-09BE-4BAA-A24F-BE6ABDB4FDDF}" presName="tx1" presStyleLbl="revTx" presStyleIdx="1" presStyleCnt="5"/>
      <dgm:spPr/>
      <dgm:t>
        <a:bodyPr/>
        <a:lstStyle/>
        <a:p>
          <a:endParaRPr lang="ru-RU"/>
        </a:p>
      </dgm:t>
    </dgm:pt>
    <dgm:pt modelId="{2B4ECFF6-4582-4CCD-85B1-EDBCA58D0F9F}" type="pres">
      <dgm:prSet presAssocID="{DE1097BA-09BE-4BAA-A24F-BE6ABDB4FDDF}" presName="vert1" presStyleCnt="0"/>
      <dgm:spPr/>
    </dgm:pt>
    <dgm:pt modelId="{9CD597C6-307F-4D84-B811-E9B653B49D1C}" type="pres">
      <dgm:prSet presAssocID="{E82B5975-9AB7-4732-9D7F-1EDA114CD828}" presName="thickLine" presStyleLbl="alignNode1" presStyleIdx="2" presStyleCnt="5"/>
      <dgm:spPr/>
    </dgm:pt>
    <dgm:pt modelId="{48DA028B-2132-465A-B90D-563925828C45}" type="pres">
      <dgm:prSet presAssocID="{E82B5975-9AB7-4732-9D7F-1EDA114CD828}" presName="horz1" presStyleCnt="0"/>
      <dgm:spPr/>
    </dgm:pt>
    <dgm:pt modelId="{CC7204A8-FEE1-4FED-8770-468583D0297C}" type="pres">
      <dgm:prSet presAssocID="{E82B5975-9AB7-4732-9D7F-1EDA114CD828}" presName="tx1" presStyleLbl="revTx" presStyleIdx="2" presStyleCnt="5"/>
      <dgm:spPr/>
      <dgm:t>
        <a:bodyPr/>
        <a:lstStyle/>
        <a:p>
          <a:endParaRPr lang="ru-RU"/>
        </a:p>
      </dgm:t>
    </dgm:pt>
    <dgm:pt modelId="{C2C83847-8B65-4DDA-9AE2-9DEE25A33F77}" type="pres">
      <dgm:prSet presAssocID="{E82B5975-9AB7-4732-9D7F-1EDA114CD828}" presName="vert1" presStyleCnt="0"/>
      <dgm:spPr/>
    </dgm:pt>
    <dgm:pt modelId="{93119D25-F8DD-4B46-A8D3-90D3B9AEC16E}" type="pres">
      <dgm:prSet presAssocID="{14173BB4-17DA-4189-AE83-70F189D26091}" presName="thickLine" presStyleLbl="alignNode1" presStyleIdx="3" presStyleCnt="5"/>
      <dgm:spPr/>
    </dgm:pt>
    <dgm:pt modelId="{6D1345D5-AC69-47DC-9A6E-8E37F1FA88E7}" type="pres">
      <dgm:prSet presAssocID="{14173BB4-17DA-4189-AE83-70F189D26091}" presName="horz1" presStyleCnt="0"/>
      <dgm:spPr/>
    </dgm:pt>
    <dgm:pt modelId="{8E808A21-3A04-47BB-BC39-38C6EB729E0A}" type="pres">
      <dgm:prSet presAssocID="{14173BB4-17DA-4189-AE83-70F189D26091}" presName="tx1" presStyleLbl="revTx" presStyleIdx="3" presStyleCnt="5" custLinFactNeighborX="-2741" custLinFactNeighborY="1435"/>
      <dgm:spPr/>
      <dgm:t>
        <a:bodyPr/>
        <a:lstStyle/>
        <a:p>
          <a:endParaRPr lang="ru-RU"/>
        </a:p>
      </dgm:t>
    </dgm:pt>
    <dgm:pt modelId="{C538DFBF-64E1-42D1-A206-7C0A437ED56E}" type="pres">
      <dgm:prSet presAssocID="{14173BB4-17DA-4189-AE83-70F189D26091}" presName="vert1" presStyleCnt="0"/>
      <dgm:spPr/>
    </dgm:pt>
    <dgm:pt modelId="{8691CDEE-A091-4670-89FB-89656A03D85F}" type="pres">
      <dgm:prSet presAssocID="{A59EE7F0-B595-4FDD-8B22-4F66EAE10D08}" presName="thickLine" presStyleLbl="alignNode1" presStyleIdx="4" presStyleCnt="5"/>
      <dgm:spPr/>
    </dgm:pt>
    <dgm:pt modelId="{12D607BC-1843-48ED-A68D-7A6E26441FF2}" type="pres">
      <dgm:prSet presAssocID="{A59EE7F0-B595-4FDD-8B22-4F66EAE10D08}" presName="horz1" presStyleCnt="0"/>
      <dgm:spPr/>
    </dgm:pt>
    <dgm:pt modelId="{42E830F6-5EF3-4B27-AAB8-C762E0C9C612}" type="pres">
      <dgm:prSet presAssocID="{A59EE7F0-B595-4FDD-8B22-4F66EAE10D08}" presName="tx1" presStyleLbl="revTx" presStyleIdx="4" presStyleCnt="5"/>
      <dgm:spPr/>
      <dgm:t>
        <a:bodyPr/>
        <a:lstStyle/>
        <a:p>
          <a:endParaRPr lang="ru-RU"/>
        </a:p>
      </dgm:t>
    </dgm:pt>
    <dgm:pt modelId="{C72F79F8-2195-4443-A231-FFDF94447855}" type="pres">
      <dgm:prSet presAssocID="{A59EE7F0-B595-4FDD-8B22-4F66EAE10D08}" presName="vert1" presStyleCnt="0"/>
      <dgm:spPr/>
    </dgm:pt>
  </dgm:ptLst>
  <dgm:cxnLst>
    <dgm:cxn modelId="{8C4EEE84-9212-406E-B1CE-024CF5BD8612}" srcId="{BF324E86-511A-443F-A750-FFA0A915ABA7}" destId="{14173BB4-17DA-4189-AE83-70F189D26091}" srcOrd="3" destOrd="0" parTransId="{46F4931D-0AB1-4322-9431-46E826EE3CAE}" sibTransId="{71ED2CA0-DF6F-422B-A920-C638ECD940DC}"/>
    <dgm:cxn modelId="{B0E78143-5119-4B57-9CB8-5CD5EA96606C}" srcId="{BF324E86-511A-443F-A750-FFA0A915ABA7}" destId="{3259CF97-F818-4EA0-8F8C-01DE4AB8CF38}" srcOrd="0" destOrd="0" parTransId="{2AA1ED58-B269-435F-9357-92911BE18124}" sibTransId="{F8C459A0-0AE7-4BC3-AB91-E6DE61847FB7}"/>
    <dgm:cxn modelId="{B39F9520-7AC2-41D7-9F82-CF04E65B5EBB}" srcId="{BF324E86-511A-443F-A750-FFA0A915ABA7}" destId="{A59EE7F0-B595-4FDD-8B22-4F66EAE10D08}" srcOrd="4" destOrd="0" parTransId="{11A8DC67-1DF9-4210-891F-BBFEAFCECA06}" sibTransId="{AD070FCE-8312-47F9-8E50-CF6F4D159C1E}"/>
    <dgm:cxn modelId="{C0048902-ED8A-46C4-801C-BC1611107A92}" type="presOf" srcId="{A59EE7F0-B595-4FDD-8B22-4F66EAE10D08}" destId="{42E830F6-5EF3-4B27-AAB8-C762E0C9C612}" srcOrd="0" destOrd="0" presId="urn:microsoft.com/office/officeart/2008/layout/LinedList"/>
    <dgm:cxn modelId="{6061E09B-56C1-4098-ABEA-4886A0C06E26}" type="presOf" srcId="{3259CF97-F818-4EA0-8F8C-01DE4AB8CF38}" destId="{39DB85B2-84ED-4297-875F-5FE621098C14}" srcOrd="0" destOrd="0" presId="urn:microsoft.com/office/officeart/2008/layout/LinedList"/>
    <dgm:cxn modelId="{196770F6-AEF9-4A24-ADAA-085F1AC69EFF}" srcId="{BF324E86-511A-443F-A750-FFA0A915ABA7}" destId="{DE1097BA-09BE-4BAA-A24F-BE6ABDB4FDDF}" srcOrd="1" destOrd="0" parTransId="{5B6BAC74-4534-44B0-A8DB-2C8D5B888AF4}" sibTransId="{C467D01A-18BA-4DC6-A6F2-013E81FDACFF}"/>
    <dgm:cxn modelId="{CB9064EC-8716-4DD3-87EB-BFB6EB60F3BE}" type="presOf" srcId="{BF324E86-511A-443F-A750-FFA0A915ABA7}" destId="{EF3A9EC1-CF2F-481B-9840-9CEF22225449}" srcOrd="0" destOrd="0" presId="urn:microsoft.com/office/officeart/2008/layout/LinedList"/>
    <dgm:cxn modelId="{3C51BAD7-E37A-403F-B40B-7D9EED1267A5}" srcId="{BF324E86-511A-443F-A750-FFA0A915ABA7}" destId="{E82B5975-9AB7-4732-9D7F-1EDA114CD828}" srcOrd="2" destOrd="0" parTransId="{96B2D3D2-5B5E-4068-9DC1-6A3C0876109D}" sibTransId="{C06A70AD-E020-433E-93D1-FD1EA0A23F11}"/>
    <dgm:cxn modelId="{AD885F4B-4532-46CB-88AC-65304531EDD1}" type="presOf" srcId="{DE1097BA-09BE-4BAA-A24F-BE6ABDB4FDDF}" destId="{F055B9BB-C777-4230-A1C0-ABAB6C9D2582}" srcOrd="0" destOrd="0" presId="urn:microsoft.com/office/officeart/2008/layout/LinedList"/>
    <dgm:cxn modelId="{FA23D051-03A9-4054-8896-4A958C53FE15}" type="presOf" srcId="{E82B5975-9AB7-4732-9D7F-1EDA114CD828}" destId="{CC7204A8-FEE1-4FED-8770-468583D0297C}" srcOrd="0" destOrd="0" presId="urn:microsoft.com/office/officeart/2008/layout/LinedList"/>
    <dgm:cxn modelId="{80EF2F4B-B343-481C-815C-462D85CA7E22}" type="presOf" srcId="{14173BB4-17DA-4189-AE83-70F189D26091}" destId="{8E808A21-3A04-47BB-BC39-38C6EB729E0A}" srcOrd="0" destOrd="0" presId="urn:microsoft.com/office/officeart/2008/layout/LinedList"/>
    <dgm:cxn modelId="{39AC1BB2-90C8-47FD-A717-5AB743D08C91}" type="presParOf" srcId="{EF3A9EC1-CF2F-481B-9840-9CEF22225449}" destId="{6C8739DA-1A0E-4250-8FE9-E0F0D3102E2A}" srcOrd="0" destOrd="0" presId="urn:microsoft.com/office/officeart/2008/layout/LinedList"/>
    <dgm:cxn modelId="{A946BA4F-A456-48FC-8076-B3D9C264AB18}" type="presParOf" srcId="{EF3A9EC1-CF2F-481B-9840-9CEF22225449}" destId="{B50C0130-6D03-4320-BC09-9A2656C1A41E}" srcOrd="1" destOrd="0" presId="urn:microsoft.com/office/officeart/2008/layout/LinedList"/>
    <dgm:cxn modelId="{CB53CA3C-07FE-4E0D-AD0A-D7937EC638D1}" type="presParOf" srcId="{B50C0130-6D03-4320-BC09-9A2656C1A41E}" destId="{39DB85B2-84ED-4297-875F-5FE621098C14}" srcOrd="0" destOrd="0" presId="urn:microsoft.com/office/officeart/2008/layout/LinedList"/>
    <dgm:cxn modelId="{43F2413F-EA38-4B2C-BD7B-F2326E135082}" type="presParOf" srcId="{B50C0130-6D03-4320-BC09-9A2656C1A41E}" destId="{12DE765D-9641-4AD7-BA5F-FC25F9E010D0}" srcOrd="1" destOrd="0" presId="urn:microsoft.com/office/officeart/2008/layout/LinedList"/>
    <dgm:cxn modelId="{F5860796-B1CC-4051-849C-8FDEF5B3DF9B}" type="presParOf" srcId="{EF3A9EC1-CF2F-481B-9840-9CEF22225449}" destId="{26B59A32-2380-452E-9ACE-A55F020B2837}" srcOrd="2" destOrd="0" presId="urn:microsoft.com/office/officeart/2008/layout/LinedList"/>
    <dgm:cxn modelId="{77291094-1568-40AA-BB57-2DBA0AA202F2}" type="presParOf" srcId="{EF3A9EC1-CF2F-481B-9840-9CEF22225449}" destId="{80C308F3-27BD-4D2F-8321-A8ED168986D7}" srcOrd="3" destOrd="0" presId="urn:microsoft.com/office/officeart/2008/layout/LinedList"/>
    <dgm:cxn modelId="{1F689CF4-E46D-4CD6-882A-7A89D106573A}" type="presParOf" srcId="{80C308F3-27BD-4D2F-8321-A8ED168986D7}" destId="{F055B9BB-C777-4230-A1C0-ABAB6C9D2582}" srcOrd="0" destOrd="0" presId="urn:microsoft.com/office/officeart/2008/layout/LinedList"/>
    <dgm:cxn modelId="{95F75902-0DB4-4992-A16D-1C9C1A1A1DCA}" type="presParOf" srcId="{80C308F3-27BD-4D2F-8321-A8ED168986D7}" destId="{2B4ECFF6-4582-4CCD-85B1-EDBCA58D0F9F}" srcOrd="1" destOrd="0" presId="urn:microsoft.com/office/officeart/2008/layout/LinedList"/>
    <dgm:cxn modelId="{D2F54598-99AA-420E-988A-8704F70ED403}" type="presParOf" srcId="{EF3A9EC1-CF2F-481B-9840-9CEF22225449}" destId="{9CD597C6-307F-4D84-B811-E9B653B49D1C}" srcOrd="4" destOrd="0" presId="urn:microsoft.com/office/officeart/2008/layout/LinedList"/>
    <dgm:cxn modelId="{BDC67EA4-B6F4-4CE3-AC29-8D74B0747E97}" type="presParOf" srcId="{EF3A9EC1-CF2F-481B-9840-9CEF22225449}" destId="{48DA028B-2132-465A-B90D-563925828C45}" srcOrd="5" destOrd="0" presId="urn:microsoft.com/office/officeart/2008/layout/LinedList"/>
    <dgm:cxn modelId="{E45357DE-3A1E-45C0-992F-F6B6DD1249AE}" type="presParOf" srcId="{48DA028B-2132-465A-B90D-563925828C45}" destId="{CC7204A8-FEE1-4FED-8770-468583D0297C}" srcOrd="0" destOrd="0" presId="urn:microsoft.com/office/officeart/2008/layout/LinedList"/>
    <dgm:cxn modelId="{28C4B339-6A5B-41C5-ADF4-26959892A478}" type="presParOf" srcId="{48DA028B-2132-465A-B90D-563925828C45}" destId="{C2C83847-8B65-4DDA-9AE2-9DEE25A33F77}" srcOrd="1" destOrd="0" presId="urn:microsoft.com/office/officeart/2008/layout/LinedList"/>
    <dgm:cxn modelId="{CD1ACEBA-C17A-4421-9BBC-96BCC7A33349}" type="presParOf" srcId="{EF3A9EC1-CF2F-481B-9840-9CEF22225449}" destId="{93119D25-F8DD-4B46-A8D3-90D3B9AEC16E}" srcOrd="6" destOrd="0" presId="urn:microsoft.com/office/officeart/2008/layout/LinedList"/>
    <dgm:cxn modelId="{5CFE79D6-2A7B-4902-808D-114C105AD953}" type="presParOf" srcId="{EF3A9EC1-CF2F-481B-9840-9CEF22225449}" destId="{6D1345D5-AC69-47DC-9A6E-8E37F1FA88E7}" srcOrd="7" destOrd="0" presId="urn:microsoft.com/office/officeart/2008/layout/LinedList"/>
    <dgm:cxn modelId="{B5AB8910-ADDE-4805-9608-44E46AB747A7}" type="presParOf" srcId="{6D1345D5-AC69-47DC-9A6E-8E37F1FA88E7}" destId="{8E808A21-3A04-47BB-BC39-38C6EB729E0A}" srcOrd="0" destOrd="0" presId="urn:microsoft.com/office/officeart/2008/layout/LinedList"/>
    <dgm:cxn modelId="{4257375B-A255-4F4C-945A-10517902E8AA}" type="presParOf" srcId="{6D1345D5-AC69-47DC-9A6E-8E37F1FA88E7}" destId="{C538DFBF-64E1-42D1-A206-7C0A437ED56E}" srcOrd="1" destOrd="0" presId="urn:microsoft.com/office/officeart/2008/layout/LinedList"/>
    <dgm:cxn modelId="{0593F5B8-93B0-4E79-B03B-CB74A97280D6}" type="presParOf" srcId="{EF3A9EC1-CF2F-481B-9840-9CEF22225449}" destId="{8691CDEE-A091-4670-89FB-89656A03D85F}" srcOrd="8" destOrd="0" presId="urn:microsoft.com/office/officeart/2008/layout/LinedList"/>
    <dgm:cxn modelId="{D6DE38F1-4EFD-46F7-AADD-916C20354376}" type="presParOf" srcId="{EF3A9EC1-CF2F-481B-9840-9CEF22225449}" destId="{12D607BC-1843-48ED-A68D-7A6E26441FF2}" srcOrd="9" destOrd="0" presId="urn:microsoft.com/office/officeart/2008/layout/LinedList"/>
    <dgm:cxn modelId="{166EB6C6-3586-4739-9678-602B1EF046CD}" type="presParOf" srcId="{12D607BC-1843-48ED-A68D-7A6E26441FF2}" destId="{42E830F6-5EF3-4B27-AAB8-C762E0C9C612}" srcOrd="0" destOrd="0" presId="urn:microsoft.com/office/officeart/2008/layout/LinedList"/>
    <dgm:cxn modelId="{B3E3AD05-0F5E-4E0D-BC92-88A9643C463A}" type="presParOf" srcId="{12D607BC-1843-48ED-A68D-7A6E26441FF2}" destId="{C72F79F8-2195-4443-A231-FFDF944478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E1A69-769F-4895-9310-6D8B3F10F5C4}">
      <dsp:nvSpPr>
        <dsp:cNvPr id="0" name=""/>
        <dsp:cNvSpPr/>
      </dsp:nvSpPr>
      <dsp:spPr>
        <a:xfrm>
          <a:off x="0" y="1946"/>
          <a:ext cx="8686800" cy="105233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Закрытая часть сайта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371" y="53317"/>
        <a:ext cx="8584058" cy="949593"/>
      </dsp:txXfrm>
    </dsp:sp>
    <dsp:sp modelId="{10C00ECA-12C5-43A8-BC45-CE8FA22097A5}">
      <dsp:nvSpPr>
        <dsp:cNvPr id="0" name=""/>
        <dsp:cNvSpPr/>
      </dsp:nvSpPr>
      <dsp:spPr>
        <a:xfrm>
          <a:off x="0" y="1065039"/>
          <a:ext cx="8686800" cy="105233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Двуязычность – русский и английский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371" y="1116410"/>
        <a:ext cx="8584058" cy="949593"/>
      </dsp:txXfrm>
    </dsp:sp>
    <dsp:sp modelId="{3CC0DB2A-6DC8-4141-897A-2BCD323A392D}">
      <dsp:nvSpPr>
        <dsp:cNvPr id="0" name=""/>
        <dsp:cNvSpPr/>
      </dsp:nvSpPr>
      <dsp:spPr>
        <a:xfrm>
          <a:off x="0" y="2128132"/>
          <a:ext cx="8686800" cy="105233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Хорошее дизайнерское решение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371" y="2179503"/>
        <a:ext cx="8584058" cy="949593"/>
      </dsp:txXfrm>
    </dsp:sp>
    <dsp:sp modelId="{077755EA-F20B-4A37-BB81-F8C2CDF4FBDF}">
      <dsp:nvSpPr>
        <dsp:cNvPr id="0" name=""/>
        <dsp:cNvSpPr/>
      </dsp:nvSpPr>
      <dsp:spPr>
        <a:xfrm>
          <a:off x="0" y="3191225"/>
          <a:ext cx="8686800" cy="105233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Эффектные </a:t>
          </a: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flash</a:t>
          </a: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-анимации</a:t>
          </a:r>
          <a:endParaRPr lang="ru-RU" sz="3600" b="0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371" y="3242596"/>
        <a:ext cx="8584058" cy="949593"/>
      </dsp:txXfrm>
    </dsp:sp>
    <dsp:sp modelId="{0554EDAA-68CA-4E2C-9EC4-1785AF7F5D1D}">
      <dsp:nvSpPr>
        <dsp:cNvPr id="0" name=""/>
        <dsp:cNvSpPr/>
      </dsp:nvSpPr>
      <dsp:spPr>
        <a:xfrm>
          <a:off x="0" y="4254318"/>
          <a:ext cx="8686800" cy="1052335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Уже доступен по адресу </a:t>
          </a:r>
          <a:r>
            <a:rPr lang="en-US" sz="3600" b="0" i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http://www.vadi7mir.kz</a:t>
          </a:r>
          <a:endParaRPr lang="ru-RU" sz="3600" b="0" i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1371" y="4305689"/>
        <a:ext cx="8584058" cy="949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E1A69-769F-4895-9310-6D8B3F10F5C4}">
      <dsp:nvSpPr>
        <dsp:cNvPr id="0" name=""/>
        <dsp:cNvSpPr/>
      </dsp:nvSpPr>
      <dsp:spPr>
        <a:xfrm>
          <a:off x="0" y="23419"/>
          <a:ext cx="8686800" cy="1179360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HTML, CSS, JavaScript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7572" y="80991"/>
        <a:ext cx="8571656" cy="1064216"/>
      </dsp:txXfrm>
    </dsp:sp>
    <dsp:sp modelId="{3CC0DB2A-6DC8-4141-897A-2BCD323A392D}">
      <dsp:nvSpPr>
        <dsp:cNvPr id="0" name=""/>
        <dsp:cNvSpPr/>
      </dsp:nvSpPr>
      <dsp:spPr>
        <a:xfrm>
          <a:off x="0" y="1384219"/>
          <a:ext cx="8686800" cy="1179360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PHP </a:t>
          </a: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и</a:t>
          </a: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MySQL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7572" y="1441791"/>
        <a:ext cx="8571656" cy="1064216"/>
      </dsp:txXfrm>
    </dsp:sp>
    <dsp:sp modelId="{077755EA-F20B-4A37-BB81-F8C2CDF4FBDF}">
      <dsp:nvSpPr>
        <dsp:cNvPr id="0" name=""/>
        <dsp:cNvSpPr/>
      </dsp:nvSpPr>
      <dsp:spPr>
        <a:xfrm>
          <a:off x="0" y="2745019"/>
          <a:ext cx="8686800" cy="1179360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Adobe Flash, Photoshop, Illustrator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7572" y="2802591"/>
        <a:ext cx="8571656" cy="1064216"/>
      </dsp:txXfrm>
    </dsp:sp>
    <dsp:sp modelId="{A6CFC2E5-C2C6-46FD-A425-5EE8EFB3A37F}">
      <dsp:nvSpPr>
        <dsp:cNvPr id="0" name=""/>
        <dsp:cNvSpPr/>
      </dsp:nvSpPr>
      <dsp:spPr>
        <a:xfrm>
          <a:off x="0" y="4105820"/>
          <a:ext cx="8686800" cy="1179360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Notepad++</a:t>
          </a:r>
          <a:r>
            <a:rPr lang="ru-RU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и</a:t>
          </a:r>
          <a:r>
            <a:rPr lang="en-US" sz="3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3600" b="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ColorMania</a:t>
          </a:r>
          <a:endParaRPr lang="ru-RU" sz="3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57572" y="4163392"/>
        <a:ext cx="8571656" cy="1064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739DA-1A0E-4250-8FE9-E0F0D3102E2A}">
      <dsp:nvSpPr>
        <dsp:cNvPr id="0" name=""/>
        <dsp:cNvSpPr/>
      </dsp:nvSpPr>
      <dsp:spPr>
        <a:xfrm>
          <a:off x="0" y="64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85B2-84ED-4297-875F-5FE621098C14}">
      <dsp:nvSpPr>
        <dsp:cNvPr id="0" name=""/>
        <dsp:cNvSpPr/>
      </dsp:nvSpPr>
      <dsp:spPr>
        <a:xfrm>
          <a:off x="0" y="648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0" numCol="1" spcCol="1270" anchor="t" anchorCtr="1">
          <a:noAutofit/>
        </a:bodyPr>
        <a:lstStyle/>
        <a:p>
          <a:pPr lvl="0" algn="just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Срок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разработки 40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дней</a:t>
          </a:r>
          <a: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648"/>
        <a:ext cx="8686800" cy="1061460"/>
      </dsp:txXfrm>
    </dsp:sp>
    <dsp:sp modelId="{26B59A32-2380-452E-9ACE-A55F020B2837}">
      <dsp:nvSpPr>
        <dsp:cNvPr id="0" name=""/>
        <dsp:cNvSpPr/>
      </dsp:nvSpPr>
      <dsp:spPr>
        <a:xfrm>
          <a:off x="0" y="106210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5B9BB-C777-4230-A1C0-ABAB6C9D2582}">
      <dsp:nvSpPr>
        <dsp:cNvPr id="0" name=""/>
        <dsp:cNvSpPr/>
      </dsp:nvSpPr>
      <dsp:spPr>
        <a:xfrm>
          <a:off x="0" y="1062108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Численность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персонала 1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человек</a:t>
          </a:r>
          <a: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1062108"/>
        <a:ext cx="8686800" cy="1061460"/>
      </dsp:txXfrm>
    </dsp:sp>
    <dsp:sp modelId="{9CD597C6-307F-4D84-B811-E9B653B49D1C}">
      <dsp:nvSpPr>
        <dsp:cNvPr id="0" name=""/>
        <dsp:cNvSpPr/>
      </dsp:nvSpPr>
      <dsp:spPr>
        <a:xfrm>
          <a:off x="0" y="2123569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04A8-FEE1-4FED-8770-468583D0297C}">
      <dsp:nvSpPr>
        <dsp:cNvPr id="0" name=""/>
        <dsp:cNvSpPr/>
      </dsp:nvSpPr>
      <dsp:spPr>
        <a:xfrm>
          <a:off x="0" y="2123569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Себестоимость 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130884,81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тг.</a:t>
          </a:r>
          <a: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/>
          </a:r>
          <a:br>
            <a:rPr lang="en-US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2123569"/>
        <a:ext cx="8686800" cy="1061460"/>
      </dsp:txXfrm>
    </dsp:sp>
    <dsp:sp modelId="{93119D25-F8DD-4B46-A8D3-90D3B9AEC16E}">
      <dsp:nvSpPr>
        <dsp:cNvPr id="0" name=""/>
        <dsp:cNvSpPr/>
      </dsp:nvSpPr>
      <dsp:spPr>
        <a:xfrm>
          <a:off x="0" y="318503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8A21-3A04-47BB-BC39-38C6EB729E0A}">
      <dsp:nvSpPr>
        <dsp:cNvPr id="0" name=""/>
        <dsp:cNvSpPr/>
      </dsp:nvSpPr>
      <dsp:spPr>
        <a:xfrm>
          <a:off x="0" y="3200262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Отпускная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цена 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175909,18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тг.</a:t>
          </a:r>
          <a:br>
            <a:rPr lang="kk-KZ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3200262"/>
        <a:ext cx="8686800" cy="1061460"/>
      </dsp:txXfrm>
    </dsp:sp>
    <dsp:sp modelId="{8691CDEE-A091-4670-89FB-89656A03D85F}">
      <dsp:nvSpPr>
        <dsp:cNvPr id="0" name=""/>
        <dsp:cNvSpPr/>
      </dsp:nvSpPr>
      <dsp:spPr>
        <a:xfrm>
          <a:off x="0" y="4246491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30F6-5EF3-4B27-AAB8-C762E0C9C612}">
      <dsp:nvSpPr>
        <dsp:cNvPr id="0" name=""/>
        <dsp:cNvSpPr/>
      </dsp:nvSpPr>
      <dsp:spPr>
        <a:xfrm>
          <a:off x="0" y="4246491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Срок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окупаемости 0,83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ahoma" pitchFamily="34" charset="0"/>
              <a:cs typeface="Times New Roman"/>
            </a:rPr>
            <a:t> </a:t>
          </a: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года</a:t>
          </a:r>
          <a:b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</a:b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4246491"/>
        <a:ext cx="8686800" cy="1061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739DA-1A0E-4250-8FE9-E0F0D3102E2A}">
      <dsp:nvSpPr>
        <dsp:cNvPr id="0" name=""/>
        <dsp:cNvSpPr/>
      </dsp:nvSpPr>
      <dsp:spPr>
        <a:xfrm>
          <a:off x="0" y="64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85B2-84ED-4297-875F-5FE621098C14}">
      <dsp:nvSpPr>
        <dsp:cNvPr id="0" name=""/>
        <dsp:cNvSpPr/>
      </dsp:nvSpPr>
      <dsp:spPr>
        <a:xfrm>
          <a:off x="0" y="648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0" numCol="1" spcCol="1270" anchor="t" anchorCtr="1">
          <a:noAutofit/>
        </a:bodyPr>
        <a:lstStyle/>
        <a:p>
          <a:pPr lvl="0" algn="just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Вводный</a:t>
          </a: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648"/>
        <a:ext cx="8686800" cy="1061460"/>
      </dsp:txXfrm>
    </dsp:sp>
    <dsp:sp modelId="{26B59A32-2380-452E-9ACE-A55F020B2837}">
      <dsp:nvSpPr>
        <dsp:cNvPr id="0" name=""/>
        <dsp:cNvSpPr/>
      </dsp:nvSpPr>
      <dsp:spPr>
        <a:xfrm>
          <a:off x="0" y="106210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5B9BB-C777-4230-A1C0-ABAB6C9D2582}">
      <dsp:nvSpPr>
        <dsp:cNvPr id="0" name=""/>
        <dsp:cNvSpPr/>
      </dsp:nvSpPr>
      <dsp:spPr>
        <a:xfrm>
          <a:off x="0" y="1062108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Первичный</a:t>
          </a: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1062108"/>
        <a:ext cx="8686800" cy="1061460"/>
      </dsp:txXfrm>
    </dsp:sp>
    <dsp:sp modelId="{9CD597C6-307F-4D84-B811-E9B653B49D1C}">
      <dsp:nvSpPr>
        <dsp:cNvPr id="0" name=""/>
        <dsp:cNvSpPr/>
      </dsp:nvSpPr>
      <dsp:spPr>
        <a:xfrm>
          <a:off x="0" y="2123569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04A8-FEE1-4FED-8770-468583D0297C}">
      <dsp:nvSpPr>
        <dsp:cNvPr id="0" name=""/>
        <dsp:cNvSpPr/>
      </dsp:nvSpPr>
      <dsp:spPr>
        <a:xfrm>
          <a:off x="0" y="2123569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Повторный</a:t>
          </a: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2123569"/>
        <a:ext cx="8686800" cy="1061460"/>
      </dsp:txXfrm>
    </dsp:sp>
    <dsp:sp modelId="{93119D25-F8DD-4B46-A8D3-90D3B9AEC16E}">
      <dsp:nvSpPr>
        <dsp:cNvPr id="0" name=""/>
        <dsp:cNvSpPr/>
      </dsp:nvSpPr>
      <dsp:spPr>
        <a:xfrm>
          <a:off x="0" y="318503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08A21-3A04-47BB-BC39-38C6EB729E0A}">
      <dsp:nvSpPr>
        <dsp:cNvPr id="0" name=""/>
        <dsp:cNvSpPr/>
      </dsp:nvSpPr>
      <dsp:spPr>
        <a:xfrm>
          <a:off x="0" y="3200262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Внеплановый</a:t>
          </a: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3200262"/>
        <a:ext cx="8686800" cy="1061460"/>
      </dsp:txXfrm>
    </dsp:sp>
    <dsp:sp modelId="{8691CDEE-A091-4670-89FB-89656A03D85F}">
      <dsp:nvSpPr>
        <dsp:cNvPr id="0" name=""/>
        <dsp:cNvSpPr/>
      </dsp:nvSpPr>
      <dsp:spPr>
        <a:xfrm>
          <a:off x="0" y="4246491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830F6-5EF3-4B27-AAB8-C762E0C9C612}">
      <dsp:nvSpPr>
        <dsp:cNvPr id="0" name=""/>
        <dsp:cNvSpPr/>
      </dsp:nvSpPr>
      <dsp:spPr>
        <a:xfrm>
          <a:off x="0" y="4246491"/>
          <a:ext cx="8686800" cy="1061460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hilly" dir="t">
            <a:rot lat="0" lon="0" rev="18480000"/>
          </a:lightRig>
        </a:scene3d>
        <a:sp3d prstMaterial="clear">
          <a:bevelT h="635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16000" rIns="137160" bIns="13716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rPr>
            <a:t>Текущий</a:t>
          </a:r>
          <a:endParaRPr lang="ru-RU" sz="36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0" y="4246491"/>
        <a:ext cx="8686800" cy="1061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419600"/>
            <a:ext cx="2076450" cy="182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419600"/>
            <a:ext cx="6076950" cy="182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E0B0D-57F8-4082-A30E-8C5B8854C98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12B96-0F8B-4976-BAA4-4CE39B214DA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702C2-321A-4C97-A237-611755A129E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A673D-CF4F-4077-9602-53780D3601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C75C-EFDE-4EF7-A680-68CA03080A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C17ED-096B-49D6-B6A7-D129490E533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F723-1311-4FDD-8C1E-C43613F4168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3E7CA-1459-41BD-A4E9-28C4F8A0009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ACE3B-5F14-400C-B1E9-7AA5A3EECB4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C7E92-9EC1-4BBD-AF03-238AA095AC4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03E8-EF5F-43B7-B258-4F031439864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0518-EDAB-49D9-8595-63B284436BF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856A0-B684-4ABE-A3B9-F47B83AA123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756CA-9A27-4B7D-B759-82F0069E78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828800"/>
            <a:ext cx="3543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65826-6B5C-4E18-B4E8-5A60BAC5685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553CF-0F14-4B63-BA3D-012E806508C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E5C9-7303-4DC2-B31E-03922F569AB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53A0B-865D-48FA-B04B-45D97322B9C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DA9D6-1F91-4755-B822-3100B6970EB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B4FA-9352-4F99-86AF-29338CF6315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F553D-554B-4BD7-BD22-3C569B531BB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4050" y="685800"/>
            <a:ext cx="180975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85800"/>
            <a:ext cx="527685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851C-F797-4639-A236-D45E4522419E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522D-240E-4A4B-A439-F1959C9BA75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D5E6-BE40-49DF-9411-62F59E25547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706C1-06F9-4020-8DAC-D0A46E064B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DCF32-2C6B-4AA9-9C03-BB15C368417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EC3B8-FDF9-4509-89B6-E29A035D92C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413FA-9E41-4DD8-B173-4E2D88ADB6C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0" y="4419600"/>
            <a:ext cx="26670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AB19-A8A5-417B-A5CC-31F873232FD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ECCAA-5275-447D-A0FD-542C64571A9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A4AD1-3C2F-4746-825C-3A7BC7A5C52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D5CA4-83C3-486B-B378-5A7D740C1C6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158B8-165C-4AD9-BB09-2E65AB856BF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blue_binary_code_1024_768 cop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4419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Subtitle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Software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defRPr sz="3000" b="1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BF528C-4C82-4640-8088-0EB95CFD2986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>
          <a:solidFill>
            <a:srgbClr val="000066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DB6097-FE9B-4852-83B9-DF0B82D99DA6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2600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858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15260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828800"/>
            <a:ext cx="7239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rgbClr val="3333CC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BD4EE2-C9C7-4C62-AE47-4635544D1932}" type="slidenum">
              <a:rPr lang="en-MY"/>
              <a:pPr/>
              <a:t>‹#›</a:t>
            </a:fld>
            <a:endParaRPr lang="en-MY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181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5000">
          <a:solidFill>
            <a:schemeClr val="hlink"/>
          </a:solidFill>
          <a:latin typeface="Arial Black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45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Haga clic para modificar el estilo de título del patrón</a:t>
            </a:r>
            <a:endParaRPr lang="ru-RU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Haga clic para modificar el estilo de texto del patrón</a:t>
            </a:r>
          </a:p>
          <a:p>
            <a:pPr lvl="1"/>
            <a:r>
              <a:rPr lang="ru-RU" smtClean="0"/>
              <a:t>Segundo nivel</a:t>
            </a:r>
          </a:p>
          <a:p>
            <a:pPr lvl="2"/>
            <a:r>
              <a:rPr lang="ru-RU" smtClean="0"/>
              <a:t>Tercer nivel</a:t>
            </a:r>
          </a:p>
          <a:p>
            <a:pPr lvl="3"/>
            <a:r>
              <a:rPr lang="ru-RU" smtClean="0"/>
              <a:t>Cuarto nivel</a:t>
            </a:r>
          </a:p>
          <a:p>
            <a:pPr lvl="4"/>
            <a:r>
              <a:rPr lang="ru-RU" smtClean="0"/>
              <a:t>Quinto nivel</a:t>
            </a:r>
            <a:endParaRPr lang="ru-RU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dim Miropolskiy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541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УПРАВЛЕНИЕ ОБРАЗОВАНИЯ ГОРОДА АСТАНА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Политехнический колледж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Подзаголовок 4"/>
          <p:cNvSpPr txBox="1">
            <a:spLocks/>
          </p:cNvSpPr>
          <p:nvPr/>
        </p:nvSpPr>
        <p:spPr>
          <a:xfrm>
            <a:off x="228600" y="4191000"/>
            <a:ext cx="8763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Дипломник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Миропольский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В. Е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Подзаголовок 4"/>
          <p:cNvSpPr txBox="1">
            <a:spLocks/>
          </p:cNvSpPr>
          <p:nvPr/>
        </p:nvSpPr>
        <p:spPr>
          <a:xfrm>
            <a:off x="152400" y="502920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Руководитель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проекта: Лапенко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С. А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2971800" y="4038600"/>
            <a:ext cx="4364183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1639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Веб-сайт «</a:t>
            </a:r>
            <a:r>
              <a:rPr lang="en-US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Soul Of Seoul</a:t>
            </a:r>
            <a:r>
              <a:rPr lang="ru-RU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3622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ДИПЛОМНЫЙ</a:t>
            </a:r>
            <a:r>
              <a:rPr lang="ru-RU" sz="5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ПРОЕКТ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9050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Благодарю за внимание!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Цель и задачи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0" y="1946830"/>
            <a:ext cx="9144000" cy="25489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оздать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сайт,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содержащий информацию, изложенную с точки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зрения людей, побывавших в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Корее.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Актуальность сайта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0" y="1981200"/>
            <a:ext cx="9144000" cy="3657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3600"/>
              </a:spcAft>
              <a:buNone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Большое количество информации.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Сотрудничество Казахстана и Кореи.</a:t>
            </a:r>
          </a:p>
          <a:p>
            <a:pPr marL="0" indent="0" algn="ctr">
              <a:spcAft>
                <a:spcPts val="3600"/>
              </a:spcAft>
              <a:buNone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Тематика весьма популярна в Казахстане.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Особенности «</a:t>
            </a:r>
            <a:r>
              <a:rPr lang="en-US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Soul Of Seoul</a:t>
            </a: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627521466"/>
              </p:ext>
            </p:extLst>
          </p:nvPr>
        </p:nvGraphicFramePr>
        <p:xfrm>
          <a:off x="228600" y="1397000"/>
          <a:ext cx="8686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Инструментальные средства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58366615"/>
              </p:ext>
            </p:extLst>
          </p:nvPr>
        </p:nvGraphicFramePr>
        <p:xfrm>
          <a:off x="228600" y="1397000"/>
          <a:ext cx="8686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15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Экономическая часть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341970119"/>
              </p:ext>
            </p:extLst>
          </p:nvPr>
        </p:nvGraphicFramePr>
        <p:xfrm>
          <a:off x="228600" y="1397000"/>
          <a:ext cx="8686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2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Охрана труда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Подзаголовок 4"/>
          <p:cNvSpPr txBox="1">
            <a:spLocks/>
          </p:cNvSpPr>
          <p:nvPr/>
        </p:nvSpPr>
        <p:spPr>
          <a:xfrm>
            <a:off x="0" y="1946830"/>
            <a:ext cx="9144000" cy="42253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С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истема законодательных актов, обеспечивающих безопасность, сохранение здоровья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работоспособности человека в процессе труда.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Виды инструктажей по ТБ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112319811"/>
              </p:ext>
            </p:extLst>
          </p:nvPr>
        </p:nvGraphicFramePr>
        <p:xfrm>
          <a:off x="228600" y="1397000"/>
          <a:ext cx="8686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3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4"/>
          <p:cNvSpPr txBox="1">
            <a:spLocks/>
          </p:cNvSpPr>
          <p:nvPr/>
        </p:nvSpPr>
        <p:spPr>
          <a:xfrm>
            <a:off x="152400" y="152400"/>
            <a:ext cx="88392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Заключение</a:t>
            </a:r>
            <a:endParaRPr lang="ru-RU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0" y="1946830"/>
            <a:ext cx="9144000" cy="353957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орейская </a:t>
            </a:r>
            <a:r>
              <a:rPr lang="ru-R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культура набирает обороты популярности во многих странах 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мира.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Это доказывает то, что сайт «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Soul Of Seoul</a:t>
            </a:r>
            <a:r>
              <a:rPr lang="ru-RU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будет востребован.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5">
  <a:themeElements>
    <a:clrScheme name="01abstrac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abstrac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1abstra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bstrac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bstrac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4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Тема5</Template>
  <TotalTime>1303</TotalTime>
  <Words>176</Words>
  <Application>Microsoft Office PowerPoint</Application>
  <PresentationFormat>Экран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Тема5</vt:lpstr>
      <vt:lpstr>Custom Design</vt:lpstr>
      <vt:lpstr>1_Custom Design</vt:lpstr>
      <vt:lpstr>1_Default Design</vt:lpstr>
      <vt:lpstr>Тема4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Интегрированная Среда Разработки  Delphi</dc:title>
  <dc:creator>Raduga</dc:creator>
  <cp:lastModifiedBy>Vadim Miropolskiy</cp:lastModifiedBy>
  <cp:revision>152</cp:revision>
  <dcterms:created xsi:type="dcterms:W3CDTF">2011-02-10T08:17:39Z</dcterms:created>
  <dcterms:modified xsi:type="dcterms:W3CDTF">2013-06-20T05:42:17Z</dcterms:modified>
</cp:coreProperties>
</file>