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ducation.github.com/pac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y.github.io" TargetMode="External"/><Relationship Id="rId4" Type="http://schemas.openxmlformats.org/officeDocument/2006/relationships/hyperlink" Target="http://bioconnector.org/learn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Git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272050" y="4015250"/>
            <a:ext cx="6371400" cy="7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Jessica Bonnie &amp; Pete Nagraj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76250" y="2200919"/>
            <a:ext cx="8191135" cy="7414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FF"/>
                </a:solidFill>
                <a:latin typeface="Arial"/>
              </a:rPr>
              <a:t>Have a great semester!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Extra Exercise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30303"/>
                </a:solidFill>
              </a:rPr>
              <a:t>Create a new Git repository on your computer called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bio</a:t>
            </a:r>
            <a:r>
              <a:rPr lang="en">
                <a:solidFill>
                  <a:srgbClr val="030303"/>
                </a:solidFill>
              </a:rPr>
              <a:t>. Write a three-line biography for yourself in a file called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me.txt</a:t>
            </a:r>
            <a:r>
              <a:rPr lang="en">
                <a:solidFill>
                  <a:srgbClr val="030303"/>
                </a:solidFill>
              </a:rPr>
              <a:t>, commit your changes, then modify one line, add a fourth line, and display the differences between its updated state and its original state.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0"/>
            <a:ext cx="38576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476250" y="2268285"/>
            <a:ext cx="8191230" cy="6073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We've all been there...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047837" y="1199587"/>
            <a:ext cx="7048315" cy="19565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Whiteboard 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Concept Illustration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76250" y="2221446"/>
            <a:ext cx="8191755" cy="7002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Setting Up the First 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76250" y="2143148"/>
            <a:ext cx="8191816" cy="8569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Git in Real Time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	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Add another fact about the planet Venus to venus.txt. Stage the change (with `add`) and then commit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(If you don’t know any other facts, you can google it or make one up -- dealer’s choice!)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086553" y="1962150"/>
            <a:ext cx="4970781" cy="12188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9FC5E8"/>
                </a:solidFill>
                <a:latin typeface="Arial"/>
              </a:rPr>
              <a:t>GitHub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3600" u="sng">
                <a:solidFill>
                  <a:srgbClr val="1155CC"/>
                </a:solidFill>
                <a:hlinkClick r:id="rId3"/>
              </a:rPr>
              <a:t>https://education.github.com/pack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44625" y="2455550"/>
            <a:ext cx="71442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solidFill>
                  <a:srgbClr val="5A5A5A"/>
                </a:solidFill>
              </a:rPr>
              <a:t>Only real question: How do you plan to use GitHub?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87975" y="262100"/>
            <a:ext cx="7144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Offer from GitHub for Students: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Hands 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1775" y="1200150"/>
            <a:ext cx="8972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https://try.github.io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http://bioconnector.org/learngit/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