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5" r:id="rId3"/>
    <p:sldId id="269" r:id="rId4"/>
    <p:sldId id="271" r:id="rId5"/>
    <p:sldId id="276" r:id="rId6"/>
    <p:sldId id="270" r:id="rId7"/>
    <p:sldId id="278" r:id="rId8"/>
    <p:sldId id="280" r:id="rId9"/>
    <p:sldId id="268" r:id="rId10"/>
    <p:sldId id="277" r:id="rId11"/>
    <p:sldId id="281" r:id="rId1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101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4788"/>
  </p:normalViewPr>
  <p:slideViewPr>
    <p:cSldViewPr snapToGrid="0" snapToObjects="1">
      <p:cViewPr varScale="1">
        <p:scale>
          <a:sx n="110" d="100"/>
          <a:sy n="110" d="100"/>
        </p:scale>
        <p:origin x="275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040101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>
                <a:solidFill>
                  <a:srgbClr val="04010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04010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40101"/>
                </a:solidFill>
              </a:defRPr>
            </a:lvl1pPr>
          </a:lstStyle>
          <a:p>
            <a:fld id="{ABD4F8E3-4ED9-44B4-99E6-8A3D2CF8D415}" type="datetime4">
              <a:rPr lang="en-US" smtClean="0"/>
              <a:pPr/>
              <a:t>April 30, 2024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00034D0-F9B9-EA4C-91BB-433B2A51A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227160"/>
            <a:ext cx="1280159" cy="12509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E638BA-259D-9A44-A341-4E3C16BD92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6031" y="7122106"/>
            <a:ext cx="929809" cy="3486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8F6728-7679-F242-8134-FD9762E0A97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75535" y="7244051"/>
            <a:ext cx="929809" cy="1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0401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0401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0401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0401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0401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0401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04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97F1AD-76F5-6449-99AE-02F7EAC2578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1601" y="227160"/>
            <a:ext cx="1280159" cy="12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287C8-7A7A-1670-1B46-F1E6FAD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0665F-B1AB-004E-4AF8-FD3B4654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SSP2024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Population: </a:t>
            </a:r>
            <a:r>
              <a:rPr lang="en-US" sz="3600" b="1" dirty="0">
                <a:solidFill>
                  <a:srgbClr val="0070C0"/>
                </a:solidFill>
              </a:rPr>
              <a:t>IIASA-WiC POP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2020 - 2100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D2A3AC1B-2A7E-37FB-CAD8-EB07848CC791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1373486" y="1742459"/>
            <a:ext cx="9514473" cy="6487141"/>
          </a:xfrm>
        </p:spPr>
      </p:pic>
    </p:spTree>
    <p:extLst>
      <p:ext uri="{BB962C8B-B14F-4D97-AF65-F5344CB8AC3E}">
        <p14:creationId xmlns:p14="http://schemas.microsoft.com/office/powerpoint/2010/main" val="9326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A22DC-D285-0596-3EA3-6DAFE94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C260F-BFD4-5BA2-1E3F-4F1605C7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9C694-51D0-B3F7-7BBE-2BD6D45FEEF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Generate POP and GDP in 1975 – 2100</a:t>
            </a:r>
          </a:p>
          <a:p>
            <a:r>
              <a:rPr lang="en-US" dirty="0"/>
              <a:t>Consistent with base year </a:t>
            </a:r>
            <a:r>
              <a:rPr lang="en-US" b="1" dirty="0"/>
              <a:t>observations!</a:t>
            </a:r>
          </a:p>
          <a:p>
            <a:r>
              <a:rPr lang="en-US" b="1" dirty="0"/>
              <a:t>Need good data in the base year for calibration (e.g., per capita demand).</a:t>
            </a:r>
          </a:p>
        </p:txBody>
      </p:sp>
    </p:spTree>
    <p:extLst>
      <p:ext uri="{BB962C8B-B14F-4D97-AF65-F5344CB8AC3E}">
        <p14:creationId xmlns:p14="http://schemas.microsoft.com/office/powerpoint/2010/main" val="30606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E2CFF-FA10-BF88-5D21-3456DAAE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5B504-F30E-C505-3654-E473FD6A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Restarting the work for both master and KLEAM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C701-14DA-B014-3AFC-1128376B0DF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Step1:</a:t>
            </a:r>
          </a:p>
          <a:p>
            <a:r>
              <a:rPr lang="en-US" dirty="0">
                <a:solidFill>
                  <a:srgbClr val="C00000"/>
                </a:solidFill>
              </a:rPr>
              <a:t>Update the two input files with the latest data</a:t>
            </a:r>
          </a:p>
          <a:p>
            <a:pPr lvl="1"/>
            <a:r>
              <a:rPr lang="en-US" dirty="0"/>
              <a:t>"socioeconomics/</a:t>
            </a:r>
            <a:r>
              <a:rPr lang="en-US" dirty="0" err="1"/>
              <a:t>socioeconomics_ctry</a:t>
            </a:r>
            <a:r>
              <a:rPr lang="en-US" dirty="0"/>
              <a:t>“ (mapping)</a:t>
            </a:r>
          </a:p>
          <a:p>
            <a:pPr lvl="1"/>
            <a:r>
              <a:rPr lang="en-US" dirty="0"/>
              <a:t>"socioeconomics/SSP_database_v9“ (data)</a:t>
            </a:r>
          </a:p>
          <a:p>
            <a:endParaRPr lang="en-US" dirty="0"/>
          </a:p>
          <a:p>
            <a:r>
              <a:rPr lang="en-US" dirty="0"/>
              <a:t>Start with Master (</a:t>
            </a:r>
            <a:r>
              <a:rPr lang="en-US" dirty="0" err="1"/>
              <a:t>xz</a:t>
            </a:r>
            <a:r>
              <a:rPr lang="en-US" dirty="0"/>
              <a:t>/project/</a:t>
            </a:r>
            <a:r>
              <a:rPr lang="en-US" dirty="0" err="1"/>
              <a:t>SSPUpdate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3 modules</a:t>
            </a:r>
          </a:p>
          <a:p>
            <a:pPr lvl="1"/>
            <a:r>
              <a:rPr lang="en-US" dirty="0"/>
              <a:t>Quick validation runs</a:t>
            </a:r>
          </a:p>
          <a:p>
            <a:pPr lvl="1"/>
            <a:endParaRPr lang="en-US" dirty="0"/>
          </a:p>
          <a:p>
            <a:r>
              <a:rPr lang="en-US" dirty="0"/>
              <a:t>Cherry-pick to KLEAM (</a:t>
            </a:r>
            <a:r>
              <a:rPr lang="en-US" dirty="0" err="1"/>
              <a:t>xz</a:t>
            </a:r>
            <a:r>
              <a:rPr lang="en-US" dirty="0"/>
              <a:t>/project/</a:t>
            </a:r>
          </a:p>
        </p:txBody>
      </p:sp>
    </p:spTree>
    <p:extLst>
      <p:ext uri="{BB962C8B-B14F-4D97-AF65-F5344CB8AC3E}">
        <p14:creationId xmlns:p14="http://schemas.microsoft.com/office/powerpoint/2010/main" val="3766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0C9C73A9-3B61-6A31-247A-07F4490023A2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7827943" y="270933"/>
            <a:ext cx="6802457" cy="773006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287C8-7A7A-1670-1B46-F1E6FAD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0665F-B1AB-004E-4AF8-FD3B4654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12" y="1837339"/>
            <a:ext cx="5462546" cy="40943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SSP 2024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GDP: 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2 models: IIASA and OECD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Future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2020 – 2100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History: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1980 – 2020 (OECD)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3B4DB-0696-FB76-22FB-02728224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C5A83-81A3-2C37-000C-9ECBA928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SSP data use in gcamdata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3276-D065-8669-9D1B-EC53AA7C848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 input files</a:t>
            </a:r>
          </a:p>
          <a:p>
            <a:pPr lvl="1"/>
            <a:r>
              <a:rPr lang="en-US" dirty="0"/>
              <a:t>"socioeconomics/</a:t>
            </a:r>
            <a:r>
              <a:rPr lang="en-US" dirty="0" err="1"/>
              <a:t>socioeconomics_ctry</a:t>
            </a:r>
            <a:r>
              <a:rPr lang="en-US" dirty="0"/>
              <a:t>“ (mapping)</a:t>
            </a:r>
          </a:p>
          <a:p>
            <a:pPr lvl="1"/>
            <a:r>
              <a:rPr lang="en-US" dirty="0"/>
              <a:t>"socioeconomics/SSP_database_v9“ (data)</a:t>
            </a:r>
          </a:p>
          <a:p>
            <a:pPr lvl="1"/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info("socioeconomics/SSP_database_v9")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No precursors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L100.Pop_thous_SSP_ctry_Yfut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L102.gdp_mil90usd_Scen_R_Y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L102.pcgdp_thous90USD_Scen_R_Y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L102.PPP_MER_R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L102.gdp_mil90usd_GCAM3_R_Y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L102.gdp_mil90usd_GCAM3_ctry_Y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L102.pcgdp_thous90USD_GCAM3_R_Y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L102.pcgdp_thous90USD_GCAM3_ctry_Y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Dependent: L180.laborForceSSP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Three modules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26732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67A13-C462-94FA-9710-7BE99025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8ABA3-214B-C954-79D8-EF0FF02B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module_socio_L100.Population_downscale_ctry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DD20D-F1BE-C8FA-5895-BE61AF529B8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706253"/>
            <a:ext cx="12801600" cy="5837548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</a:rPr>
              <a:t>model == "IIASA-WiC POP"</a:t>
            </a:r>
          </a:p>
          <a:p>
            <a:r>
              <a:rPr lang="en-US" sz="2000" dirty="0"/>
              <a:t>generate ratios of future population to base year (2010) for all SSPs. The ratios will be applied to the historical year populations so there are no jumps/inconsistencies.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64941-C962-7ECE-1640-C1F06B76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6" y="2990034"/>
            <a:ext cx="13876255" cy="51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CCD0C-F42D-6D61-CB53-ADCA0FE3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BDAF4-2014-A844-D265-149AE2F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L100.Pop_thous_SSP_ctry_Yfut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DC4B-042A-95C9-3E7F-700CCAAD221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Population is the same in </a:t>
            </a:r>
            <a:r>
              <a:rPr lang="en-US" dirty="0" err="1"/>
              <a:t>gSSP</a:t>
            </a:r>
            <a:r>
              <a:rPr lang="en-US" dirty="0"/>
              <a:t> and SSP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B60F7-8E36-0CAF-FB28-D627458A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52013"/>
            <a:ext cx="8029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B07F1-4542-232D-55AE-222A604B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1DE04-4077-CEE4-014C-A673FD5F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module_socio_L180.GDP_macro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67C10-31B9-34B7-8635-385517D95BD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Only for deriving labor force </a:t>
            </a:r>
          </a:p>
          <a:p>
            <a:r>
              <a:rPr lang="en-US" b="1" dirty="0">
                <a:solidFill>
                  <a:srgbClr val="C00000"/>
                </a:solidFill>
              </a:rPr>
              <a:t>model == "IIASA-WiC POP"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C6F30-03E6-9AF3-76D8-A6EB49A9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0" y="3396492"/>
            <a:ext cx="10976335" cy="4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20C88-571F-505A-9AC8-A52A26F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2F0A7-C40F-8119-5FCC-47D6CF8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module_socio_L102.GDP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3292-1703-5A7F-11FA-25A01F615CC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828801"/>
            <a:ext cx="12801600" cy="5715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== 'OECD Env-Growth' &amp; VARIABLE == 'GDP|PPP’</a:t>
            </a:r>
          </a:p>
          <a:p>
            <a:r>
              <a:rPr lang="en-US" dirty="0">
                <a:solidFill>
                  <a:srgbClr val="C00000"/>
                </a:solidFill>
              </a:rPr>
              <a:t>Clean and aggregate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23C4A-2448-98DE-FB32-9D78C734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3001945"/>
            <a:ext cx="11868912" cy="49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8D3D5-6E8F-5A7A-4BC9-5EBDEE08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7ED59-C0DF-AE78-D3F4-3F0B219EA39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Using IMF near term projection up to 2024 to generate </a:t>
            </a:r>
            <a:r>
              <a:rPr lang="en-US" dirty="0" err="1"/>
              <a:t>gSSP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8A822DD-6224-5C53-1871-427BE7C1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71" y="3650932"/>
            <a:ext cx="11249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White.potx" id="{EA137702-F2AD-4159-86D4-C342BE8A6920}" vid="{17B647B9-5C79-490E-B863-9773E180CF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PNNL_White</Template>
  <TotalTime>799</TotalTime>
  <Words>433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PNNL_Option_4</vt:lpstr>
      <vt:lpstr>SSP2024  Population: IIASA-WiC POP 2020 - 2100</vt:lpstr>
      <vt:lpstr>SSP 2024 GDP:   2 models: IIASA and OECD Future 2020 – 2100 History: 1980 – 2020 (OECD)</vt:lpstr>
      <vt:lpstr>SSP data use in gcamdata</vt:lpstr>
      <vt:lpstr>module_socio_L100.Population_downscale_ctry</vt:lpstr>
      <vt:lpstr>L100.Pop_thous_SSP_ctry_Yfut</vt:lpstr>
      <vt:lpstr>module_socio_L180.GDP_macro</vt:lpstr>
      <vt:lpstr>module_socio_L102.GDP</vt:lpstr>
      <vt:lpstr>PowerPoint Presentation</vt:lpstr>
      <vt:lpstr>PowerPoint Presentation</vt:lpstr>
      <vt:lpstr>Some goals</vt:lpstr>
      <vt:lpstr>Restarting the work for both master and KLEAM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8</cp:revision>
  <dcterms:created xsi:type="dcterms:W3CDTF">2024-03-04T16:06:28Z</dcterms:created>
  <dcterms:modified xsi:type="dcterms:W3CDTF">2024-05-01T12:51:41Z</dcterms:modified>
</cp:coreProperties>
</file>