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5EA9-3C81-96B6-1C77-FE7FBDC7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3F8A-2A63-4EC7-EE43-387835A8F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E786-1389-CE60-3D07-260D099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7A93-9CDE-1738-16BF-8B99F674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8357-2F63-5635-157A-C7D02272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DB0A-6ABC-6606-B930-5B7AD6C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A83B-518D-BE3A-1651-6EFC6325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BE6B-F707-9C90-665B-1A2C303F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16D-C250-BC21-4998-9502FC2A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A925-02C1-4C34-D679-555F60EB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9BEF8-55DC-773A-4595-595E9426F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0AAE5-EBD5-C47F-7C36-4A1DB780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8021-B395-A06E-0926-03C8AF95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327C-6CE5-A0C5-A8A1-3B9B9A88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B8B5-BFF8-247D-77CB-85457F0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24A8-EE20-CE10-7345-959871B9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D10C-EB5F-82C9-8438-E32AE04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7BFD-7E5E-14CA-C446-43727FC8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0386-565F-50E9-5EEA-C8978D0F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F274-AE3E-234D-C95E-C624E43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96F-304F-9ED8-77CD-48D78ED2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E9B6-1252-8777-96E9-60E97D43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9CAD-9AD4-F12E-D427-07A0B96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4EF2-7512-627A-36CD-0F05AF34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B162-647B-9DE4-EFC0-706D9D7B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80A1-E988-EA40-541A-D2C8CDBC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49C1-7019-D94D-438B-4D242260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AB0C-3513-96B4-E444-F83CB0F9B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0A71-F631-A454-1A8C-102F375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405E-A02C-36E7-78EE-C716BE4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2EB2-4BF7-E3D4-C283-DFBEBFD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180-C6BD-4CE8-137D-5B899851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96DB-ECB4-DBCB-2DBD-90F089C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D388-377C-7437-F7A4-86D8046F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AB099-4920-F634-BAD9-54E39694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EB9F-8140-4E04-4110-EB679533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CB12-1A74-D1E8-1EFA-1060215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9BEF2-0B4F-A0CF-4B7C-6AB32297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E1FE1-AE09-3FAF-8CCB-8FBC655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A9E6-50FD-614A-E60F-C2803A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94E1C-793D-63A2-51FA-EB338E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DC7F-B628-69D6-532E-F0D4266D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ED05F-9653-BD55-0954-7AF316E3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B0EF3-8E13-609A-9D13-F9C1A4D1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848E-739D-22FF-8161-F2398A6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DD216-E389-F694-209D-E482287D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9AAF-EB42-D307-07A9-77AB062E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B953-95FF-DAD6-CE0F-6BDC075D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B80D-D81A-4081-A2CF-C298E799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B58B8-5FAF-5965-473F-460FEB91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E0FC-9396-ACDA-D41D-1916ABE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4488-C26C-51E9-4EE7-771453B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897-27CE-9477-476A-25112A1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033BF-97EA-6AD3-DE1D-44D93FEBA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160E-FD0A-E37F-6952-BCB9482F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CBA96-C286-075E-DCDD-B33D39CC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8A5C-D039-4B4F-4244-6A61667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1BE2-7268-387F-5714-40F9BB6A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CAC50-3755-E4D4-C5A3-09CA633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E419-8312-64AA-8B69-3D29BE1B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B94E-670C-6883-9F28-062B8664B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A12E-56AD-4633-B7BC-8ACB436401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750F-D25F-AD9E-0A91-D70ADDCA3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5372-F5A0-440F-4266-89C1DBEF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51EB-6B08-4E5C-A61E-C858AA6F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CDF03DB-DC92-0866-FFE1-0B42C1C0475B}"/>
              </a:ext>
            </a:extLst>
          </p:cNvPr>
          <p:cNvGrpSpPr/>
          <p:nvPr/>
        </p:nvGrpSpPr>
        <p:grpSpPr>
          <a:xfrm>
            <a:off x="568173" y="0"/>
            <a:ext cx="8686800" cy="6858000"/>
            <a:chOff x="568173" y="0"/>
            <a:chExt cx="8686800" cy="6858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AD0016B-CCAE-C74E-FED4-DD73A2B02596}"/>
                </a:ext>
              </a:extLst>
            </p:cNvPr>
            <p:cNvSpPr/>
            <p:nvPr/>
          </p:nvSpPr>
          <p:spPr>
            <a:xfrm>
              <a:off x="568173" y="0"/>
              <a:ext cx="86868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E17F93D-16E0-F3B8-C589-E83F87EA4727}"/>
                </a:ext>
              </a:extLst>
            </p:cNvPr>
            <p:cNvSpPr/>
            <p:nvPr/>
          </p:nvSpPr>
          <p:spPr>
            <a:xfrm>
              <a:off x="604274" y="4499062"/>
              <a:ext cx="8606970" cy="226773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CB96902-AD76-D3EC-8824-E4816513A049}"/>
                </a:ext>
              </a:extLst>
            </p:cNvPr>
            <p:cNvSpPr/>
            <p:nvPr/>
          </p:nvSpPr>
          <p:spPr>
            <a:xfrm>
              <a:off x="604274" y="109728"/>
              <a:ext cx="8606970" cy="4208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Flowchart: Alternate Process 3">
                  <a:extLst>
                    <a:ext uri="{FF2B5EF4-FFF2-40B4-BE49-F238E27FC236}">
                      <a16:creationId xmlns:a16="http://schemas.microsoft.com/office/drawing/2014/main" id="{0C6C9426-F5FD-C6FD-2322-BF06897A8F07}"/>
                    </a:ext>
                  </a:extLst>
                </p:cNvPr>
                <p:cNvSpPr/>
                <p:nvPr/>
              </p:nvSpPr>
              <p:spPr>
                <a:xfrm>
                  <a:off x="2215155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𝐼𝐿𝑂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Flowchart: Alternate Process 3">
                  <a:extLst>
                    <a:ext uri="{FF2B5EF4-FFF2-40B4-BE49-F238E27FC236}">
                      <a16:creationId xmlns:a16="http://schemas.microsoft.com/office/drawing/2014/main" id="{0C6C9426-F5FD-C6FD-2322-BF06897A8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155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B83A529D-B22A-94E3-858D-885D28EF8F01}"/>
                    </a:ext>
                  </a:extLst>
                </p:cNvPr>
                <p:cNvSpPr/>
                <p:nvPr/>
              </p:nvSpPr>
              <p:spPr>
                <a:xfrm>
                  <a:off x="3595579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𝐺𝑇𝐴𝑃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Flowchart: Alternate Process 4">
                  <a:extLst>
                    <a:ext uri="{FF2B5EF4-FFF2-40B4-BE49-F238E27FC236}">
                      <a16:creationId xmlns:a16="http://schemas.microsoft.com/office/drawing/2014/main" id="{B83A529D-B22A-94E3-858D-885D28EF8F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579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80FE5C0-F6AA-40BF-5D5C-4CA4B414A89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16200000" flipH="1">
              <a:off x="3030144" y="621015"/>
              <a:ext cx="156872" cy="76015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lowchart: Alternate Process 14">
                  <a:extLst>
                    <a:ext uri="{FF2B5EF4-FFF2-40B4-BE49-F238E27FC236}">
                      <a16:creationId xmlns:a16="http://schemas.microsoft.com/office/drawing/2014/main" id="{D7BCAD8A-29FE-F026-75CB-17109446FC57}"/>
                    </a:ext>
                  </a:extLst>
                </p:cNvPr>
                <p:cNvSpPr/>
                <p:nvPr/>
              </p:nvSpPr>
              <p:spPr>
                <a:xfrm>
                  <a:off x="2980757" y="1236401"/>
                  <a:ext cx="1026695" cy="54864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Flowchart: Alternate Process 14">
                  <a:extLst>
                    <a:ext uri="{FF2B5EF4-FFF2-40B4-BE49-F238E27FC236}">
                      <a16:creationId xmlns:a16="http://schemas.microsoft.com/office/drawing/2014/main" id="{D7BCAD8A-29FE-F026-75CB-17109446F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757" y="1236401"/>
                  <a:ext cx="1026695" cy="548640"/>
                </a:xfrm>
                <a:prstGeom prst="flowChartAlternate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Flowchart: Alternate Process 15">
                  <a:extLst>
                    <a:ext uri="{FF2B5EF4-FFF2-40B4-BE49-F238E27FC236}">
                      <a16:creationId xmlns:a16="http://schemas.microsoft.com/office/drawing/2014/main" id="{B5428E13-F0B9-AB7C-23D3-0FDCE0C65717}"/>
                    </a:ext>
                  </a:extLst>
                </p:cNvPr>
                <p:cNvSpPr/>
                <p:nvPr/>
              </p:nvSpPr>
              <p:spPr>
                <a:xfrm>
                  <a:off x="834731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𝑈𝑆𝐷𝐴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Flowchart: Alternate Process 15">
                  <a:extLst>
                    <a:ext uri="{FF2B5EF4-FFF2-40B4-BE49-F238E27FC236}">
                      <a16:creationId xmlns:a16="http://schemas.microsoft.com/office/drawing/2014/main" id="{B5428E13-F0B9-AB7C-23D3-0FDCE0C657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31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D7422B9F-38BE-A77F-C672-64FC5ED056BE}"/>
                    </a:ext>
                  </a:extLst>
                </p:cNvPr>
                <p:cNvSpPr/>
                <p:nvPr/>
              </p:nvSpPr>
              <p:spPr>
                <a:xfrm>
                  <a:off x="3595579" y="2342987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D7422B9F-38BE-A77F-C672-64FC5ED05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579" y="2342987"/>
                  <a:ext cx="1026695" cy="548640"/>
                </a:xfrm>
                <a:prstGeom prst="flowChartAlternate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Alternate Process 28">
                  <a:extLst>
                    <a:ext uri="{FF2B5EF4-FFF2-40B4-BE49-F238E27FC236}">
                      <a16:creationId xmlns:a16="http://schemas.microsoft.com/office/drawing/2014/main" id="{5D3BE5B0-E36C-65F8-D3A9-DFAAB59A7991}"/>
                    </a:ext>
                  </a:extLst>
                </p:cNvPr>
                <p:cNvSpPr/>
                <p:nvPr/>
              </p:nvSpPr>
              <p:spPr>
                <a:xfrm>
                  <a:off x="5188657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𝐺𝑇𝐴𝑃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Alternate Process 28">
                  <a:extLst>
                    <a:ext uri="{FF2B5EF4-FFF2-40B4-BE49-F238E27FC236}">
                      <a16:creationId xmlns:a16="http://schemas.microsoft.com/office/drawing/2014/main" id="{5D3BE5B0-E36C-65F8-D3A9-DFAAB59A7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57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Flowchart: Alternate Process 29">
                  <a:extLst>
                    <a:ext uri="{FF2B5EF4-FFF2-40B4-BE49-F238E27FC236}">
                      <a16:creationId xmlns:a16="http://schemas.microsoft.com/office/drawing/2014/main" id="{051C11D5-3519-5152-27D1-A0EDD3890CB9}"/>
                    </a:ext>
                  </a:extLst>
                </p:cNvPr>
                <p:cNvSpPr/>
                <p:nvPr/>
              </p:nvSpPr>
              <p:spPr>
                <a:xfrm>
                  <a:off x="5190757" y="1236401"/>
                  <a:ext cx="1026695" cy="54864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𝐺𝑇𝐴𝑃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Flowchart: Alternate Process 29">
                  <a:extLst>
                    <a:ext uri="{FF2B5EF4-FFF2-40B4-BE49-F238E27FC236}">
                      <a16:creationId xmlns:a16="http://schemas.microsoft.com/office/drawing/2014/main" id="{051C11D5-3519-5152-27D1-A0EDD3890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57" y="1236401"/>
                  <a:ext cx="1026695" cy="548640"/>
                </a:xfrm>
                <a:prstGeom prst="flowChartAlternate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Flowchart: Alternate Process 30">
                  <a:extLst>
                    <a:ext uri="{FF2B5EF4-FFF2-40B4-BE49-F238E27FC236}">
                      <a16:creationId xmlns:a16="http://schemas.microsoft.com/office/drawing/2014/main" id="{FF77DDBA-3A99-FD30-9B93-D8F40CC7AAC0}"/>
                    </a:ext>
                  </a:extLst>
                </p:cNvPr>
                <p:cNvSpPr/>
                <p:nvPr/>
              </p:nvSpPr>
              <p:spPr>
                <a:xfrm>
                  <a:off x="6569081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𝐹𝐴𝑂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Flowchart: Alternate Process 30">
                  <a:extLst>
                    <a:ext uri="{FF2B5EF4-FFF2-40B4-BE49-F238E27FC236}">
                      <a16:creationId xmlns:a16="http://schemas.microsoft.com/office/drawing/2014/main" id="{FF77DDBA-3A99-FD30-9B93-D8F40CC7AA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081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1D547107-1760-4904-6D94-3BF6CF2A6878}"/>
                    </a:ext>
                  </a:extLst>
                </p:cNvPr>
                <p:cNvSpPr/>
                <p:nvPr/>
              </p:nvSpPr>
              <p:spPr>
                <a:xfrm>
                  <a:off x="7949505" y="374017"/>
                  <a:ext cx="1026695" cy="54864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𝐹𝐴𝑂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1D547107-1760-4904-6D94-3BF6CF2A6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505" y="374017"/>
                  <a:ext cx="1026695" cy="548640"/>
                </a:xfrm>
                <a:prstGeom prst="flowChartAlternate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78C7E5E-179F-390B-84BD-B2C8B3FB6E63}"/>
                </a:ext>
              </a:extLst>
            </p:cNvPr>
            <p:cNvCxnSpPr>
              <a:cxnSpLocks/>
              <a:stCxn id="32" idx="2"/>
              <a:endCxn id="30" idx="3"/>
            </p:cNvCxnSpPr>
            <p:nvPr/>
          </p:nvCxnSpPr>
          <p:spPr>
            <a:xfrm rot="5400000">
              <a:off x="7046121" y="93989"/>
              <a:ext cx="588064" cy="224540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Flowchart: Alternate Process 50">
                  <a:extLst>
                    <a:ext uri="{FF2B5EF4-FFF2-40B4-BE49-F238E27FC236}">
                      <a16:creationId xmlns:a16="http://schemas.microsoft.com/office/drawing/2014/main" id="{5B175030-5145-344D-7555-085527AC31C6}"/>
                    </a:ext>
                  </a:extLst>
                </p:cNvPr>
                <p:cNvSpPr/>
                <p:nvPr/>
              </p:nvSpPr>
              <p:spPr>
                <a:xfrm>
                  <a:off x="6569081" y="2342987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Flowchart: Alternate Process 50">
                  <a:extLst>
                    <a:ext uri="{FF2B5EF4-FFF2-40B4-BE49-F238E27FC236}">
                      <a16:creationId xmlns:a16="http://schemas.microsoft.com/office/drawing/2014/main" id="{5B175030-5145-344D-7555-085527AC3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081" y="2342987"/>
                  <a:ext cx="1026695" cy="548640"/>
                </a:xfrm>
                <a:prstGeom prst="flowChartAlternateProcess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Flowchart: Alternate Process 73">
                  <a:extLst>
                    <a:ext uri="{FF2B5EF4-FFF2-40B4-BE49-F238E27FC236}">
                      <a16:creationId xmlns:a16="http://schemas.microsoft.com/office/drawing/2014/main" id="{FF35FAC4-4564-09E3-74B5-110A4564A64A}"/>
                    </a:ext>
                  </a:extLst>
                </p:cNvPr>
                <p:cNvSpPr/>
                <p:nvPr/>
              </p:nvSpPr>
              <p:spPr>
                <a:xfrm>
                  <a:off x="5190757" y="2342987"/>
                  <a:ext cx="1026695" cy="54864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Flowchart: Alternate Process 73">
                  <a:extLst>
                    <a:ext uri="{FF2B5EF4-FFF2-40B4-BE49-F238E27FC236}">
                      <a16:creationId xmlns:a16="http://schemas.microsoft.com/office/drawing/2014/main" id="{FF35FAC4-4564-09E3-74B5-110A4564A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57" y="2342987"/>
                  <a:ext cx="1026695" cy="548640"/>
                </a:xfrm>
                <a:prstGeom prst="flowChartAlternateProcess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Flowchart: Alternate Process 78">
                  <a:extLst>
                    <a:ext uri="{FF2B5EF4-FFF2-40B4-BE49-F238E27FC236}">
                      <a16:creationId xmlns:a16="http://schemas.microsoft.com/office/drawing/2014/main" id="{C11F1B51-9B2B-F7BA-F719-22C7908CBDB8}"/>
                    </a:ext>
                  </a:extLst>
                </p:cNvPr>
                <p:cNvSpPr/>
                <p:nvPr/>
              </p:nvSpPr>
              <p:spPr>
                <a:xfrm>
                  <a:off x="2215155" y="2342987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𝐹𝑜𝑟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Flowchart: Alternate Process 78">
                  <a:extLst>
                    <a:ext uri="{FF2B5EF4-FFF2-40B4-BE49-F238E27FC236}">
                      <a16:creationId xmlns:a16="http://schemas.microsoft.com/office/drawing/2014/main" id="{C11F1B51-9B2B-F7BA-F719-22C7908CB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155" y="2342987"/>
                  <a:ext cx="1026695" cy="548640"/>
                </a:xfrm>
                <a:prstGeom prst="flowChartAlternateProcess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D493F141-9E8D-C84A-81BB-AE16682A7A26}"/>
                    </a:ext>
                  </a:extLst>
                </p:cNvPr>
                <p:cNvSpPr/>
                <p:nvPr/>
              </p:nvSpPr>
              <p:spPr>
                <a:xfrm>
                  <a:off x="834731" y="2342987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𝐹𝑖𝑠h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D493F141-9E8D-C84A-81BB-AE16682A7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31" y="2342987"/>
                  <a:ext cx="1026695" cy="548640"/>
                </a:xfrm>
                <a:prstGeom prst="flowChartAlternateProcess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1ED3B8F-68AE-43F9-1B93-A5596DA9AA77}"/>
                </a:ext>
              </a:extLst>
            </p:cNvPr>
            <p:cNvCxnSpPr>
              <a:cxnSpLocks/>
              <a:stCxn id="31" idx="2"/>
              <a:endCxn id="51" idx="0"/>
            </p:cNvCxnSpPr>
            <p:nvPr/>
          </p:nvCxnSpPr>
          <p:spPr>
            <a:xfrm>
              <a:off x="7082429" y="922657"/>
              <a:ext cx="0" cy="1420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5C2A3EE9-5D40-9E99-0324-678C71294DEC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 rot="5400000">
              <a:off x="3644644" y="772118"/>
              <a:ext cx="313744" cy="6148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459F4768-1873-EF3D-6BDD-4E4A1A35021F}"/>
                </a:ext>
              </a:extLst>
            </p:cNvPr>
            <p:cNvCxnSpPr>
              <a:cxnSpLocks/>
              <a:stCxn id="16" idx="2"/>
              <a:endCxn id="15" idx="2"/>
            </p:cNvCxnSpPr>
            <p:nvPr/>
          </p:nvCxnSpPr>
          <p:spPr>
            <a:xfrm rot="16200000" flipH="1">
              <a:off x="1989900" y="280836"/>
              <a:ext cx="862384" cy="2146026"/>
            </a:xfrm>
            <a:prstGeom prst="bentConnector3">
              <a:avLst>
                <a:gd name="adj1" fmla="val 115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81A3243-96A5-8478-68BF-E21AD67000A2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4906514" y="3099464"/>
              <a:ext cx="1" cy="389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Flowchart: Alternate Process 148">
                  <a:extLst>
                    <a:ext uri="{FF2B5EF4-FFF2-40B4-BE49-F238E27FC236}">
                      <a16:creationId xmlns:a16="http://schemas.microsoft.com/office/drawing/2014/main" id="{4DA5117D-5FFD-CAD2-B3C8-55D80210F02A}"/>
                    </a:ext>
                  </a:extLst>
                </p:cNvPr>
                <p:cNvSpPr/>
                <p:nvPr/>
              </p:nvSpPr>
              <p:spPr>
                <a:xfrm>
                  <a:off x="4393167" y="3488596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Flowchart: Alternate Process 148">
                  <a:extLst>
                    <a:ext uri="{FF2B5EF4-FFF2-40B4-BE49-F238E27FC236}">
                      <a16:creationId xmlns:a16="http://schemas.microsoft.com/office/drawing/2014/main" id="{4DA5117D-5FFD-CAD2-B3C8-55D80210F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167" y="3488596"/>
                  <a:ext cx="1026695" cy="548640"/>
                </a:xfrm>
                <a:prstGeom prst="flowChartAlternateProcess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Flowchart: Alternate Process 149">
                  <a:extLst>
                    <a:ext uri="{FF2B5EF4-FFF2-40B4-BE49-F238E27FC236}">
                      <a16:creationId xmlns:a16="http://schemas.microsoft.com/office/drawing/2014/main" id="{F3AEDB9A-E63C-E6F2-1013-389BB22E5243}"/>
                    </a:ext>
                  </a:extLst>
                </p:cNvPr>
                <p:cNvSpPr/>
                <p:nvPr/>
              </p:nvSpPr>
              <p:spPr>
                <a:xfrm>
                  <a:off x="7949505" y="3488596"/>
                  <a:ext cx="1026695" cy="54864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Flowchart: Alternate Process 149">
                  <a:extLst>
                    <a:ext uri="{FF2B5EF4-FFF2-40B4-BE49-F238E27FC236}">
                      <a16:creationId xmlns:a16="http://schemas.microsoft.com/office/drawing/2014/main" id="{F3AEDB9A-E63C-E6F2-1013-389BB22E5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505" y="3488596"/>
                  <a:ext cx="1026695" cy="548640"/>
                </a:xfrm>
                <a:prstGeom prst="flowChartAlternateProcess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E953932-DF8C-49C9-19AF-7A4B005FB812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2728503" y="1918169"/>
              <a:ext cx="0" cy="424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D29631-54A2-47F4-A660-ECB2B9C1B28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726403" y="1918169"/>
              <a:ext cx="1382524" cy="424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D0634F8-6B85-BAB2-27EF-8D430C0FB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8080" y="1918169"/>
              <a:ext cx="1366486" cy="424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owchart: Alternate Process 11">
                  <a:extLst>
                    <a:ext uri="{FF2B5EF4-FFF2-40B4-BE49-F238E27FC236}">
                      <a16:creationId xmlns:a16="http://schemas.microsoft.com/office/drawing/2014/main" id="{F324CA74-61E0-0E21-245B-A2E4536DCC7B}"/>
                    </a:ext>
                  </a:extLst>
                </p:cNvPr>
                <p:cNvSpPr/>
                <p:nvPr/>
              </p:nvSpPr>
              <p:spPr>
                <a:xfrm>
                  <a:off x="815268" y="5013600"/>
                  <a:ext cx="914400" cy="457200"/>
                </a:xfrm>
                <a:prstGeom prst="flowChartAlternateProces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𝑛𝑝𝑢𝑡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Flowchart: Alternate Process 11">
                  <a:extLst>
                    <a:ext uri="{FF2B5EF4-FFF2-40B4-BE49-F238E27FC236}">
                      <a16:creationId xmlns:a16="http://schemas.microsoft.com/office/drawing/2014/main" id="{F324CA74-61E0-0E21-245B-A2E4536DC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68" y="5013600"/>
                  <a:ext cx="914400" cy="457200"/>
                </a:xfrm>
                <a:prstGeom prst="flowChartAlternateProcess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Flowchart: Alternate Process 13">
                  <a:extLst>
                    <a:ext uri="{FF2B5EF4-FFF2-40B4-BE49-F238E27FC236}">
                      <a16:creationId xmlns:a16="http://schemas.microsoft.com/office/drawing/2014/main" id="{6DCEBE61-48EC-8775-2769-5D76119E72B1}"/>
                    </a:ext>
                  </a:extLst>
                </p:cNvPr>
                <p:cNvSpPr/>
                <p:nvPr/>
              </p:nvSpPr>
              <p:spPr>
                <a:xfrm>
                  <a:off x="807485" y="6239406"/>
                  <a:ext cx="914400" cy="457200"/>
                </a:xfrm>
                <a:prstGeom prst="flowChartAlternate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𝑢𝑡𝑝𝑢𝑡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Flowchart: Alternate Process 13">
                  <a:extLst>
                    <a:ext uri="{FF2B5EF4-FFF2-40B4-BE49-F238E27FC236}">
                      <a16:creationId xmlns:a16="http://schemas.microsoft.com/office/drawing/2014/main" id="{6DCEBE61-48EC-8775-2769-5D76119E7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85" y="6239406"/>
                  <a:ext cx="914400" cy="457200"/>
                </a:xfrm>
                <a:prstGeom prst="flowChartAlternateProcess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DB140A-9B9B-74A3-5925-61B33F0008AB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5702005" y="922657"/>
              <a:ext cx="2100" cy="313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1C03ED5F-E712-80CB-2513-F1C40AB09DC9}"/>
                    </a:ext>
                  </a:extLst>
                </p:cNvPr>
                <p:cNvSpPr/>
                <p:nvPr/>
              </p:nvSpPr>
              <p:spPr>
                <a:xfrm>
                  <a:off x="796261" y="5626503"/>
                  <a:ext cx="914400" cy="45720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𝐼𝑛𝑡𝑒𝑟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oMath>
                    </m:oMathPara>
                  </a14:m>
                  <a:endParaRPr lang="en-US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𝑚𝑒𝑑𝑖𝑎𝑡𝑒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1C03ED5F-E712-80CB-2513-F1C40AB09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61" y="5626503"/>
                  <a:ext cx="914400" cy="457200"/>
                </a:xfrm>
                <a:prstGeom prst="flowChartAlternateProcess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B18B55C-DB09-8832-C04E-B77A95525ECA}"/>
                </a:ext>
              </a:extLst>
            </p:cNvPr>
            <p:cNvCxnSpPr>
              <a:cxnSpLocks/>
              <a:stCxn id="149" idx="3"/>
              <a:endCxn id="150" idx="1"/>
            </p:cNvCxnSpPr>
            <p:nvPr/>
          </p:nvCxnSpPr>
          <p:spPr>
            <a:xfrm>
              <a:off x="5419862" y="3762916"/>
              <a:ext cx="25296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1A1CED-9BD6-A13B-2C80-37FAC8F78305}"/>
                </a:ext>
              </a:extLst>
            </p:cNvPr>
            <p:cNvCxnSpPr>
              <a:cxnSpLocks/>
              <a:stCxn id="51" idx="1"/>
              <a:endCxn id="74" idx="3"/>
            </p:cNvCxnSpPr>
            <p:nvPr/>
          </p:nvCxnSpPr>
          <p:spPr>
            <a:xfrm flipH="1">
              <a:off x="6217452" y="2617307"/>
              <a:ext cx="3516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0D6682C-C1E9-5F34-9D3D-67164390454D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7082429" y="2891627"/>
              <a:ext cx="0" cy="871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AF5B90D-E67B-13D5-EB15-D0C855D89FBE}"/>
                </a:ext>
              </a:extLst>
            </p:cNvPr>
            <p:cNvCxnSpPr>
              <a:cxnSpLocks/>
              <a:stCxn id="23" idx="2"/>
              <a:endCxn id="74" idx="2"/>
            </p:cNvCxnSpPr>
            <p:nvPr/>
          </p:nvCxnSpPr>
          <p:spPr>
            <a:xfrm rot="16200000" flipH="1">
              <a:off x="4906516" y="2094038"/>
              <a:ext cx="12700" cy="159517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6970B03-7EE5-486E-3F3A-69448040DBC2}"/>
                    </a:ext>
                  </a:extLst>
                </p:cNvPr>
                <p:cNvSpPr txBox="1"/>
                <p:nvPr/>
              </p:nvSpPr>
              <p:spPr>
                <a:xfrm>
                  <a:off x="5631021" y="4937998"/>
                  <a:ext cx="3402497" cy="18158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𝑝h𝑦𝑠𝑖𝑐𝑎𝑙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𝑙𝑎𝑏𝑜𝑟</m:t>
                      </m:r>
                    </m:oMath>
                  </a14:m>
                  <a:r>
                    <a:rPr lang="en-US" sz="1400" i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𝑙𝑎𝑏𝑜𝑟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𝑠𝑒𝑐𝑡𝑜𝑟𝑎𝑙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𝑝h𝑦𝑠𝑖𝑐𝑎𝑙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𝑙𝑎𝑏𝑜𝑟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𝑠h𝑎𝑟𝑒</m:t>
                      </m:r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𝑙𝑎𝑏𝑜𝑟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𝑠h𝑎𝑟𝑒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𝑝𝑟𝑜𝑑𝑢𝑐𝑡𝑖𝑜𝑛</m:t>
                      </m:r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𝐴𝑔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𝑝𝑟𝑖𝑚𝑎𝑟𝑦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𝑐𝑟𝑜𝑝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𝑙𝑖𝑣𝑒𝑠𝑡𝑜𝑐𝑘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𝑠𝑒𝑐𝑡𝑜𝑟𝑠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𝑓𝑜𝑟𝑒𝑠𝑡𝑟𝑦</m:t>
                      </m:r>
                    </m:oMath>
                  </a14:m>
                  <a:r>
                    <a:rPr lang="en-US" sz="1400" b="0" i="1" dirty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𝐹𝑖𝑠h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𝑓𝑖𝑠h𝑒𝑟𝑦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6970B03-7EE5-486E-3F3A-69448040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021" y="4937998"/>
                  <a:ext cx="3402497" cy="1815882"/>
                </a:xfrm>
                <a:prstGeom prst="rect">
                  <a:avLst/>
                </a:prstGeom>
                <a:blipFill>
                  <a:blip r:embed="rId20"/>
                  <a:stretch>
                    <a:fillRect b="-3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AFE8B5-55BC-D798-B092-50499A9C25F2}"/>
                    </a:ext>
                  </a:extLst>
                </p:cNvPr>
                <p:cNvSpPr txBox="1"/>
                <p:nvPr/>
              </p:nvSpPr>
              <p:spPr>
                <a:xfrm>
                  <a:off x="2373501" y="4936763"/>
                  <a:ext cx="2691359" cy="3452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𝑟𝑒𝑔𝑖𝑜𝑛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𝑠𝑒𝑐𝑡𝑜𝑟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p>
                      </m:sSubSup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AFE8B5-55BC-D798-B092-50499A9C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501" y="4936763"/>
                  <a:ext cx="2691359" cy="345223"/>
                </a:xfrm>
                <a:prstGeom prst="rect">
                  <a:avLst/>
                </a:prstGeom>
                <a:blipFill>
                  <a:blip r:embed="rId21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36E6980-159A-FEF3-1956-37A16E3A46F5}"/>
                </a:ext>
              </a:extLst>
            </p:cNvPr>
            <p:cNvSpPr txBox="1"/>
            <p:nvPr/>
          </p:nvSpPr>
          <p:spPr>
            <a:xfrm>
              <a:off x="751783" y="4549275"/>
              <a:ext cx="2079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Legend and notation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4B77547-CE2D-5F96-0352-E3F6DCC7CA97}"/>
                    </a:ext>
                  </a:extLst>
                </p:cNvPr>
                <p:cNvSpPr txBox="1"/>
                <p:nvPr/>
              </p:nvSpPr>
              <p:spPr>
                <a:xfrm>
                  <a:off x="2336311" y="5363277"/>
                  <a:ext cx="2952217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400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𝑈𝑆𝐷𝐴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𝐼𝐿𝑂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𝐺𝑇𝐴𝑃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𝑟𝑒𝑔𝑖𝑜𝑛𝑠</m:t>
                      </m:r>
                    </m:oMath>
                  </a14:m>
                  <a:endParaRPr lang="en-US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𝐼𝐿𝑂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𝑠𝑒𝑐𝑡𝑜𝑟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∈[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𝐴𝑔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𝐹𝑖𝑠h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𝐺𝑇𝐴𝑃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𝑐𝑜𝑚𝑚𝑜𝑑𝑖𝑡𝑖𝑒𝑠</m:t>
                      </m:r>
                    </m:oMath>
                  </a14:m>
                  <a:endParaRPr lang="en-US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𝐺𝐶𝐴𝑀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𝑐𝑜𝑚𝑚𝑜𝑑𝑖𝑡𝑖𝑒𝑠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4B77547-CE2D-5F96-0352-E3F6DCC7C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311" y="5363277"/>
                  <a:ext cx="2952217" cy="1384995"/>
                </a:xfrm>
                <a:prstGeom prst="rect">
                  <a:avLst/>
                </a:prstGeom>
                <a:blipFill>
                  <a:blip r:embed="rId22"/>
                  <a:stretch>
                    <a:fillRect l="-206" b="-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905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Sheng, Di</dc:creator>
  <cp:lastModifiedBy>Zhao, Xin</cp:lastModifiedBy>
  <cp:revision>5</cp:revision>
  <dcterms:created xsi:type="dcterms:W3CDTF">2024-03-07T21:27:10Z</dcterms:created>
  <dcterms:modified xsi:type="dcterms:W3CDTF">2024-03-19T00:32:04Z</dcterms:modified>
</cp:coreProperties>
</file>