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3C7"/>
    <a:srgbClr val="BEBADA"/>
    <a:srgbClr val="4472C4"/>
    <a:srgbClr val="FFFFFF"/>
    <a:srgbClr val="A5A5A5"/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D20D8-D277-4174-9CFB-37BC39004C8D}" v="3" dt="2024-10-28T19:33:4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9" autoAdjust="0"/>
    <p:restoredTop sz="94660"/>
  </p:normalViewPr>
  <p:slideViewPr>
    <p:cSldViewPr snapToGrid="0">
      <p:cViewPr varScale="1">
        <p:scale>
          <a:sx n="234" d="100"/>
          <a:sy n="234" d="100"/>
        </p:scale>
        <p:origin x="29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monds, James A (Jae)" userId="05495000-91fd-4257-8c89-506119de2217" providerId="ADAL" clId="{757D20D8-D277-4174-9CFB-37BC39004C8D}"/>
    <pc:docChg chg="delSld modSld modMainMaster">
      <pc:chgData name="Edmonds, James A (Jae)" userId="05495000-91fd-4257-8c89-506119de2217" providerId="ADAL" clId="{757D20D8-D277-4174-9CFB-37BC39004C8D}" dt="2024-10-28T19:34:01.602" v="64" actId="1036"/>
      <pc:docMkLst>
        <pc:docMk/>
      </pc:docMkLst>
      <pc:sldChg chg="modSp mod">
        <pc:chgData name="Edmonds, James A (Jae)" userId="05495000-91fd-4257-8c89-506119de2217" providerId="ADAL" clId="{757D20D8-D277-4174-9CFB-37BC39004C8D}" dt="2024-10-28T19:34:01.602" v="64" actId="1036"/>
        <pc:sldMkLst>
          <pc:docMk/>
          <pc:sldMk cId="1253928775" sldId="256"/>
        </pc:sldMkLst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7" creationId="{0EE2C899-FA6F-CE4B-00CA-C1857B2E1BEE}"/>
          </ac:spMkLst>
        </pc:spChg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16" creationId="{E5E8380B-7718-FB78-B0A4-420FE4888803}"/>
          </ac:spMkLst>
        </pc:spChg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27" creationId="{7A924B30-58D1-5A2D-97CA-52F716B13A95}"/>
          </ac:spMkLst>
        </pc:spChg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34" creationId="{F140157F-BB46-7B48-2680-A7F6C018319A}"/>
          </ac:spMkLst>
        </pc:spChg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35" creationId="{308DBC3E-5E0D-AB40-51E6-8B9760C6C98E}"/>
          </ac:spMkLst>
        </pc:spChg>
        <pc:picChg chg="mod">
          <ac:chgData name="Edmonds, James A (Jae)" userId="05495000-91fd-4257-8c89-506119de2217" providerId="ADAL" clId="{757D20D8-D277-4174-9CFB-37BC39004C8D}" dt="2024-10-28T19:34:01.602" v="64" actId="1036"/>
          <ac:picMkLst>
            <pc:docMk/>
            <pc:sldMk cId="1253928775" sldId="256"/>
            <ac:picMk id="15" creationId="{AA7E5FE6-C3CF-B2A6-1D26-D2FCA762CAF6}"/>
          </ac:picMkLst>
        </pc:picChg>
        <pc:picChg chg="mod">
          <ac:chgData name="Edmonds, James A (Jae)" userId="05495000-91fd-4257-8c89-506119de2217" providerId="ADAL" clId="{757D20D8-D277-4174-9CFB-37BC39004C8D}" dt="2024-10-28T19:34:01.602" v="64" actId="1036"/>
          <ac:picMkLst>
            <pc:docMk/>
            <pc:sldMk cId="1253928775" sldId="256"/>
            <ac:picMk id="26" creationId="{3EF449EC-4B61-1F70-D2D7-96DF8466ADA7}"/>
          </ac:picMkLst>
        </pc:picChg>
        <pc:picChg chg="mod">
          <ac:chgData name="Edmonds, James A (Jae)" userId="05495000-91fd-4257-8c89-506119de2217" providerId="ADAL" clId="{757D20D8-D277-4174-9CFB-37BC39004C8D}" dt="2024-10-28T19:34:01.602" v="64" actId="1036"/>
          <ac:picMkLst>
            <pc:docMk/>
            <pc:sldMk cId="1253928775" sldId="256"/>
            <ac:picMk id="33" creationId="{83C6EBB5-0A1F-568B-45E9-34CC99639075}"/>
          </ac:picMkLst>
        </pc:picChg>
      </pc:sldChg>
      <pc:sldChg chg="del">
        <pc:chgData name="Edmonds, James A (Jae)" userId="05495000-91fd-4257-8c89-506119de2217" providerId="ADAL" clId="{757D20D8-D277-4174-9CFB-37BC39004C8D}" dt="2024-10-28T19:32:29.542" v="0" actId="47"/>
        <pc:sldMkLst>
          <pc:docMk/>
          <pc:sldMk cId="156475422" sldId="257"/>
        </pc:sldMkLst>
      </pc:sldChg>
      <pc:sldMasterChg chg="modSp modSldLayout">
        <pc:chgData name="Edmonds, James A (Jae)" userId="05495000-91fd-4257-8c89-506119de2217" providerId="ADAL" clId="{757D20D8-D277-4174-9CFB-37BC39004C8D}" dt="2024-10-28T19:33:27.020" v="1"/>
        <pc:sldMasterMkLst>
          <pc:docMk/>
          <pc:sldMasterMk cId="2362273465" sldId="2147483660"/>
        </pc:sldMasterMkLst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2" creationId="{00000000-0000-0000-0000-000000000000}"/>
          </ac:spMkLst>
        </pc:spChg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3" creationId="{00000000-0000-0000-0000-000000000000}"/>
          </ac:spMkLst>
        </pc:spChg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4" creationId="{00000000-0000-0000-0000-000000000000}"/>
          </ac:spMkLst>
        </pc:spChg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5" creationId="{00000000-0000-0000-0000-000000000000}"/>
          </ac:spMkLst>
        </pc:spChg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6" creationId="{00000000-0000-0000-0000-000000000000}"/>
          </ac:spMkLst>
        </pc:sp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683320494" sldId="2147483661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683320494" sldId="2147483661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683320494" sldId="2147483661"/>
              <ac:spMk id="3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2822353031" sldId="2147483663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822353031" sldId="2147483663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822353031" sldId="2147483663"/>
              <ac:spMk id="3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1168756844" sldId="2147483664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168756844" sldId="2147483664"/>
              <ac:spMk id="3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168756844" sldId="2147483664"/>
              <ac:spMk id="4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2640513887" sldId="2147483665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3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4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5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6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2969230957" sldId="2147483668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969230957" sldId="2147483668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969230957" sldId="2147483668"/>
              <ac:spMk id="3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969230957" sldId="2147483668"/>
              <ac:spMk id="4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1811634594" sldId="2147483669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811634594" sldId="2147483669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811634594" sldId="2147483669"/>
              <ac:spMk id="3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811634594" sldId="2147483669"/>
              <ac:spMk id="4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3051885546" sldId="2147483671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3051885546" sldId="2147483671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3051885546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7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89631DF-D274-02C9-CBD5-F7D81956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612648"/>
            <a:ext cx="1828800" cy="304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55243-098D-7F8E-F945-C6982CFDF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28800" y="615270"/>
            <a:ext cx="1828800" cy="30480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3406B-68C9-25CC-0CA8-B2C256E6A48D}"/>
              </a:ext>
            </a:extLst>
          </p:cNvPr>
          <p:cNvSpPr/>
          <p:nvPr/>
        </p:nvSpPr>
        <p:spPr>
          <a:xfrm>
            <a:off x="1871708" y="945869"/>
            <a:ext cx="91440" cy="12344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24B30-58D1-5A2D-97CA-52F716B13A95}"/>
              </a:ext>
            </a:extLst>
          </p:cNvPr>
          <p:cNvSpPr txBox="1"/>
          <p:nvPr/>
        </p:nvSpPr>
        <p:spPr>
          <a:xfrm>
            <a:off x="0" y="-2605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Changes in global energy trade patterns affect GDPs. We showcase how a cession of Russian exports shifts GDP around the world (SSP2; 2050).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5E8380B-7718-FB78-B0A4-420FE4888803}"/>
              </a:ext>
            </a:extLst>
          </p:cNvPr>
          <p:cNvSpPr/>
          <p:nvPr/>
        </p:nvSpPr>
        <p:spPr>
          <a:xfrm rot="16200000">
            <a:off x="1702785" y="674378"/>
            <a:ext cx="228600" cy="228600"/>
          </a:xfrm>
          <a:prstGeom prst="downArrow">
            <a:avLst>
              <a:gd name="adj1" fmla="val 67551"/>
              <a:gd name="adj2" fmla="val 37338"/>
            </a:avLst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5A883-F448-C2E7-82AF-97135D3480DE}"/>
              </a:ext>
            </a:extLst>
          </p:cNvPr>
          <p:cNvSpPr txBox="1"/>
          <p:nvPr/>
        </p:nvSpPr>
        <p:spPr>
          <a:xfrm rot="16200000">
            <a:off x="2059279" y="3041979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D15BE-1925-CE2D-0826-A793F70715BE}"/>
              </a:ext>
            </a:extLst>
          </p:cNvPr>
          <p:cNvSpPr txBox="1"/>
          <p:nvPr/>
        </p:nvSpPr>
        <p:spPr>
          <a:xfrm rot="16200000">
            <a:off x="2431752" y="304598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BFE8F-0554-6AF1-5C9F-C232C4B532DE}"/>
              </a:ext>
            </a:extLst>
          </p:cNvPr>
          <p:cNvSpPr txBox="1"/>
          <p:nvPr/>
        </p:nvSpPr>
        <p:spPr>
          <a:xfrm rot="16200000">
            <a:off x="1785390" y="313655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Russia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B02D7-8761-0069-CBBA-74C7248E1DEB}"/>
              </a:ext>
            </a:extLst>
          </p:cNvPr>
          <p:cNvSpPr txBox="1"/>
          <p:nvPr/>
        </p:nvSpPr>
        <p:spPr>
          <a:xfrm>
            <a:off x="1659116" y="1491297"/>
            <a:ext cx="7315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Energy Export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06084-10EC-5DE1-B94C-835D35B61EDC}"/>
              </a:ext>
            </a:extLst>
          </p:cNvPr>
          <p:cNvSpPr txBox="1"/>
          <p:nvPr/>
        </p:nvSpPr>
        <p:spPr>
          <a:xfrm>
            <a:off x="1758732" y="1212002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00C12-7BDC-29F3-F0F0-23EFC39063DA}"/>
              </a:ext>
            </a:extLst>
          </p:cNvPr>
          <p:cNvSpPr txBox="1"/>
          <p:nvPr/>
        </p:nvSpPr>
        <p:spPr>
          <a:xfrm>
            <a:off x="1845294" y="1043818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FF1E-E2AD-FBF5-5121-2B8EC9C9FB53}"/>
              </a:ext>
            </a:extLst>
          </p:cNvPr>
          <p:cNvSpPr txBox="1"/>
          <p:nvPr/>
        </p:nvSpPr>
        <p:spPr>
          <a:xfrm>
            <a:off x="1765144" y="883978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17E66-EB3F-4D2C-8E3F-CF5C20357930}"/>
              </a:ext>
            </a:extLst>
          </p:cNvPr>
          <p:cNvSpPr txBox="1"/>
          <p:nvPr/>
        </p:nvSpPr>
        <p:spPr>
          <a:xfrm rot="16200000">
            <a:off x="711474" y="3041979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0C6E5-A52D-88AC-4B0C-B8F815D3E391}"/>
              </a:ext>
            </a:extLst>
          </p:cNvPr>
          <p:cNvSpPr txBox="1"/>
          <p:nvPr/>
        </p:nvSpPr>
        <p:spPr>
          <a:xfrm rot="16200000">
            <a:off x="1106458" y="304598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FF3015-EBC3-B659-CC3F-0B861E44CDC2}"/>
              </a:ext>
            </a:extLst>
          </p:cNvPr>
          <p:cNvSpPr txBox="1"/>
          <p:nvPr/>
        </p:nvSpPr>
        <p:spPr>
          <a:xfrm rot="16200000">
            <a:off x="415074" y="313655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Russia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989A7-882E-F452-4A4C-B2A162C66313}"/>
              </a:ext>
            </a:extLst>
          </p:cNvPr>
          <p:cNvSpPr txBox="1"/>
          <p:nvPr/>
        </p:nvSpPr>
        <p:spPr>
          <a:xfrm>
            <a:off x="549103" y="146777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169F1-C63F-8E1A-5675-A09665B38BDB}"/>
              </a:ext>
            </a:extLst>
          </p:cNvPr>
          <p:cNvSpPr txBox="1"/>
          <p:nvPr/>
        </p:nvSpPr>
        <p:spPr>
          <a:xfrm>
            <a:off x="667724" y="1960656"/>
            <a:ext cx="357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F8D9C-99D1-833D-629F-C6E351847513}"/>
              </a:ext>
            </a:extLst>
          </p:cNvPr>
          <p:cNvSpPr txBox="1"/>
          <p:nvPr/>
        </p:nvSpPr>
        <p:spPr>
          <a:xfrm>
            <a:off x="582765" y="1770630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356487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1696</TotalTime>
  <Words>42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Edmonds, James A (Jae)</dc:creator>
  <cp:lastModifiedBy>Zhao, Xin</cp:lastModifiedBy>
  <cp:revision>6</cp:revision>
  <dcterms:created xsi:type="dcterms:W3CDTF">2024-10-26T21:25:39Z</dcterms:created>
  <dcterms:modified xsi:type="dcterms:W3CDTF">2024-10-29T05:25:50Z</dcterms:modified>
</cp:coreProperties>
</file>