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049" y="1282"/>
      </p:cViewPr>
      <p:guideLst>
        <p:guide orient="horz" pos="2160"/>
        <p:guide pos="3840"/>
        <p:guide orient="horz" pos="288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(A) SSP2-ref</a:t>
            </a:r>
          </a:p>
        </c:rich>
      </c:tx>
      <c:layout>
        <c:manualLayout>
          <c:xMode val="edge"/>
          <c:yMode val="edge"/>
          <c:x val="0.39372398191010199"/>
          <c:y val="2.59259259259259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87556034704074"/>
          <c:y val="8.3873578302712165E-2"/>
          <c:w val="0.78063480653458117"/>
          <c:h val="0.84523199183435405"/>
        </c:manualLayout>
      </c:layout>
      <c:scatterChart>
        <c:scatterStyle val="lineMarker"/>
        <c:varyColors val="0"/>
        <c:ser>
          <c:idx val="1"/>
          <c:order val="0"/>
          <c:tx>
            <c:strRef>
              <c:f>'Del CO2 x NX'!$A$43</c:f>
              <c:strCache>
                <c:ptCount val="1"/>
                <c:pt idx="0">
                  <c:v>Russia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'Del CO2 x NX'!$B$42:$Q$42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NX'!$B$43:$Q$43</c:f>
              <c:numCache>
                <c:formatCode>0</c:formatCode>
                <c:ptCount val="16"/>
                <c:pt idx="0">
                  <c:v>-1.6809613332497975E-3</c:v>
                </c:pt>
                <c:pt idx="1">
                  <c:v>48.3722348703036</c:v>
                </c:pt>
                <c:pt idx="2">
                  <c:v>72.10118364910636</c:v>
                </c:pt>
                <c:pt idx="3">
                  <c:v>92.102463701347233</c:v>
                </c:pt>
                <c:pt idx="4">
                  <c:v>118.60511943958704</c:v>
                </c:pt>
                <c:pt idx="5">
                  <c:v>138.4491418194757</c:v>
                </c:pt>
                <c:pt idx="6">
                  <c:v>145.88955389241937</c:v>
                </c:pt>
                <c:pt idx="7">
                  <c:v>137.25294647297233</c:v>
                </c:pt>
                <c:pt idx="8">
                  <c:v>132.24305137167994</c:v>
                </c:pt>
                <c:pt idx="9">
                  <c:v>95.308976885455422</c:v>
                </c:pt>
                <c:pt idx="10">
                  <c:v>59.349141438942979</c:v>
                </c:pt>
                <c:pt idx="11">
                  <c:v>14.366569619482561</c:v>
                </c:pt>
                <c:pt idx="12">
                  <c:v>-46.015693712354505</c:v>
                </c:pt>
                <c:pt idx="13">
                  <c:v>-62.523352833274885</c:v>
                </c:pt>
                <c:pt idx="14">
                  <c:v>-79.442668157310436</c:v>
                </c:pt>
                <c:pt idx="15">
                  <c:v>-96.222583653184984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3C-4172-8702-71F76CA1EA54}"/>
            </c:ext>
          </c:extLst>
        </c:ser>
        <c:ser>
          <c:idx val="2"/>
          <c:order val="1"/>
          <c:tx>
            <c:strRef>
              <c:f>'Del CO2 x NX'!$A$44</c:f>
              <c:strCache>
                <c:ptCount val="1"/>
                <c:pt idx="0">
                  <c:v>Non-Russian Energy Exporters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'Del CO2 x NX'!$B$42:$Q$42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NX'!$B$44:$Q$44</c:f>
              <c:numCache>
                <c:formatCode>0</c:formatCode>
                <c:ptCount val="16"/>
                <c:pt idx="0">
                  <c:v>-2.456033095654675E-5</c:v>
                </c:pt>
                <c:pt idx="1">
                  <c:v>88.890109647615816</c:v>
                </c:pt>
                <c:pt idx="2">
                  <c:v>70.267255445044626</c:v>
                </c:pt>
                <c:pt idx="3">
                  <c:v>90.076167671065406</c:v>
                </c:pt>
                <c:pt idx="4">
                  <c:v>133.07631658382371</c:v>
                </c:pt>
                <c:pt idx="5">
                  <c:v>150.01228371112751</c:v>
                </c:pt>
                <c:pt idx="6">
                  <c:v>140.92911302163188</c:v>
                </c:pt>
                <c:pt idx="7">
                  <c:v>147.40599864831441</c:v>
                </c:pt>
                <c:pt idx="8">
                  <c:v>135.44461117253792</c:v>
                </c:pt>
                <c:pt idx="9">
                  <c:v>125.47609459494026</c:v>
                </c:pt>
                <c:pt idx="10">
                  <c:v>105.0022510314335</c:v>
                </c:pt>
                <c:pt idx="11">
                  <c:v>77.595930768775901</c:v>
                </c:pt>
                <c:pt idx="12">
                  <c:v>52.198136562812834</c:v>
                </c:pt>
                <c:pt idx="13">
                  <c:v>6.4808947046919627</c:v>
                </c:pt>
                <c:pt idx="14">
                  <c:v>-20.950252862261635</c:v>
                </c:pt>
                <c:pt idx="15">
                  <c:v>-24.52844154847304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3C-4172-8702-71F76CA1EA54}"/>
            </c:ext>
          </c:extLst>
        </c:ser>
        <c:ser>
          <c:idx val="3"/>
          <c:order val="2"/>
          <c:tx>
            <c:strRef>
              <c:f>'Del CO2 x NX'!$A$45</c:f>
              <c:strCache>
                <c:ptCount val="1"/>
                <c:pt idx="0">
                  <c:v>Energy Importers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'Del CO2 x NX'!$B$42:$Q$42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NX'!$B$45:$Q$45</c:f>
              <c:numCache>
                <c:formatCode>#,##0</c:formatCode>
                <c:ptCount val="16"/>
                <c:pt idx="0">
                  <c:v>8.4823079037903426E-3</c:v>
                </c:pt>
                <c:pt idx="1">
                  <c:v>-191.12495301139191</c:v>
                </c:pt>
                <c:pt idx="2">
                  <c:v>-234.19328626884936</c:v>
                </c:pt>
                <c:pt idx="3">
                  <c:v>-245.73940568764303</c:v>
                </c:pt>
                <c:pt idx="4">
                  <c:v>-263.10414820299741</c:v>
                </c:pt>
                <c:pt idx="5">
                  <c:v>-291.98417337374173</c:v>
                </c:pt>
                <c:pt idx="6">
                  <c:v>-349.76676925557092</c:v>
                </c:pt>
                <c:pt idx="7">
                  <c:v>-375.4113245219819</c:v>
                </c:pt>
                <c:pt idx="8">
                  <c:v>-391.82713879623645</c:v>
                </c:pt>
                <c:pt idx="9">
                  <c:v>-417.02540409841617</c:v>
                </c:pt>
                <c:pt idx="10">
                  <c:v>-447.28088903042328</c:v>
                </c:pt>
                <c:pt idx="11">
                  <c:v>-460.34575075120313</c:v>
                </c:pt>
                <c:pt idx="12">
                  <c:v>-479.9707455327914</c:v>
                </c:pt>
                <c:pt idx="13">
                  <c:v>-520.62909244118407</c:v>
                </c:pt>
                <c:pt idx="14">
                  <c:v>-541.25322865943292</c:v>
                </c:pt>
                <c:pt idx="15">
                  <c:v>-531.80306146621342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3C-4172-8702-71F76CA1EA54}"/>
            </c:ext>
          </c:extLst>
        </c:ser>
        <c:ser>
          <c:idx val="0"/>
          <c:order val="3"/>
          <c:tx>
            <c:strRef>
              <c:f>'Del CO2 x NX'!$A$46</c:f>
              <c:strCache>
                <c:ptCount val="1"/>
                <c:pt idx="0">
                  <c:v>Global</c:v>
                </c:pt>
              </c:strCache>
            </c:strRef>
          </c:tx>
          <c:spPr>
            <a:ln w="38100">
              <a:prstDash val="solid"/>
            </a:ln>
          </c:spPr>
          <c:marker>
            <c:symbol val="none"/>
          </c:marker>
          <c:xVal>
            <c:numRef>
              <c:f>'Del CO2 x NX'!$B$42:$Q$42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NX'!$B$46:$Q$46</c:f>
              <c:numCache>
                <c:formatCode>#,##0</c:formatCode>
                <c:ptCount val="16"/>
                <c:pt idx="0">
                  <c:v>6.7767862395839984E-3</c:v>
                </c:pt>
                <c:pt idx="1">
                  <c:v>-53.862608493472493</c:v>
                </c:pt>
                <c:pt idx="2">
                  <c:v>-91.824847174698377</c:v>
                </c:pt>
                <c:pt idx="3">
                  <c:v>-63.56077431523039</c:v>
                </c:pt>
                <c:pt idx="4">
                  <c:v>-11.422712179586654</c:v>
                </c:pt>
                <c:pt idx="5">
                  <c:v>-3.522747843138518</c:v>
                </c:pt>
                <c:pt idx="6">
                  <c:v>-62.948102341519672</c:v>
                </c:pt>
                <c:pt idx="7">
                  <c:v>-90.752379400695162</c:v>
                </c:pt>
                <c:pt idx="8">
                  <c:v>-124.13947625201857</c:v>
                </c:pt>
                <c:pt idx="9">
                  <c:v>-196.24033261802052</c:v>
                </c:pt>
                <c:pt idx="10">
                  <c:v>-282.9294965600468</c:v>
                </c:pt>
                <c:pt idx="11">
                  <c:v>-368.38325036294464</c:v>
                </c:pt>
                <c:pt idx="12">
                  <c:v>-473.78830268233304</c:v>
                </c:pt>
                <c:pt idx="13">
                  <c:v>-576.67155056976696</c:v>
                </c:pt>
                <c:pt idx="14">
                  <c:v>-641.64614967900502</c:v>
                </c:pt>
                <c:pt idx="15">
                  <c:v>-652.55408666787139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3C-4172-8702-71F76CA1E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5555983"/>
        <c:axId val="1090924079"/>
      </c:scatterChart>
      <c:valAx>
        <c:axId val="2055555983"/>
        <c:scaling>
          <c:orientation val="minMax"/>
          <c:max val="2100"/>
          <c:min val="20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090924079"/>
        <c:crosses val="autoZero"/>
        <c:crossBetween val="midCat"/>
        <c:majorUnit val="10"/>
      </c:valAx>
      <c:valAx>
        <c:axId val="1090924079"/>
        <c:scaling>
          <c:orientation val="minMax"/>
          <c:max val="400"/>
          <c:min val="-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MtCO</a:t>
                </a:r>
                <a:r>
                  <a:rPr lang="en-US" baseline="-25000" dirty="0"/>
                  <a:t>2</a:t>
                </a:r>
              </a:p>
            </c:rich>
          </c:tx>
          <c:layout>
            <c:manualLayout>
              <c:xMode val="edge"/>
              <c:yMode val="edge"/>
              <c:x val="3.2380418697575249E-2"/>
              <c:y val="0.45268868474773988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55555983"/>
        <c:crosses val="autoZero"/>
        <c:crossBetween val="midCat"/>
        <c:majorUnit val="100"/>
      </c:valAx>
      <c:spPr>
        <a:ln w="1270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5823206200327822"/>
          <c:y val="0.73736246672505013"/>
          <c:w val="0.57489883475606951"/>
          <c:h val="0.1567551925943500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(B) RCP 2.6</a:t>
            </a:r>
          </a:p>
        </c:rich>
      </c:tx>
      <c:layout>
        <c:manualLayout>
          <c:xMode val="edge"/>
          <c:yMode val="edge"/>
          <c:x val="0.40502083333333333"/>
          <c:y val="2.59259259259259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125551099154532"/>
          <c:y val="8.2785068533100026E-2"/>
          <c:w val="0.768134842519685"/>
          <c:h val="0.85073213764946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'Del CO2 x NX'!$A$107</c:f>
              <c:strCache>
                <c:ptCount val="1"/>
                <c:pt idx="0">
                  <c:v>Russia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'Del CO2 x NX'!$B$106:$Q$106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NX'!$B$107:$Q$107</c:f>
              <c:numCache>
                <c:formatCode>0</c:formatCode>
                <c:ptCount val="16"/>
                <c:pt idx="0">
                  <c:v>10.959142183003678</c:v>
                </c:pt>
                <c:pt idx="1">
                  <c:v>-18.76058225389329</c:v>
                </c:pt>
                <c:pt idx="2">
                  <c:v>-106.04761863984936</c:v>
                </c:pt>
                <c:pt idx="3">
                  <c:v>-146.5670242592638</c:v>
                </c:pt>
                <c:pt idx="4">
                  <c:v>-148.01443989104666</c:v>
                </c:pt>
                <c:pt idx="5">
                  <c:v>-154.8033084673221</c:v>
                </c:pt>
                <c:pt idx="6">
                  <c:v>-177.46677927297844</c:v>
                </c:pt>
                <c:pt idx="7">
                  <c:v>-219.28394736802551</c:v>
                </c:pt>
                <c:pt idx="8">
                  <c:v>-232.60672146783281</c:v>
                </c:pt>
                <c:pt idx="9">
                  <c:v>-237.81026572704098</c:v>
                </c:pt>
                <c:pt idx="10">
                  <c:v>-201.05040872855989</c:v>
                </c:pt>
                <c:pt idx="11">
                  <c:v>-163.32224719082947</c:v>
                </c:pt>
                <c:pt idx="12">
                  <c:v>-128.33157679715373</c:v>
                </c:pt>
                <c:pt idx="13">
                  <c:v>-97.804337250833782</c:v>
                </c:pt>
                <c:pt idx="14">
                  <c:v>-77.334992659534862</c:v>
                </c:pt>
                <c:pt idx="15">
                  <c:v>-74.167327253587302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17-46F4-84E9-14F44F1C93B5}"/>
            </c:ext>
          </c:extLst>
        </c:ser>
        <c:ser>
          <c:idx val="2"/>
          <c:order val="1"/>
          <c:tx>
            <c:strRef>
              <c:f>'Del CO2 x NX'!$A$108</c:f>
              <c:strCache>
                <c:ptCount val="1"/>
                <c:pt idx="0">
                  <c:v>Non-Russian Energy Exporters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'Del CO2 x NX'!$B$106:$Q$106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NX'!$B$108:$Q$108</c:f>
              <c:numCache>
                <c:formatCode>0</c:formatCode>
                <c:ptCount val="16"/>
                <c:pt idx="0">
                  <c:v>46.229137029236227</c:v>
                </c:pt>
                <c:pt idx="1">
                  <c:v>106.03381363940977</c:v>
                </c:pt>
                <c:pt idx="2">
                  <c:v>97.996096343088794</c:v>
                </c:pt>
                <c:pt idx="3">
                  <c:v>111.0284820540912</c:v>
                </c:pt>
                <c:pt idx="4">
                  <c:v>98.302655011494963</c:v>
                </c:pt>
                <c:pt idx="5">
                  <c:v>87.812367376064671</c:v>
                </c:pt>
                <c:pt idx="6">
                  <c:v>87.400859745206901</c:v>
                </c:pt>
                <c:pt idx="7">
                  <c:v>93.257887897202366</c:v>
                </c:pt>
                <c:pt idx="8">
                  <c:v>73.219265444464781</c:v>
                </c:pt>
                <c:pt idx="9">
                  <c:v>82.769248206816755</c:v>
                </c:pt>
                <c:pt idx="10">
                  <c:v>221.58563844647895</c:v>
                </c:pt>
                <c:pt idx="11">
                  <c:v>233.51323651774419</c:v>
                </c:pt>
                <c:pt idx="12">
                  <c:v>223.73792046025358</c:v>
                </c:pt>
                <c:pt idx="13">
                  <c:v>198.96930998104256</c:v>
                </c:pt>
                <c:pt idx="14">
                  <c:v>180.16844230692556</c:v>
                </c:pt>
                <c:pt idx="15">
                  <c:v>161.29683084706994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17-46F4-84E9-14F44F1C93B5}"/>
            </c:ext>
          </c:extLst>
        </c:ser>
        <c:ser>
          <c:idx val="3"/>
          <c:order val="2"/>
          <c:tx>
            <c:strRef>
              <c:f>'Del CO2 x NX'!$A$109</c:f>
              <c:strCache>
                <c:ptCount val="1"/>
                <c:pt idx="0">
                  <c:v>Energy Importers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'Del CO2 x NX'!$B$106:$Q$106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NX'!$B$109:$Q$109</c:f>
              <c:numCache>
                <c:formatCode>#,##0</c:formatCode>
                <c:ptCount val="16"/>
                <c:pt idx="0">
                  <c:v>118.4660031239041</c:v>
                </c:pt>
                <c:pt idx="1">
                  <c:v>262.2658850783157</c:v>
                </c:pt>
                <c:pt idx="2">
                  <c:v>279.53966068070224</c:v>
                </c:pt>
                <c:pt idx="3">
                  <c:v>218.52236691021258</c:v>
                </c:pt>
                <c:pt idx="4">
                  <c:v>153.7005067290757</c:v>
                </c:pt>
                <c:pt idx="5">
                  <c:v>118.35460471300753</c:v>
                </c:pt>
                <c:pt idx="6">
                  <c:v>106.17611961586971</c:v>
                </c:pt>
                <c:pt idx="7">
                  <c:v>90.287507565673877</c:v>
                </c:pt>
                <c:pt idx="8">
                  <c:v>45.516020420420716</c:v>
                </c:pt>
                <c:pt idx="9">
                  <c:v>114.9176825310907</c:v>
                </c:pt>
                <c:pt idx="10">
                  <c:v>156.68604770952643</c:v>
                </c:pt>
                <c:pt idx="11">
                  <c:v>131.84727912627542</c:v>
                </c:pt>
                <c:pt idx="12">
                  <c:v>111.04569578772163</c:v>
                </c:pt>
                <c:pt idx="13">
                  <c:v>71.284656232868969</c:v>
                </c:pt>
                <c:pt idx="14">
                  <c:v>28.918046766489681</c:v>
                </c:pt>
                <c:pt idx="15">
                  <c:v>10.91850145251972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317-46F4-84E9-14F44F1C93B5}"/>
            </c:ext>
          </c:extLst>
        </c:ser>
        <c:ser>
          <c:idx val="0"/>
          <c:order val="3"/>
          <c:tx>
            <c:strRef>
              <c:f>'Del CO2 x NX'!$A$110</c:f>
              <c:strCache>
                <c:ptCount val="1"/>
                <c:pt idx="0">
                  <c:v>Global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'Del CO2 x NX'!$B$106:$Q$106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xVal>
          <c:yVal>
            <c:numRef>
              <c:f>'Del CO2 x NX'!$B$110:$Q$110</c:f>
              <c:numCache>
                <c:formatCode>#,##0</c:formatCode>
                <c:ptCount val="16"/>
                <c:pt idx="0">
                  <c:v>175.65428233614401</c:v>
                </c:pt>
                <c:pt idx="1">
                  <c:v>349.53911646383222</c:v>
                </c:pt>
                <c:pt idx="2">
                  <c:v>271.48813838394165</c:v>
                </c:pt>
                <c:pt idx="3">
                  <c:v>182.98382470503998</c:v>
                </c:pt>
                <c:pt idx="4">
                  <c:v>103.98872184952398</c:v>
                </c:pt>
                <c:pt idx="5">
                  <c:v>51.363663621750106</c:v>
                </c:pt>
                <c:pt idx="6">
                  <c:v>16.110200088098175</c:v>
                </c:pt>
                <c:pt idx="7">
                  <c:v>-35.738551905149279</c:v>
                </c:pt>
                <c:pt idx="8">
                  <c:v>-113.8714356029473</c:v>
                </c:pt>
                <c:pt idx="9">
                  <c:v>-40.123334989133525</c:v>
                </c:pt>
                <c:pt idx="10">
                  <c:v>177.2212774274455</c:v>
                </c:pt>
                <c:pt idx="11">
                  <c:v>202.03826845319014</c:v>
                </c:pt>
                <c:pt idx="12">
                  <c:v>206.45203945082147</c:v>
                </c:pt>
                <c:pt idx="13">
                  <c:v>172.44962896307774</c:v>
                </c:pt>
                <c:pt idx="14">
                  <c:v>131.75149641388037</c:v>
                </c:pt>
                <c:pt idx="15">
                  <c:v>98.048005046002359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317-46F4-84E9-14F44F1C9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5555983"/>
        <c:axId val="1090924079"/>
      </c:scatterChart>
      <c:valAx>
        <c:axId val="2055555983"/>
        <c:scaling>
          <c:orientation val="minMax"/>
          <c:max val="2100"/>
          <c:min val="20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090924079"/>
        <c:crosses val="autoZero"/>
        <c:crossBetween val="midCat"/>
        <c:majorUnit val="10"/>
      </c:valAx>
      <c:valAx>
        <c:axId val="1090924079"/>
        <c:scaling>
          <c:orientation val="minMax"/>
          <c:max val="400"/>
          <c:min val="-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MtCO</a:t>
                </a:r>
                <a:r>
                  <a:rPr lang="en-US" baseline="-25000" dirty="0"/>
                  <a:t>2</a:t>
                </a:r>
              </a:p>
            </c:rich>
          </c:tx>
          <c:layout>
            <c:manualLayout>
              <c:xMode val="edge"/>
              <c:yMode val="edge"/>
              <c:x val="3.238041338582677E-2"/>
              <c:y val="0.45582706328375611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55555983"/>
        <c:crosses val="autoZero"/>
        <c:crossBetween val="midCat"/>
        <c:majorUnit val="100"/>
      </c:valAx>
      <c:spPr>
        <a:ln w="1270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7902050472813474"/>
          <c:y val="0.76603893399271261"/>
          <c:w val="0.57489883475606951"/>
          <c:h val="0.1567551925943500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F27-992B-410C-CB34-E54FE784B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7C376-B58F-60C0-0506-F28E7204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86B5-3B17-C797-A0BF-F043F170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0FB3-D92E-5F3E-3720-7CD18D1D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A022-7B5D-1738-5F9E-9F15B04F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5FD6-EF56-C7A5-4F6B-9FC0D3FB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1388-1AE6-E21A-9A83-326A09F1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1324-6767-880B-B1FE-2AFDF30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23A6-896D-4F70-A3C1-C1E5BBB6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4F5A-40EF-AB39-B347-0F092D8A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B4778-45E5-3137-59E2-D992E2E6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A0D7C-828F-CBBF-0AE1-84000D0D3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72A4-330B-D2B0-5DA4-D9D57A5E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7303-9A3A-1B6F-8A87-443CF15F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0484-6C0E-CD07-2D54-FB17A389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569C-B02D-7484-C36B-AD4678D7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5D5D-7B16-62BA-A0B8-531D10E8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EE31-E5A8-CA90-A216-17846DF1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E8C0-4613-9D2D-F762-CF521F5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99DA-51B6-2764-FE9B-9E2132BE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960-35CA-13CB-8CE3-15BBF14F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3CC30-4357-0591-2058-047AEBD8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18B4-E480-4103-6A16-CB8BC5D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DBD4-B98D-CE81-2B12-5C0F2ED9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489B-2889-8F57-DCF3-D42A0C6D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9E2A-2048-3F6B-4387-EC0125C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3A13-0068-DDD7-D93E-DEA70DE1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6BEE5-FCB0-9BE5-932D-A5FDE7C9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750A-B29F-CDA0-B96F-ADCFE8D4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557C-C660-C7FB-C5CC-4947380B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5242-7212-30D7-F85D-EE733A2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D94-E75F-A44F-4E32-6F5C3133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FF8F9-1A99-82D8-2667-5FC33AA6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ED92B-AF29-9BD4-87F7-1851FCB1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C436D-EE64-DE75-EB56-D42A114AE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3D746-9F87-899C-4A51-3AA0EFEA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D484D-8D83-FFD1-609A-7C4942A8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72411-84F2-5F27-0810-D1E3A5A8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96BCB-CA1C-A60A-E7C2-71EF453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CC58-5523-2A96-BE15-12F09948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AF3BE-E696-1EBB-951B-2559A927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681AE-A737-7D6A-1304-0FB7732E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9BF2F-6574-E553-5E79-C697DF45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0DBF2-9084-DA80-E7AA-821152A0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2E035-8CB7-DB98-5639-BF2ECC82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E074-BA8C-DC8C-46AD-D45A9F2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1517-9F3C-DA2F-72AE-230EF864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362A-BFD1-3D67-5BC4-7ECE499A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FD8F-33DA-7BBE-1949-25BC07067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E354-0C0D-3428-5CEA-C12A5C8C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B350B-7B1E-A004-4AE4-FAD30A12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5F02-6B9E-5539-AA78-CDCBD50B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72B0-F913-D1B8-65FC-2834B3B9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B3BCF-2B9A-594A-68B9-BFAC4C460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03DE-CD68-418F-E7C3-5A0BEB793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315D-6295-1050-A929-631F9FAC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0E9C-4D23-5897-D169-88D73E8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E2C4-ECC4-3E66-6F5C-B4DA3F17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CDCB0-2F10-E794-87C7-0BC68A1F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A919-4798-B5B9-1454-41399A25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2801-E77C-F028-98E7-785E8045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DCD8-B82C-16C8-8C63-3882E19F8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A7AF-2341-5C9C-AF64-A68FB991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AD929BA-2FA0-4CE2-94A2-D973222AE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95930"/>
              </p:ext>
            </p:extLst>
          </p:nvPr>
        </p:nvGraphicFramePr>
        <p:xfrm>
          <a:off x="0" y="0"/>
          <a:ext cx="609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D0CECE-27BA-48C4-AD9E-196B4C16C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98991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1</cp:revision>
  <dcterms:created xsi:type="dcterms:W3CDTF">2024-11-08T05:03:48Z</dcterms:created>
  <dcterms:modified xsi:type="dcterms:W3CDTF">2024-11-08T05:11:59Z</dcterms:modified>
</cp:coreProperties>
</file>