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3C7"/>
    <a:srgbClr val="BEBADA"/>
    <a:srgbClr val="4472C4"/>
    <a:srgbClr val="FFFFFF"/>
    <a:srgbClr val="A5A5A5"/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D20D8-D277-4174-9CFB-37BC39004C8D}" v="3" dt="2024-10-28T19:33:4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9" autoAdjust="0"/>
    <p:restoredTop sz="94660"/>
  </p:normalViewPr>
  <p:slideViewPr>
    <p:cSldViewPr snapToGrid="0">
      <p:cViewPr>
        <p:scale>
          <a:sx n="200" d="100"/>
          <a:sy n="200" d="100"/>
        </p:scale>
        <p:origin x="2514" y="5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monds, James A (Jae)" userId="05495000-91fd-4257-8c89-506119de2217" providerId="ADAL" clId="{757D20D8-D277-4174-9CFB-37BC39004C8D}"/>
    <pc:docChg chg="delSld modSld modMainMaster">
      <pc:chgData name="Edmonds, James A (Jae)" userId="05495000-91fd-4257-8c89-506119de2217" providerId="ADAL" clId="{757D20D8-D277-4174-9CFB-37BC39004C8D}" dt="2024-10-28T19:34:01.602" v="64" actId="1036"/>
      <pc:docMkLst>
        <pc:docMk/>
      </pc:docMkLst>
      <pc:sldChg chg="modSp mod">
        <pc:chgData name="Edmonds, James A (Jae)" userId="05495000-91fd-4257-8c89-506119de2217" providerId="ADAL" clId="{757D20D8-D277-4174-9CFB-37BC39004C8D}" dt="2024-10-28T19:34:01.602" v="64" actId="1036"/>
        <pc:sldMkLst>
          <pc:docMk/>
          <pc:sldMk cId="1253928775" sldId="256"/>
        </pc:sldMkLst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7" creationId="{0EE2C899-FA6F-CE4B-00CA-C1857B2E1BEE}"/>
          </ac:spMkLst>
        </pc:spChg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16" creationId="{E5E8380B-7718-FB78-B0A4-420FE4888803}"/>
          </ac:spMkLst>
        </pc:spChg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27" creationId="{7A924B30-58D1-5A2D-97CA-52F716B13A95}"/>
          </ac:spMkLst>
        </pc:spChg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34" creationId="{F140157F-BB46-7B48-2680-A7F6C018319A}"/>
          </ac:spMkLst>
        </pc:spChg>
        <pc:spChg chg="mod">
          <ac:chgData name="Edmonds, James A (Jae)" userId="05495000-91fd-4257-8c89-506119de2217" providerId="ADAL" clId="{757D20D8-D277-4174-9CFB-37BC39004C8D}" dt="2024-10-28T19:34:01.602" v="64" actId="1036"/>
          <ac:spMkLst>
            <pc:docMk/>
            <pc:sldMk cId="1253928775" sldId="256"/>
            <ac:spMk id="35" creationId="{308DBC3E-5E0D-AB40-51E6-8B9760C6C98E}"/>
          </ac:spMkLst>
        </pc:spChg>
        <pc:picChg chg="mod">
          <ac:chgData name="Edmonds, James A (Jae)" userId="05495000-91fd-4257-8c89-506119de2217" providerId="ADAL" clId="{757D20D8-D277-4174-9CFB-37BC39004C8D}" dt="2024-10-28T19:34:01.602" v="64" actId="1036"/>
          <ac:picMkLst>
            <pc:docMk/>
            <pc:sldMk cId="1253928775" sldId="256"/>
            <ac:picMk id="15" creationId="{AA7E5FE6-C3CF-B2A6-1D26-D2FCA762CAF6}"/>
          </ac:picMkLst>
        </pc:picChg>
        <pc:picChg chg="mod">
          <ac:chgData name="Edmonds, James A (Jae)" userId="05495000-91fd-4257-8c89-506119de2217" providerId="ADAL" clId="{757D20D8-D277-4174-9CFB-37BC39004C8D}" dt="2024-10-28T19:34:01.602" v="64" actId="1036"/>
          <ac:picMkLst>
            <pc:docMk/>
            <pc:sldMk cId="1253928775" sldId="256"/>
            <ac:picMk id="26" creationId="{3EF449EC-4B61-1F70-D2D7-96DF8466ADA7}"/>
          </ac:picMkLst>
        </pc:picChg>
        <pc:picChg chg="mod">
          <ac:chgData name="Edmonds, James A (Jae)" userId="05495000-91fd-4257-8c89-506119de2217" providerId="ADAL" clId="{757D20D8-D277-4174-9CFB-37BC39004C8D}" dt="2024-10-28T19:34:01.602" v="64" actId="1036"/>
          <ac:picMkLst>
            <pc:docMk/>
            <pc:sldMk cId="1253928775" sldId="256"/>
            <ac:picMk id="33" creationId="{83C6EBB5-0A1F-568B-45E9-34CC99639075}"/>
          </ac:picMkLst>
        </pc:picChg>
      </pc:sldChg>
      <pc:sldChg chg="del">
        <pc:chgData name="Edmonds, James A (Jae)" userId="05495000-91fd-4257-8c89-506119de2217" providerId="ADAL" clId="{757D20D8-D277-4174-9CFB-37BC39004C8D}" dt="2024-10-28T19:32:29.542" v="0" actId="47"/>
        <pc:sldMkLst>
          <pc:docMk/>
          <pc:sldMk cId="156475422" sldId="257"/>
        </pc:sldMkLst>
      </pc:sldChg>
      <pc:sldMasterChg chg="modSp modSldLayout">
        <pc:chgData name="Edmonds, James A (Jae)" userId="05495000-91fd-4257-8c89-506119de2217" providerId="ADAL" clId="{757D20D8-D277-4174-9CFB-37BC39004C8D}" dt="2024-10-28T19:33:27.020" v="1"/>
        <pc:sldMasterMkLst>
          <pc:docMk/>
          <pc:sldMasterMk cId="2362273465" sldId="2147483660"/>
        </pc:sldMasterMkLst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2" creationId="{00000000-0000-0000-0000-000000000000}"/>
          </ac:spMkLst>
        </pc:spChg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3" creationId="{00000000-0000-0000-0000-000000000000}"/>
          </ac:spMkLst>
        </pc:spChg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4" creationId="{00000000-0000-0000-0000-000000000000}"/>
          </ac:spMkLst>
        </pc:spChg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5" creationId="{00000000-0000-0000-0000-000000000000}"/>
          </ac:spMkLst>
        </pc:spChg>
        <pc:spChg chg="mod">
          <ac:chgData name="Edmonds, James A (Jae)" userId="05495000-91fd-4257-8c89-506119de2217" providerId="ADAL" clId="{757D20D8-D277-4174-9CFB-37BC39004C8D}" dt="2024-10-28T19:33:27.020" v="1"/>
          <ac:spMkLst>
            <pc:docMk/>
            <pc:sldMasterMk cId="2362273465" sldId="2147483660"/>
            <ac:spMk id="6" creationId="{00000000-0000-0000-0000-000000000000}"/>
          </ac:spMkLst>
        </pc:sp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683320494" sldId="2147483661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683320494" sldId="2147483661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683320494" sldId="2147483661"/>
              <ac:spMk id="3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2822353031" sldId="2147483663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822353031" sldId="2147483663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822353031" sldId="2147483663"/>
              <ac:spMk id="3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1168756844" sldId="2147483664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168756844" sldId="2147483664"/>
              <ac:spMk id="3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168756844" sldId="2147483664"/>
              <ac:spMk id="4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2640513887" sldId="2147483665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3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4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5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640513887" sldId="2147483665"/>
              <ac:spMk id="6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2969230957" sldId="2147483668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969230957" sldId="2147483668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969230957" sldId="2147483668"/>
              <ac:spMk id="3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2969230957" sldId="2147483668"/>
              <ac:spMk id="4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1811634594" sldId="2147483669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811634594" sldId="2147483669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811634594" sldId="2147483669"/>
              <ac:spMk id="3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1811634594" sldId="2147483669"/>
              <ac:spMk id="4" creationId="{00000000-0000-0000-0000-000000000000}"/>
            </ac:spMkLst>
          </pc:spChg>
        </pc:sldLayoutChg>
        <pc:sldLayoutChg chg="modSp">
          <pc:chgData name="Edmonds, James A (Jae)" userId="05495000-91fd-4257-8c89-506119de2217" providerId="ADAL" clId="{757D20D8-D277-4174-9CFB-37BC39004C8D}" dt="2024-10-28T19:33:27.020" v="1"/>
          <pc:sldLayoutMkLst>
            <pc:docMk/>
            <pc:sldMasterMk cId="2362273465" sldId="2147483660"/>
            <pc:sldLayoutMk cId="3051885546" sldId="2147483671"/>
          </pc:sldLayoutMkLst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3051885546" sldId="2147483671"/>
              <ac:spMk id="2" creationId="{00000000-0000-0000-0000-000000000000}"/>
            </ac:spMkLst>
          </pc:spChg>
          <pc:spChg chg="mod">
            <ac:chgData name="Edmonds, James A (Jae)" userId="05495000-91fd-4257-8c89-506119de2217" providerId="ADAL" clId="{757D20D8-D277-4174-9CFB-37BC39004C8D}" dt="2024-10-28T19:33:27.020" v="1"/>
            <ac:spMkLst>
              <pc:docMk/>
              <pc:sldMasterMk cId="2362273465" sldId="2147483660"/>
              <pc:sldLayoutMk cId="3051885546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7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C354-DB90-4D96-9477-E50FF568AF8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862A-8E8B-44CA-824E-ECAC166B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89631DF-D274-02C9-CBD5-F7D81956D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31"/>
          <a:stretch/>
        </p:blipFill>
        <p:spPr>
          <a:xfrm>
            <a:off x="6452" y="608672"/>
            <a:ext cx="1758732" cy="304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55243-098D-7F8E-F945-C6982CFDF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831"/>
          <a:stretch/>
        </p:blipFill>
        <p:spPr>
          <a:xfrm>
            <a:off x="1896392" y="609306"/>
            <a:ext cx="1758732" cy="30480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3406B-68C9-25CC-0CA8-B2C256E6A48D}"/>
              </a:ext>
            </a:extLst>
          </p:cNvPr>
          <p:cNvSpPr/>
          <p:nvPr/>
        </p:nvSpPr>
        <p:spPr>
          <a:xfrm>
            <a:off x="1939300" y="939905"/>
            <a:ext cx="91440" cy="12344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24B30-58D1-5A2D-97CA-52F716B13A95}"/>
              </a:ext>
            </a:extLst>
          </p:cNvPr>
          <p:cNvSpPr txBox="1"/>
          <p:nvPr/>
        </p:nvSpPr>
        <p:spPr>
          <a:xfrm>
            <a:off x="0" y="-2605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Changes in global energy trade patterns affect GDPs. We showcase how a cession of Russian exports shifts GDP around the world (SSP2; 2050).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5E8380B-7718-FB78-B0A4-420FE4888803}"/>
              </a:ext>
            </a:extLst>
          </p:cNvPr>
          <p:cNvSpPr/>
          <p:nvPr/>
        </p:nvSpPr>
        <p:spPr>
          <a:xfrm rot="16200000">
            <a:off x="1718689" y="674378"/>
            <a:ext cx="228600" cy="228600"/>
          </a:xfrm>
          <a:prstGeom prst="downArrow">
            <a:avLst>
              <a:gd name="adj1" fmla="val 67551"/>
              <a:gd name="adj2" fmla="val 37338"/>
            </a:avLst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5A883-F448-C2E7-82AF-97135D3480DE}"/>
              </a:ext>
            </a:extLst>
          </p:cNvPr>
          <p:cNvSpPr txBox="1"/>
          <p:nvPr/>
        </p:nvSpPr>
        <p:spPr>
          <a:xfrm rot="16200000">
            <a:off x="2126871" y="3036015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D15BE-1925-CE2D-0826-A793F70715BE}"/>
              </a:ext>
            </a:extLst>
          </p:cNvPr>
          <p:cNvSpPr txBox="1"/>
          <p:nvPr/>
        </p:nvSpPr>
        <p:spPr>
          <a:xfrm rot="16200000">
            <a:off x="2499344" y="3040022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BFE8F-0554-6AF1-5C9F-C232C4B532DE}"/>
              </a:ext>
            </a:extLst>
          </p:cNvPr>
          <p:cNvSpPr txBox="1"/>
          <p:nvPr/>
        </p:nvSpPr>
        <p:spPr>
          <a:xfrm rot="16200000">
            <a:off x="1852982" y="3130592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Russia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B02D7-8761-0069-CBBA-74C7248E1DEB}"/>
              </a:ext>
            </a:extLst>
          </p:cNvPr>
          <p:cNvSpPr txBox="1"/>
          <p:nvPr/>
        </p:nvSpPr>
        <p:spPr>
          <a:xfrm>
            <a:off x="1726708" y="1485333"/>
            <a:ext cx="7315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Energy Export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06084-10EC-5DE1-B94C-835D35B61EDC}"/>
              </a:ext>
            </a:extLst>
          </p:cNvPr>
          <p:cNvSpPr txBox="1"/>
          <p:nvPr/>
        </p:nvSpPr>
        <p:spPr>
          <a:xfrm>
            <a:off x="1826324" y="1206038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00C12-7BDC-29F3-F0F0-23EFC39063DA}"/>
              </a:ext>
            </a:extLst>
          </p:cNvPr>
          <p:cNvSpPr txBox="1"/>
          <p:nvPr/>
        </p:nvSpPr>
        <p:spPr>
          <a:xfrm>
            <a:off x="1912886" y="1037854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7FF1E-E2AD-FBF5-5121-2B8EC9C9FB53}"/>
              </a:ext>
            </a:extLst>
          </p:cNvPr>
          <p:cNvSpPr txBox="1"/>
          <p:nvPr/>
        </p:nvSpPr>
        <p:spPr>
          <a:xfrm>
            <a:off x="1832736" y="87801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17E66-EB3F-4D2C-8E3F-CF5C20357930}"/>
              </a:ext>
            </a:extLst>
          </p:cNvPr>
          <p:cNvSpPr txBox="1"/>
          <p:nvPr/>
        </p:nvSpPr>
        <p:spPr>
          <a:xfrm rot="16200000">
            <a:off x="647858" y="3038003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0C6E5-A52D-88AC-4B0C-B8F815D3E391}"/>
              </a:ext>
            </a:extLst>
          </p:cNvPr>
          <p:cNvSpPr txBox="1"/>
          <p:nvPr/>
        </p:nvSpPr>
        <p:spPr>
          <a:xfrm rot="16200000">
            <a:off x="1042842" y="304201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FF3015-EBC3-B659-CC3F-0B861E44CDC2}"/>
              </a:ext>
            </a:extLst>
          </p:cNvPr>
          <p:cNvSpPr txBox="1"/>
          <p:nvPr/>
        </p:nvSpPr>
        <p:spPr>
          <a:xfrm rot="16200000">
            <a:off x="351458" y="3132580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Russia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989A7-882E-F452-4A4C-B2A162C66313}"/>
              </a:ext>
            </a:extLst>
          </p:cNvPr>
          <p:cNvSpPr txBox="1"/>
          <p:nvPr/>
        </p:nvSpPr>
        <p:spPr>
          <a:xfrm>
            <a:off x="485487" y="1463803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169F1-C63F-8E1A-5675-A09665B38BDB}"/>
              </a:ext>
            </a:extLst>
          </p:cNvPr>
          <p:cNvSpPr txBox="1"/>
          <p:nvPr/>
        </p:nvSpPr>
        <p:spPr>
          <a:xfrm>
            <a:off x="604108" y="1956680"/>
            <a:ext cx="357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F8D9C-99D1-833D-629F-C6E351847513}"/>
              </a:ext>
            </a:extLst>
          </p:cNvPr>
          <p:cNvSpPr txBox="1"/>
          <p:nvPr/>
        </p:nvSpPr>
        <p:spPr>
          <a:xfrm>
            <a:off x="519149" y="1766654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356487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E2C899-FA6F-CE4B-00CA-C1857B2E1BEE}"/>
              </a:ext>
            </a:extLst>
          </p:cNvPr>
          <p:cNvSpPr/>
          <p:nvPr/>
        </p:nvSpPr>
        <p:spPr>
          <a:xfrm>
            <a:off x="0" y="0"/>
            <a:ext cx="3657600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7E5FE6-C3CF-B2A6-1D26-D2FCA762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6" y="604895"/>
            <a:ext cx="1519757" cy="27821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F449EC-4B61-1F70-D2D7-96DF8466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7" y="2784836"/>
            <a:ext cx="373800" cy="6022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A924B30-58D1-5A2D-97CA-52F716B13A95}"/>
              </a:ext>
            </a:extLst>
          </p:cNvPr>
          <p:cNvSpPr txBox="1"/>
          <p:nvPr/>
        </p:nvSpPr>
        <p:spPr>
          <a:xfrm>
            <a:off x="18110" y="-55365"/>
            <a:ext cx="362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Changes in global energy trade patterns lead to changes in GDPs, e.g., cession of Russian exports shifts GDP around the world, 2050, SSP2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3C6EBB5-0A1F-568B-45E9-34CC9963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665" y="550482"/>
            <a:ext cx="1920870" cy="2836587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E5E8380B-7718-FB78-B0A4-420FE4888803}"/>
              </a:ext>
            </a:extLst>
          </p:cNvPr>
          <p:cNvSpPr/>
          <p:nvPr/>
        </p:nvSpPr>
        <p:spPr>
          <a:xfrm rot="16200000">
            <a:off x="1556660" y="3329866"/>
            <a:ext cx="318563" cy="243347"/>
          </a:xfrm>
          <a:prstGeom prst="downArrow">
            <a:avLst>
              <a:gd name="adj1" fmla="val 67551"/>
              <a:gd name="adj2" fmla="val 3733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40157F-BB46-7B48-2680-A7F6C018319A}"/>
              </a:ext>
            </a:extLst>
          </p:cNvPr>
          <p:cNvSpPr txBox="1"/>
          <p:nvPr/>
        </p:nvSpPr>
        <p:spPr>
          <a:xfrm>
            <a:off x="45804" y="3318589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Changes in trade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8DBC3E-5E0D-AB40-51E6-8B9760C6C98E}"/>
              </a:ext>
            </a:extLst>
          </p:cNvPr>
          <p:cNvSpPr txBox="1"/>
          <p:nvPr/>
        </p:nvSpPr>
        <p:spPr>
          <a:xfrm>
            <a:off x="1895307" y="3318589"/>
            <a:ext cx="1529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Changes in GDP</a:t>
            </a:r>
          </a:p>
        </p:txBody>
      </p:sp>
    </p:spTree>
    <p:extLst>
      <p:ext uri="{BB962C8B-B14F-4D97-AF65-F5344CB8AC3E}">
        <p14:creationId xmlns:p14="http://schemas.microsoft.com/office/powerpoint/2010/main" val="125392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1699</TotalTime>
  <Words>77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Edmonds, James A (Jae)</dc:creator>
  <cp:lastModifiedBy>Zhao, Xin</cp:lastModifiedBy>
  <cp:revision>6</cp:revision>
  <dcterms:created xsi:type="dcterms:W3CDTF">2024-10-26T21:25:39Z</dcterms:created>
  <dcterms:modified xsi:type="dcterms:W3CDTF">2024-10-30T00:15:02Z</dcterms:modified>
</cp:coreProperties>
</file>