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5" r:id="rId2"/>
    <p:sldId id="263" r:id="rId3"/>
    <p:sldId id="262" r:id="rId4"/>
    <p:sldId id="261" r:id="rId5"/>
    <p:sldId id="260" r:id="rId6"/>
    <p:sldId id="258" r:id="rId7"/>
    <p:sldId id="259" r:id="rId8"/>
  </p:sldIdLst>
  <p:sldSz cx="219456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542F03"/>
    <a:srgbClr val="E0C27D"/>
    <a:srgbClr val="ED7D31"/>
    <a:srgbClr val="7030A0"/>
    <a:srgbClr val="FEDF7D"/>
    <a:srgbClr val="FFC000"/>
    <a:srgbClr val="C9A126"/>
    <a:srgbClr val="FF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 snapToGrid="0">
      <p:cViewPr>
        <p:scale>
          <a:sx n="50" d="100"/>
          <a:sy n="50" d="100"/>
        </p:scale>
        <p:origin x="1923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142616"/>
            <a:ext cx="18653760" cy="66852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085706"/>
            <a:ext cx="16459200" cy="4636134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022350"/>
            <a:ext cx="4732020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022350"/>
            <a:ext cx="13921740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787270"/>
            <a:ext cx="18928080" cy="7987664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2850500"/>
            <a:ext cx="18928080" cy="4200524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111750"/>
            <a:ext cx="932688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111750"/>
            <a:ext cx="932688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6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022354"/>
            <a:ext cx="1892808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707256"/>
            <a:ext cx="9284016" cy="2306954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7014210"/>
            <a:ext cx="9284016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707256"/>
            <a:ext cx="9329738" cy="2306954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7014210"/>
            <a:ext cx="9329738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80160"/>
            <a:ext cx="7078027" cy="44805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764794"/>
            <a:ext cx="11109960" cy="1364615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760720"/>
            <a:ext cx="7078027" cy="1067244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80160"/>
            <a:ext cx="7078027" cy="44805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764794"/>
            <a:ext cx="11109960" cy="1364615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760720"/>
            <a:ext cx="7078027" cy="1067244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022354"/>
            <a:ext cx="1892808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111750"/>
            <a:ext cx="1892808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7797784"/>
            <a:ext cx="49377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12FA-322C-410E-8A30-AB73E03FA79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7797784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7797784"/>
            <a:ext cx="49377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14016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995251"/>
            <a:ext cx="6319468" cy="4139166"/>
            <a:chOff x="14614108" y="3995251"/>
            <a:chExt cx="6319468" cy="413916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921896" y="5520305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8921896" y="4201533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489082" y="3995251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8921896" y="4860919"/>
              <a:ext cx="2011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5D28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5D288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63504"/>
              <a:ext cx="394640" cy="35353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221525"/>
              <a:ext cx="868387" cy="57736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521328"/>
              <a:ext cx="1861734" cy="30899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2987056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/>
        </p:nvGraphicFramePr>
        <p:xfrm>
          <a:off x="9429341" y="12732324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5D2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5D2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1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2987056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2626"/>
              </p:ext>
            </p:extLst>
          </p:nvPr>
        </p:nvGraphicFramePr>
        <p:xfrm>
          <a:off x="9429341" y="12732324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/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7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2EEF1-6D58-E7DB-F0EA-BE11912B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056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6628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CC45C4-198C-A1E0-F9D8-9F7F64BDB9DE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A63FC4-DE44-3913-D87F-5577A900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4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63DBE-BCFE-23EB-1ED7-B32C20883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12058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54658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6473B2C8-518C-4C80-8B08-A95EE8BE5CBB}"/>
              </a:ext>
            </a:extLst>
          </p:cNvPr>
          <p:cNvGrpSpPr/>
          <p:nvPr/>
        </p:nvGrpSpPr>
        <p:grpSpPr>
          <a:xfrm>
            <a:off x="5066299" y="11843385"/>
            <a:ext cx="3953673" cy="538039"/>
            <a:chOff x="5343387" y="12614499"/>
            <a:chExt cx="3953673" cy="5380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9EF4-2C48-4F72-BDBF-7A589B9C53D7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1BB127-32D4-41C8-857D-A4D47DEC336D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50730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4E35027-9F50-4D93-88B5-0D6F464A6963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76D50CA-1126-4339-B978-CF02A8095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03180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25ECE48-944F-4C40-B383-AFD32D5DF7A5}"/>
              </a:ext>
            </a:extLst>
          </p:cNvPr>
          <p:cNvGrpSpPr/>
          <p:nvPr/>
        </p:nvGrpSpPr>
        <p:grpSpPr>
          <a:xfrm>
            <a:off x="7124957" y="3884652"/>
            <a:ext cx="13779130" cy="4249765"/>
            <a:chOff x="7124957" y="3884652"/>
            <a:chExt cx="13779130" cy="42497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F88932-499D-4D43-B905-4E632813C639}"/>
                </a:ext>
              </a:extLst>
            </p:cNvPr>
            <p:cNvGrpSpPr/>
            <p:nvPr/>
          </p:nvGrpSpPr>
          <p:grpSpPr>
            <a:xfrm>
              <a:off x="14373264" y="3884652"/>
              <a:ext cx="6530823" cy="4249765"/>
              <a:chOff x="14373264" y="3884652"/>
              <a:chExt cx="6530823" cy="424976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07824A-0D07-40DD-A6B1-8112FE7F22ED}"/>
                  </a:ext>
                </a:extLst>
              </p:cNvPr>
              <p:cNvSpPr txBox="1"/>
              <p:nvPr/>
            </p:nvSpPr>
            <p:spPr>
              <a:xfrm>
                <a:off x="18682095" y="5542847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A7DE757-F588-43D3-9190-B1F42D97996A}"/>
                  </a:ext>
                </a:extLst>
              </p:cNvPr>
              <p:cNvSpPr txBox="1"/>
              <p:nvPr/>
            </p:nvSpPr>
            <p:spPr>
              <a:xfrm>
                <a:off x="16814213" y="4356212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A1BCFC6-B343-41BF-8BD7-C10385FAD10A}"/>
                  </a:ext>
                </a:extLst>
              </p:cNvPr>
              <p:cNvSpPr txBox="1"/>
              <p:nvPr/>
            </p:nvSpPr>
            <p:spPr>
              <a:xfrm>
                <a:off x="16954774" y="7241865"/>
                <a:ext cx="177572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A/R-</a:t>
                </a:r>
              </a:p>
              <a:p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Focused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6390C7C-3F1C-44C8-B1B1-ADF5FF89CDDF}"/>
                  </a:ext>
                </a:extLst>
              </p:cNvPr>
              <p:cNvCxnSpPr>
                <a:cxnSpLocks/>
                <a:stCxn id="104" idx="0"/>
              </p:cNvCxnSpPr>
              <p:nvPr/>
            </p:nvCxnSpPr>
            <p:spPr>
              <a:xfrm flipV="1">
                <a:off x="17842638" y="6829563"/>
                <a:ext cx="926529" cy="412302"/>
              </a:xfrm>
              <a:prstGeom prst="line">
                <a:avLst/>
              </a:prstGeom>
              <a:ln w="190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056B634-B2AA-48EC-A43E-277E3B80FBB1}"/>
                  </a:ext>
                </a:extLst>
              </p:cNvPr>
              <p:cNvSpPr txBox="1"/>
              <p:nvPr/>
            </p:nvSpPr>
            <p:spPr>
              <a:xfrm>
                <a:off x="16352134" y="3884652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0218D70-292F-4B71-B7D7-D49D61B69DDE}"/>
                  </a:ext>
                </a:extLst>
              </p:cNvPr>
              <p:cNvSpPr txBox="1"/>
              <p:nvPr/>
            </p:nvSpPr>
            <p:spPr>
              <a:xfrm>
                <a:off x="17617556" y="5210205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7726384-D177-45FE-AC52-8D4F6A53C4CA}"/>
                  </a:ext>
                </a:extLst>
              </p:cNvPr>
              <p:cNvSpPr txBox="1"/>
              <p:nvPr/>
            </p:nvSpPr>
            <p:spPr>
              <a:xfrm>
                <a:off x="14373264" y="7241865"/>
                <a:ext cx="1386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1.5 °C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E16D3BB-DE08-4EA6-87C1-97B93799B791}"/>
                  </a:ext>
                </a:extLst>
              </p:cNvPr>
              <p:cNvCxnSpPr>
                <a:cxnSpLocks/>
                <a:stCxn id="108" idx="0"/>
              </p:cNvCxnSpPr>
              <p:nvPr/>
            </p:nvCxnSpPr>
            <p:spPr>
              <a:xfrm flipH="1" flipV="1">
                <a:off x="14945406" y="6581085"/>
                <a:ext cx="121266" cy="66078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CB8EA5-3F26-4049-8086-6BA067F43A39}"/>
                  </a:ext>
                </a:extLst>
              </p:cNvPr>
              <p:cNvSpPr txBox="1"/>
              <p:nvPr/>
            </p:nvSpPr>
            <p:spPr>
              <a:xfrm>
                <a:off x="18721014" y="7241865"/>
                <a:ext cx="18288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</a:t>
                </a:r>
              </a:p>
              <a:p>
                <a:r>
                  <a:rPr lang="en-US" sz="2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Bioenergy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EE75460-E2BF-4CBE-91B7-1594D2D6E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14456" y="6948131"/>
                <a:ext cx="105334" cy="34820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0472F09-34C9-454E-A241-70480B26A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72483" y="5986577"/>
                <a:ext cx="289017" cy="3304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5E462A-1BB3-4D13-803F-80F24F7D98FD}"/>
                </a:ext>
              </a:extLst>
            </p:cNvPr>
            <p:cNvGrpSpPr/>
            <p:nvPr/>
          </p:nvGrpSpPr>
          <p:grpSpPr>
            <a:xfrm>
              <a:off x="7124957" y="6282226"/>
              <a:ext cx="11908371" cy="665905"/>
              <a:chOff x="7124957" y="6158656"/>
              <a:chExt cx="11908371" cy="665905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28A98AA-B086-47CE-A855-42140116DFCC}"/>
                  </a:ext>
                </a:extLst>
              </p:cNvPr>
              <p:cNvSpPr/>
              <p:nvPr/>
            </p:nvSpPr>
            <p:spPr>
              <a:xfrm>
                <a:off x="18369556" y="6158656"/>
                <a:ext cx="237744" cy="237744"/>
              </a:xfrm>
              <a:prstGeom prst="ellipse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E3CF4B0-2F84-4B3B-9F0C-3F1457587E56}"/>
                  </a:ext>
                </a:extLst>
              </p:cNvPr>
              <p:cNvSpPr/>
              <p:nvPr/>
            </p:nvSpPr>
            <p:spPr>
              <a:xfrm>
                <a:off x="18795584" y="6586817"/>
                <a:ext cx="237744" cy="237744"/>
              </a:xfrm>
              <a:prstGeom prst="ellipse">
                <a:avLst/>
              </a:prstGeom>
              <a:solidFill>
                <a:srgbClr val="00B0F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73B2FCE-48DD-4BE7-9ED3-B58D87B8EE13}"/>
                  </a:ext>
                </a:extLst>
              </p:cNvPr>
              <p:cNvSpPr/>
              <p:nvPr/>
            </p:nvSpPr>
            <p:spPr>
              <a:xfrm>
                <a:off x="18734350" y="6503066"/>
                <a:ext cx="237744" cy="237744"/>
              </a:xfrm>
              <a:prstGeom prst="ellipse">
                <a:avLst/>
              </a:prstGeom>
              <a:solidFill>
                <a:schemeClr val="accent2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3C61007-8CA8-4962-97AB-309FC35E3E36}"/>
                  </a:ext>
                </a:extLst>
              </p:cNvPr>
              <p:cNvSpPr/>
              <p:nvPr/>
            </p:nvSpPr>
            <p:spPr>
              <a:xfrm>
                <a:off x="14826534" y="6219771"/>
                <a:ext cx="237744" cy="237744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4163CD-F934-4F02-B7BE-8C098096D835}"/>
                  </a:ext>
                </a:extLst>
              </p:cNvPr>
              <p:cNvSpPr/>
              <p:nvPr/>
            </p:nvSpPr>
            <p:spPr>
              <a:xfrm>
                <a:off x="8136224" y="6158656"/>
                <a:ext cx="237744" cy="237744"/>
              </a:xfrm>
              <a:prstGeom prst="ellipse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C08EA94-C7DD-4E1D-894D-07B0F9143C6E}"/>
                  </a:ext>
                </a:extLst>
              </p:cNvPr>
              <p:cNvSpPr/>
              <p:nvPr/>
            </p:nvSpPr>
            <p:spPr>
              <a:xfrm>
                <a:off x="9051345" y="6586817"/>
                <a:ext cx="237744" cy="237744"/>
              </a:xfrm>
              <a:prstGeom prst="ellipse">
                <a:avLst/>
              </a:prstGeom>
              <a:solidFill>
                <a:srgbClr val="00B0F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7CC66FB-0A45-4921-9182-16DE190C95F0}"/>
                  </a:ext>
                </a:extLst>
              </p:cNvPr>
              <p:cNvSpPr/>
              <p:nvPr/>
            </p:nvSpPr>
            <p:spPr>
              <a:xfrm>
                <a:off x="7124957" y="6219771"/>
                <a:ext cx="237744" cy="237744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3B25F47-0508-4894-97B7-963F267258C5}"/>
                </a:ext>
              </a:extLst>
            </p:cNvPr>
            <p:cNvSpPr/>
            <p:nvPr/>
          </p:nvSpPr>
          <p:spPr>
            <a:xfrm>
              <a:off x="16269421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F249F97-5DA3-400C-BC38-F596485BF89D}"/>
                </a:ext>
              </a:extLst>
            </p:cNvPr>
            <p:cNvSpPr/>
            <p:nvPr/>
          </p:nvSpPr>
          <p:spPr>
            <a:xfrm>
              <a:off x="16849795" y="479551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55CF6BA-5A15-4F32-8D6D-52BB3F2130D0}"/>
                </a:ext>
              </a:extLst>
            </p:cNvPr>
            <p:cNvSpPr/>
            <p:nvPr/>
          </p:nvSpPr>
          <p:spPr>
            <a:xfrm>
              <a:off x="17843142" y="576407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CB90516-8384-447D-B1D3-5E07C8123A4F}"/>
                </a:ext>
              </a:extLst>
            </p:cNvPr>
            <p:cNvSpPr/>
            <p:nvPr/>
          </p:nvSpPr>
          <p:spPr>
            <a:xfrm>
              <a:off x="7141878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E226AB2-05FE-48C2-826D-E2181440163F}"/>
                </a:ext>
              </a:extLst>
            </p:cNvPr>
            <p:cNvSpPr/>
            <p:nvPr/>
          </p:nvSpPr>
          <p:spPr>
            <a:xfrm>
              <a:off x="7396247" y="480614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6048E9-960D-4773-BE32-4DCB45AC0CE7}"/>
                </a:ext>
              </a:extLst>
            </p:cNvPr>
            <p:cNvSpPr/>
            <p:nvPr/>
          </p:nvSpPr>
          <p:spPr>
            <a:xfrm>
              <a:off x="7875446" y="576407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C94A50E-45BB-46F1-A334-7BAD2208DD7C}"/>
                </a:ext>
              </a:extLst>
            </p:cNvPr>
            <p:cNvSpPr/>
            <p:nvPr/>
          </p:nvSpPr>
          <p:spPr>
            <a:xfrm>
              <a:off x="8107618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27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94CF89-B38B-44DF-23D5-8769CED5F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" r="11942" b="32"/>
          <a:stretch/>
        </p:blipFill>
        <p:spPr>
          <a:xfrm>
            <a:off x="0" y="145945"/>
            <a:ext cx="21945600" cy="111556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81766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D920E0-29C6-4029-BD11-31FC1D4DEE29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23991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28222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71038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79551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76407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34334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28222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71038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80614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76407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34334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78229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56580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35397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96848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91600" y="4861575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78430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56315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35131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85215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89848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31480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85215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89848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31480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98167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86061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59EC69-7F0A-4B52-8086-5F4F07FCA30E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0A907F9-D6F4-4022-8247-DED9D57B89A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BED445-96E5-462F-8D21-5E213801DFEF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9" name="Table 7">
            <a:extLst>
              <a:ext uri="{FF2B5EF4-FFF2-40B4-BE49-F238E27FC236}">
                <a16:creationId xmlns:a16="http://schemas.microsoft.com/office/drawing/2014/main" id="{B994BFE7-DF88-4866-8E7E-F7888652B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8335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64821B-D3B4-0429-8643-4B3EA1911622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4152BF-14A1-1340-3248-AC3AD787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6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1247</Words>
  <Application>Microsoft Office PowerPoint</Application>
  <PresentationFormat>Custom</PresentationFormat>
  <Paragraphs>229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28</cp:revision>
  <dcterms:created xsi:type="dcterms:W3CDTF">2023-01-04T20:03:43Z</dcterms:created>
  <dcterms:modified xsi:type="dcterms:W3CDTF">2023-11-28T15:55:16Z</dcterms:modified>
</cp:coreProperties>
</file>