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9" r:id="rId2"/>
    <p:sldId id="260" r:id="rId3"/>
  </p:sldIdLst>
  <p:sldSz cx="21945600" cy="10240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7030A0"/>
    <a:srgbClr val="ED7D31"/>
    <a:srgbClr val="FFC000"/>
    <a:srgbClr val="FF0000"/>
    <a:srgbClr val="693476"/>
    <a:srgbClr val="5D80A4"/>
    <a:srgbClr val="4EB99D"/>
    <a:srgbClr val="C9E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76010"/>
            <a:ext cx="16459200" cy="3565372"/>
          </a:xfrm>
        </p:spPr>
        <p:txBody>
          <a:bodyPr anchor="b"/>
          <a:lstStyle>
            <a:lvl1pPr algn="ctr"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378877"/>
            <a:ext cx="16459200" cy="2472528"/>
          </a:xfrm>
        </p:spPr>
        <p:txBody>
          <a:bodyPr/>
          <a:lstStyle>
            <a:lvl1pPr marL="0" indent="0" algn="ctr">
              <a:buNone/>
              <a:defRPr sz="3584"/>
            </a:lvl1pPr>
            <a:lvl2pPr marL="682737" indent="0" algn="ctr">
              <a:buNone/>
              <a:defRPr sz="2987"/>
            </a:lvl2pPr>
            <a:lvl3pPr marL="1365474" indent="0" algn="ctr">
              <a:buNone/>
              <a:defRPr sz="2688"/>
            </a:lvl3pPr>
            <a:lvl4pPr marL="2048210" indent="0" algn="ctr">
              <a:buNone/>
              <a:defRPr sz="2389"/>
            </a:lvl4pPr>
            <a:lvl5pPr marL="2730947" indent="0" algn="ctr">
              <a:buNone/>
              <a:defRPr sz="2389"/>
            </a:lvl5pPr>
            <a:lvl6pPr marL="3413684" indent="0" algn="ctr">
              <a:buNone/>
              <a:defRPr sz="2389"/>
            </a:lvl6pPr>
            <a:lvl7pPr marL="4096421" indent="0" algn="ctr">
              <a:buNone/>
              <a:defRPr sz="2389"/>
            </a:lvl7pPr>
            <a:lvl8pPr marL="4779157" indent="0" algn="ctr">
              <a:buNone/>
              <a:defRPr sz="2389"/>
            </a:lvl8pPr>
            <a:lvl9pPr marL="5461894" indent="0" algn="ctr">
              <a:buNone/>
              <a:defRPr sz="23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45236"/>
            <a:ext cx="4732020" cy="867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45236"/>
            <a:ext cx="13921740" cy="867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553131"/>
            <a:ext cx="18928080" cy="425995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6853387"/>
            <a:ext cx="18928080" cy="2240210"/>
          </a:xfrm>
        </p:spPr>
        <p:txBody>
          <a:bodyPr/>
          <a:lstStyle>
            <a:lvl1pPr marL="0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1pPr>
            <a:lvl2pPr marL="68273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2pPr>
            <a:lvl3pPr marL="1365474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3pPr>
            <a:lvl4pPr marL="2048210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4pPr>
            <a:lvl5pPr marL="2730947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5pPr>
            <a:lvl6pPr marL="3413684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6pPr>
            <a:lvl7pPr marL="4096421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7pPr>
            <a:lvl8pPr marL="4779157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8pPr>
            <a:lvl9pPr marL="5461894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726182"/>
            <a:ext cx="9326880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726182"/>
            <a:ext cx="9326880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45237"/>
            <a:ext cx="18928080" cy="1979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510459"/>
            <a:ext cx="9284017" cy="1230337"/>
          </a:xfrm>
        </p:spPr>
        <p:txBody>
          <a:bodyPr anchor="b"/>
          <a:lstStyle>
            <a:lvl1pPr marL="0" indent="0">
              <a:buNone/>
              <a:defRPr sz="3584" b="1"/>
            </a:lvl1pPr>
            <a:lvl2pPr marL="682737" indent="0">
              <a:buNone/>
              <a:defRPr sz="2987" b="1"/>
            </a:lvl2pPr>
            <a:lvl3pPr marL="1365474" indent="0">
              <a:buNone/>
              <a:defRPr sz="2688" b="1"/>
            </a:lvl3pPr>
            <a:lvl4pPr marL="2048210" indent="0">
              <a:buNone/>
              <a:defRPr sz="2389" b="1"/>
            </a:lvl4pPr>
            <a:lvl5pPr marL="2730947" indent="0">
              <a:buNone/>
              <a:defRPr sz="2389" b="1"/>
            </a:lvl5pPr>
            <a:lvl6pPr marL="3413684" indent="0">
              <a:buNone/>
              <a:defRPr sz="2389" b="1"/>
            </a:lvl6pPr>
            <a:lvl7pPr marL="4096421" indent="0">
              <a:buNone/>
              <a:defRPr sz="2389" b="1"/>
            </a:lvl7pPr>
            <a:lvl8pPr marL="4779157" indent="0">
              <a:buNone/>
              <a:defRPr sz="2389" b="1"/>
            </a:lvl8pPr>
            <a:lvl9pPr marL="5461894" indent="0">
              <a:buNone/>
              <a:defRPr sz="23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3740796"/>
            <a:ext cx="9284017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510459"/>
            <a:ext cx="9329738" cy="1230337"/>
          </a:xfrm>
        </p:spPr>
        <p:txBody>
          <a:bodyPr anchor="b"/>
          <a:lstStyle>
            <a:lvl1pPr marL="0" indent="0">
              <a:buNone/>
              <a:defRPr sz="3584" b="1"/>
            </a:lvl1pPr>
            <a:lvl2pPr marL="682737" indent="0">
              <a:buNone/>
              <a:defRPr sz="2987" b="1"/>
            </a:lvl2pPr>
            <a:lvl3pPr marL="1365474" indent="0">
              <a:buNone/>
              <a:defRPr sz="2688" b="1"/>
            </a:lvl3pPr>
            <a:lvl4pPr marL="2048210" indent="0">
              <a:buNone/>
              <a:defRPr sz="2389" b="1"/>
            </a:lvl4pPr>
            <a:lvl5pPr marL="2730947" indent="0">
              <a:buNone/>
              <a:defRPr sz="2389" b="1"/>
            </a:lvl5pPr>
            <a:lvl6pPr marL="3413684" indent="0">
              <a:buNone/>
              <a:defRPr sz="2389" b="1"/>
            </a:lvl6pPr>
            <a:lvl7pPr marL="4096421" indent="0">
              <a:buNone/>
              <a:defRPr sz="2389" b="1"/>
            </a:lvl7pPr>
            <a:lvl8pPr marL="4779157" indent="0">
              <a:buNone/>
              <a:defRPr sz="2389" b="1"/>
            </a:lvl8pPr>
            <a:lvl9pPr marL="5461894" indent="0">
              <a:buNone/>
              <a:defRPr sz="23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3740796"/>
            <a:ext cx="9329738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82731"/>
            <a:ext cx="7078027" cy="2389558"/>
          </a:xfrm>
        </p:spPr>
        <p:txBody>
          <a:bodyPr anchor="b"/>
          <a:lstStyle>
            <a:lvl1pPr>
              <a:defRPr sz="4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474510"/>
            <a:ext cx="11109960" cy="7277721"/>
          </a:xfrm>
        </p:spPr>
        <p:txBody>
          <a:bodyPr/>
          <a:lstStyle>
            <a:lvl1pPr>
              <a:defRPr sz="4779"/>
            </a:lvl1pPr>
            <a:lvl2pPr>
              <a:defRPr sz="4181"/>
            </a:lvl2pPr>
            <a:lvl3pPr>
              <a:defRPr sz="3584"/>
            </a:lvl3pPr>
            <a:lvl4pPr>
              <a:defRPr sz="2987"/>
            </a:lvl4pPr>
            <a:lvl5pPr>
              <a:defRPr sz="2987"/>
            </a:lvl5pPr>
            <a:lvl6pPr>
              <a:defRPr sz="2987"/>
            </a:lvl6pPr>
            <a:lvl7pPr>
              <a:defRPr sz="2987"/>
            </a:lvl7pPr>
            <a:lvl8pPr>
              <a:defRPr sz="2987"/>
            </a:lvl8pPr>
            <a:lvl9pPr>
              <a:defRPr sz="2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72289"/>
            <a:ext cx="7078027" cy="5691795"/>
          </a:xfrm>
        </p:spPr>
        <p:txBody>
          <a:bodyPr/>
          <a:lstStyle>
            <a:lvl1pPr marL="0" indent="0">
              <a:buNone/>
              <a:defRPr sz="2389"/>
            </a:lvl1pPr>
            <a:lvl2pPr marL="682737" indent="0">
              <a:buNone/>
              <a:defRPr sz="2091"/>
            </a:lvl2pPr>
            <a:lvl3pPr marL="1365474" indent="0">
              <a:buNone/>
              <a:defRPr sz="1792"/>
            </a:lvl3pPr>
            <a:lvl4pPr marL="2048210" indent="0">
              <a:buNone/>
              <a:defRPr sz="1493"/>
            </a:lvl4pPr>
            <a:lvl5pPr marL="2730947" indent="0">
              <a:buNone/>
              <a:defRPr sz="1493"/>
            </a:lvl5pPr>
            <a:lvl6pPr marL="3413684" indent="0">
              <a:buNone/>
              <a:defRPr sz="1493"/>
            </a:lvl6pPr>
            <a:lvl7pPr marL="4096421" indent="0">
              <a:buNone/>
              <a:defRPr sz="1493"/>
            </a:lvl7pPr>
            <a:lvl8pPr marL="4779157" indent="0">
              <a:buNone/>
              <a:defRPr sz="1493"/>
            </a:lvl8pPr>
            <a:lvl9pPr marL="5461894" indent="0">
              <a:buNone/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82731"/>
            <a:ext cx="7078027" cy="2389558"/>
          </a:xfrm>
        </p:spPr>
        <p:txBody>
          <a:bodyPr anchor="b"/>
          <a:lstStyle>
            <a:lvl1pPr>
              <a:defRPr sz="4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474510"/>
            <a:ext cx="11109960" cy="7277721"/>
          </a:xfrm>
        </p:spPr>
        <p:txBody>
          <a:bodyPr anchor="t"/>
          <a:lstStyle>
            <a:lvl1pPr marL="0" indent="0">
              <a:buNone/>
              <a:defRPr sz="4779"/>
            </a:lvl1pPr>
            <a:lvl2pPr marL="682737" indent="0">
              <a:buNone/>
              <a:defRPr sz="4181"/>
            </a:lvl2pPr>
            <a:lvl3pPr marL="1365474" indent="0">
              <a:buNone/>
              <a:defRPr sz="3584"/>
            </a:lvl3pPr>
            <a:lvl4pPr marL="2048210" indent="0">
              <a:buNone/>
              <a:defRPr sz="2987"/>
            </a:lvl4pPr>
            <a:lvl5pPr marL="2730947" indent="0">
              <a:buNone/>
              <a:defRPr sz="2987"/>
            </a:lvl5pPr>
            <a:lvl6pPr marL="3413684" indent="0">
              <a:buNone/>
              <a:defRPr sz="2987"/>
            </a:lvl6pPr>
            <a:lvl7pPr marL="4096421" indent="0">
              <a:buNone/>
              <a:defRPr sz="2987"/>
            </a:lvl7pPr>
            <a:lvl8pPr marL="4779157" indent="0">
              <a:buNone/>
              <a:defRPr sz="2987"/>
            </a:lvl8pPr>
            <a:lvl9pPr marL="5461894" indent="0">
              <a:buNone/>
              <a:defRPr sz="2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72289"/>
            <a:ext cx="7078027" cy="5691795"/>
          </a:xfrm>
        </p:spPr>
        <p:txBody>
          <a:bodyPr/>
          <a:lstStyle>
            <a:lvl1pPr marL="0" indent="0">
              <a:buNone/>
              <a:defRPr sz="2389"/>
            </a:lvl1pPr>
            <a:lvl2pPr marL="682737" indent="0">
              <a:buNone/>
              <a:defRPr sz="2091"/>
            </a:lvl2pPr>
            <a:lvl3pPr marL="1365474" indent="0">
              <a:buNone/>
              <a:defRPr sz="1792"/>
            </a:lvl3pPr>
            <a:lvl4pPr marL="2048210" indent="0">
              <a:buNone/>
              <a:defRPr sz="1493"/>
            </a:lvl4pPr>
            <a:lvl5pPr marL="2730947" indent="0">
              <a:buNone/>
              <a:defRPr sz="1493"/>
            </a:lvl5pPr>
            <a:lvl6pPr marL="3413684" indent="0">
              <a:buNone/>
              <a:defRPr sz="1493"/>
            </a:lvl6pPr>
            <a:lvl7pPr marL="4096421" indent="0">
              <a:buNone/>
              <a:defRPr sz="1493"/>
            </a:lvl7pPr>
            <a:lvl8pPr marL="4779157" indent="0">
              <a:buNone/>
              <a:defRPr sz="1493"/>
            </a:lvl8pPr>
            <a:lvl9pPr marL="5461894" indent="0">
              <a:buNone/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45237"/>
            <a:ext cx="18928080" cy="197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726182"/>
            <a:ext cx="18928080" cy="649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9491856"/>
            <a:ext cx="4937760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12FA-322C-410E-8A30-AB73E03FA79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9491856"/>
            <a:ext cx="7406640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9491856"/>
            <a:ext cx="4937760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65474" rtl="0" eaLnBrk="1" latinLnBrk="0" hangingPunct="1">
        <a:lnSpc>
          <a:spcPct val="90000"/>
        </a:lnSpc>
        <a:spcBef>
          <a:spcPct val="0"/>
        </a:spcBef>
        <a:buNone/>
        <a:defRPr sz="6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368" indent="-341368" algn="l" defTabSz="1365474" rtl="0" eaLnBrk="1" latinLnBrk="0" hangingPunct="1">
        <a:lnSpc>
          <a:spcPct val="90000"/>
        </a:lnSpc>
        <a:spcBef>
          <a:spcPts val="1493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24105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2pPr>
      <a:lvl3pPr marL="1706842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3pPr>
      <a:lvl4pPr marL="2389579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4pPr>
      <a:lvl5pPr marL="3072315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5pPr>
      <a:lvl6pPr marL="3755052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6pPr>
      <a:lvl7pPr marL="4437789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526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8pPr>
      <a:lvl9pPr marL="5803262" indent="-341368" algn="l" defTabSz="13654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82737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365474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2048210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4pPr>
      <a:lvl5pPr marL="2730947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5pPr>
      <a:lvl6pPr marL="3413684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6pPr>
      <a:lvl7pPr marL="4096421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7pPr>
      <a:lvl8pPr marL="4779157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8pPr>
      <a:lvl9pPr marL="5461894" algn="l" defTabSz="1365474" rtl="0" eaLnBrk="1" latinLnBrk="0" hangingPunct="1">
        <a:defRPr sz="2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A7967-15E3-EB7F-67F4-190903D7F2F7}"/>
              </a:ext>
            </a:extLst>
          </p:cNvPr>
          <p:cNvGrpSpPr/>
          <p:nvPr/>
        </p:nvGrpSpPr>
        <p:grpSpPr>
          <a:xfrm>
            <a:off x="0" y="123560"/>
            <a:ext cx="21945599" cy="10038928"/>
            <a:chOff x="0" y="4612303"/>
            <a:chExt cx="21945599" cy="100389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D99D2B-ACF7-FA45-EBEE-914B77B0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549100" y="5232911"/>
              <a:ext cx="9418320" cy="94183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6D79BD-E82D-FB2B-B168-34D4A349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0" y="5232911"/>
              <a:ext cx="9418320" cy="9418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D89A2-C605-0806-5A25-71D878D4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98200" y="5232911"/>
              <a:ext cx="2847399" cy="94183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99843A-851F-4303-8557-B99557CF1570}"/>
                </a:ext>
              </a:extLst>
            </p:cNvPr>
            <p:cNvSpPr txBox="1"/>
            <p:nvPr/>
          </p:nvSpPr>
          <p:spPr>
            <a:xfrm>
              <a:off x="671803" y="4612303"/>
              <a:ext cx="8578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(A) BECCS vs. Energy cropland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B913B6-4088-D1A9-DF07-F87C0F283E85}"/>
                </a:ext>
              </a:extLst>
            </p:cNvPr>
            <p:cNvSpPr txBox="1"/>
            <p:nvPr/>
          </p:nvSpPr>
          <p:spPr>
            <a:xfrm>
              <a:off x="10208774" y="4612303"/>
              <a:ext cx="6680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(B) LULUCF vs. Forest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111682-778A-C7E6-BEA3-40A3C8BF94F7}"/>
                </a:ext>
              </a:extLst>
            </p:cNvPr>
            <p:cNvSpPr txBox="1"/>
            <p:nvPr/>
          </p:nvSpPr>
          <p:spPr>
            <a:xfrm rot="2732222">
              <a:off x="5561656" y="11616121"/>
              <a:ext cx="353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-9.5 tCO</a:t>
              </a:r>
              <a:r>
                <a:rPr lang="en-US" sz="20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ha</a:t>
              </a:r>
              <a:r>
                <a:rPr lang="en-US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yr</a:t>
              </a:r>
              <a:r>
                <a:rPr lang="en-US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507906-6F5F-AE71-5F62-047DD9B251BE}"/>
                </a:ext>
              </a:extLst>
            </p:cNvPr>
            <p:cNvSpPr txBox="1"/>
            <p:nvPr/>
          </p:nvSpPr>
          <p:spPr>
            <a:xfrm rot="1966444">
              <a:off x="15740290" y="9645175"/>
              <a:ext cx="353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-5.7 tCO</a:t>
              </a:r>
              <a:r>
                <a:rPr lang="en-US" sz="2000" b="1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ha</a:t>
              </a:r>
              <a:r>
                <a:rPr lang="en-US" sz="2000" b="1" baseline="30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yr</a:t>
              </a:r>
              <a:r>
                <a:rPr lang="en-US" sz="2000" b="1" baseline="30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9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A7967-15E3-EB7F-67F4-190903D7F2F7}"/>
              </a:ext>
            </a:extLst>
          </p:cNvPr>
          <p:cNvGrpSpPr/>
          <p:nvPr/>
        </p:nvGrpSpPr>
        <p:grpSpPr>
          <a:xfrm>
            <a:off x="0" y="123560"/>
            <a:ext cx="21945599" cy="10038928"/>
            <a:chOff x="0" y="4612303"/>
            <a:chExt cx="21945599" cy="100389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D99D2B-ACF7-FA45-EBEE-914B77B0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549100" y="5232911"/>
              <a:ext cx="9418320" cy="94183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6D79BD-E82D-FB2B-B168-34D4A349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0" y="5232911"/>
              <a:ext cx="9418320" cy="9418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D89A2-C605-0806-5A25-71D878D4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98200" y="5232911"/>
              <a:ext cx="2847399" cy="94183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99843A-851F-4303-8557-B99557CF1570}"/>
                </a:ext>
              </a:extLst>
            </p:cNvPr>
            <p:cNvSpPr txBox="1"/>
            <p:nvPr/>
          </p:nvSpPr>
          <p:spPr>
            <a:xfrm>
              <a:off x="671803" y="4612303"/>
              <a:ext cx="8578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(A) BECCS vs. Energy cropland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B913B6-4088-D1A9-DF07-F87C0F283E85}"/>
                </a:ext>
              </a:extLst>
            </p:cNvPr>
            <p:cNvSpPr txBox="1"/>
            <p:nvPr/>
          </p:nvSpPr>
          <p:spPr>
            <a:xfrm>
              <a:off x="10208774" y="4612303"/>
              <a:ext cx="6680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(B) LULUCF vs. Forest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111682-778A-C7E6-BEA3-40A3C8BF94F7}"/>
                </a:ext>
              </a:extLst>
            </p:cNvPr>
            <p:cNvSpPr txBox="1"/>
            <p:nvPr/>
          </p:nvSpPr>
          <p:spPr>
            <a:xfrm rot="512186">
              <a:off x="5872653" y="7076019"/>
              <a:ext cx="353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 tCO</a:t>
              </a:r>
              <a:r>
                <a:rPr lang="en-US" sz="20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ha</a:t>
              </a:r>
              <a:r>
                <a:rPr lang="en-US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yr</a:t>
              </a:r>
              <a:r>
                <a:rPr lang="en-US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507906-6F5F-AE71-5F62-047DD9B251BE}"/>
                </a:ext>
              </a:extLst>
            </p:cNvPr>
            <p:cNvSpPr txBox="1"/>
            <p:nvPr/>
          </p:nvSpPr>
          <p:spPr>
            <a:xfrm rot="1410592">
              <a:off x="15539049" y="8801113"/>
              <a:ext cx="353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 tCO</a:t>
              </a:r>
              <a:r>
                <a:rPr lang="en-US" sz="2000" b="1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ha</a:t>
              </a:r>
              <a:r>
                <a:rPr lang="en-US" sz="2000" b="1" baseline="30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yr</a:t>
              </a:r>
              <a:r>
                <a:rPr lang="en-US" sz="2000" b="1" baseline="30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34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50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18</cp:revision>
  <dcterms:created xsi:type="dcterms:W3CDTF">2023-01-04T20:03:43Z</dcterms:created>
  <dcterms:modified xsi:type="dcterms:W3CDTF">2023-12-20T08:19:13Z</dcterms:modified>
</cp:coreProperties>
</file>