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02C"/>
    <a:srgbClr val="FF7F00"/>
    <a:srgbClr val="FDBF6F"/>
    <a:srgbClr val="E6AB02"/>
    <a:srgbClr val="D95F02"/>
    <a:srgbClr val="E17F35"/>
    <a:srgbClr val="262626"/>
    <a:srgbClr val="D5267F"/>
    <a:srgbClr val="EBBC35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3" autoAdjust="0"/>
    <p:restoredTop sz="94660"/>
  </p:normalViewPr>
  <p:slideViewPr>
    <p:cSldViewPr snapToGrid="0">
      <p:cViewPr>
        <p:scale>
          <a:sx n="125" d="100"/>
          <a:sy n="125" d="100"/>
        </p:scale>
        <p:origin x="-238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3507-D0DB-42FD-B0F2-F577298B524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905655C-8F7B-2C8A-D586-EC6F52AA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716000" cy="1097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0B407-59FA-E4CE-60ED-5E5CE0EB4B92}"/>
              </a:ext>
            </a:extLst>
          </p:cNvPr>
          <p:cNvSpPr txBox="1"/>
          <p:nvPr/>
        </p:nvSpPr>
        <p:spPr>
          <a:xfrm rot="2163270">
            <a:off x="10154346" y="1914379"/>
            <a:ext cx="104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70C0">
                    <a:alpha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03F69-403C-36E3-EEBB-99780CE99D17}"/>
              </a:ext>
            </a:extLst>
          </p:cNvPr>
          <p:cNvSpPr txBox="1"/>
          <p:nvPr/>
        </p:nvSpPr>
        <p:spPr>
          <a:xfrm rot="1862552">
            <a:off x="10138556" y="3757807"/>
            <a:ext cx="104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33A0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Asia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B5B1-922B-D5BB-3A25-BCA68BE9F4D8}"/>
              </a:ext>
            </a:extLst>
          </p:cNvPr>
          <p:cNvSpPr txBox="1"/>
          <p:nvPr/>
        </p:nvSpPr>
        <p:spPr>
          <a:xfrm rot="18909773">
            <a:off x="926117" y="7432602"/>
            <a:ext cx="132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B9E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BDC84-7B87-3E10-D4EC-8329808C3736}"/>
              </a:ext>
            </a:extLst>
          </p:cNvPr>
          <p:cNvSpPr txBox="1"/>
          <p:nvPr/>
        </p:nvSpPr>
        <p:spPr>
          <a:xfrm rot="606258">
            <a:off x="4226890" y="8307167"/>
            <a:ext cx="153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force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2097E-3E7E-33C1-F9BC-0D0A16AAEF1A}"/>
              </a:ext>
            </a:extLst>
          </p:cNvPr>
          <p:cNvSpPr txBox="1"/>
          <p:nvPr/>
        </p:nvSpPr>
        <p:spPr>
          <a:xfrm rot="988032">
            <a:off x="3811773" y="8923527"/>
            <a:ext cx="190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570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Rural 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CE33B-CED0-08A8-CD9D-93D1C75EEC57}"/>
              </a:ext>
            </a:extLst>
          </p:cNvPr>
          <p:cNvSpPr txBox="1"/>
          <p:nvPr/>
        </p:nvSpPr>
        <p:spPr>
          <a:xfrm rot="272357">
            <a:off x="3762939" y="9522870"/>
            <a:ext cx="181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729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Agricultural labor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696A2-33DC-FACB-EF07-8F4383B3F70A}"/>
              </a:ext>
            </a:extLst>
          </p:cNvPr>
          <p:cNvSpPr txBox="1"/>
          <p:nvPr/>
        </p:nvSpPr>
        <p:spPr>
          <a:xfrm>
            <a:off x="10329778" y="6327243"/>
            <a:ext cx="74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E6A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Ag. </a:t>
            </a:r>
          </a:p>
          <a:p>
            <a:pPr algn="ctr"/>
            <a:r>
              <a:rPr lang="en-US" sz="1400" dirty="0">
                <a:solidFill>
                  <a:srgbClr val="E6A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EF010-E893-8699-E450-B851BE56197E}"/>
              </a:ext>
            </a:extLst>
          </p:cNvPr>
          <p:cNvCxnSpPr>
            <a:cxnSpLocks/>
          </p:cNvCxnSpPr>
          <p:nvPr/>
        </p:nvCxnSpPr>
        <p:spPr>
          <a:xfrm>
            <a:off x="9568588" y="5905317"/>
            <a:ext cx="0" cy="4232953"/>
          </a:xfrm>
          <a:prstGeom prst="line">
            <a:avLst/>
          </a:prstGeom>
          <a:ln w="1905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58468D-030D-02DC-65D1-383078A91A90}"/>
              </a:ext>
            </a:extLst>
          </p:cNvPr>
          <p:cNvCxnSpPr>
            <a:cxnSpLocks/>
          </p:cNvCxnSpPr>
          <p:nvPr/>
        </p:nvCxnSpPr>
        <p:spPr>
          <a:xfrm>
            <a:off x="8226375" y="5905317"/>
            <a:ext cx="0" cy="4232953"/>
          </a:xfrm>
          <a:prstGeom prst="line">
            <a:avLst/>
          </a:prstGeom>
          <a:ln w="1905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017478-8B01-C139-203D-F40959668258}"/>
              </a:ext>
            </a:extLst>
          </p:cNvPr>
          <p:cNvSpPr txBox="1"/>
          <p:nvPr/>
        </p:nvSpPr>
        <p:spPr>
          <a:xfrm rot="760036">
            <a:off x="3858707" y="3785250"/>
            <a:ext cx="165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Asia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A8D93-EB56-273F-B606-77BE1069D927}"/>
              </a:ext>
            </a:extLst>
          </p:cNvPr>
          <p:cNvSpPr txBox="1"/>
          <p:nvPr/>
        </p:nvSpPr>
        <p:spPr>
          <a:xfrm>
            <a:off x="4210587" y="4465188"/>
            <a:ext cx="131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of Asia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63673-1175-55A0-02B8-FCAFD4B0ED15}"/>
              </a:ext>
            </a:extLst>
          </p:cNvPr>
          <p:cNvSpPr txBox="1"/>
          <p:nvPr/>
        </p:nvSpPr>
        <p:spPr>
          <a:xfrm rot="1542596">
            <a:off x="4471111" y="2776324"/>
            <a:ext cx="104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933C3-E986-85B1-AC32-C706D2476EA6}"/>
              </a:ext>
            </a:extLst>
          </p:cNvPr>
          <p:cNvSpPr txBox="1"/>
          <p:nvPr/>
        </p:nvSpPr>
        <p:spPr>
          <a:xfrm rot="1142985">
            <a:off x="4460530" y="3321681"/>
            <a:ext cx="104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0A200-D6E7-3624-F99E-4F497B53B0F8}"/>
              </a:ext>
            </a:extLst>
          </p:cNvPr>
          <p:cNvSpPr txBox="1"/>
          <p:nvPr/>
        </p:nvSpPr>
        <p:spPr>
          <a:xfrm rot="19954345">
            <a:off x="957341" y="2852763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8D1DB-7FA5-2476-43D8-7968A6FDB685}"/>
              </a:ext>
            </a:extLst>
          </p:cNvPr>
          <p:cNvSpPr txBox="1"/>
          <p:nvPr/>
        </p:nvSpPr>
        <p:spPr>
          <a:xfrm rot="362092">
            <a:off x="4208432" y="4202832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Latin America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126F60-28E0-49DB-B6B8-787F72E0DC14}"/>
              </a:ext>
            </a:extLst>
          </p:cNvPr>
          <p:cNvSpPr txBox="1"/>
          <p:nvPr/>
        </p:nvSpPr>
        <p:spPr>
          <a:xfrm>
            <a:off x="993173" y="3788680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42C622-9B7B-84D3-1C38-CDF176302725}"/>
              </a:ext>
            </a:extLst>
          </p:cNvPr>
          <p:cNvCxnSpPr>
            <a:cxnSpLocks/>
          </p:cNvCxnSpPr>
          <p:nvPr/>
        </p:nvCxnSpPr>
        <p:spPr>
          <a:xfrm flipV="1">
            <a:off x="1083365" y="3995017"/>
            <a:ext cx="58972" cy="300649"/>
          </a:xfrm>
          <a:prstGeom prst="line">
            <a:avLst/>
          </a:prstGeom>
          <a:ln w="12700">
            <a:solidFill>
              <a:srgbClr val="FDB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235E5-97D6-8327-E401-DAC4D38C06D5}"/>
              </a:ext>
            </a:extLst>
          </p:cNvPr>
          <p:cNvSpPr txBox="1"/>
          <p:nvPr/>
        </p:nvSpPr>
        <p:spPr>
          <a:xfrm rot="799251">
            <a:off x="9747194" y="3081271"/>
            <a:ext cx="140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6A3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of Asia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9AAC8-946D-ECAB-C489-240FAFC271EA}"/>
              </a:ext>
            </a:extLst>
          </p:cNvPr>
          <p:cNvSpPr txBox="1"/>
          <p:nvPr/>
        </p:nvSpPr>
        <p:spPr>
          <a:xfrm rot="646773">
            <a:off x="10046986" y="4284114"/>
            <a:ext cx="104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1F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5CD98-0384-9F29-F63F-052A7E5C3585}"/>
              </a:ext>
            </a:extLst>
          </p:cNvPr>
          <p:cNvSpPr txBox="1"/>
          <p:nvPr/>
        </p:nvSpPr>
        <p:spPr>
          <a:xfrm>
            <a:off x="9672559" y="2344683"/>
            <a:ext cx="140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2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D22B32-2B40-5FD5-AD40-E36A6D9F2006}"/>
              </a:ext>
            </a:extLst>
          </p:cNvPr>
          <p:cNvSpPr txBox="1"/>
          <p:nvPr/>
        </p:nvSpPr>
        <p:spPr>
          <a:xfrm rot="313075">
            <a:off x="9744746" y="2684284"/>
            <a:ext cx="140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>
                    <a:alpha val="7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Latin America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0E27B-AC1D-F73B-102E-5AE0BBCA8869}"/>
              </a:ext>
            </a:extLst>
          </p:cNvPr>
          <p:cNvSpPr txBox="1"/>
          <p:nvPr/>
        </p:nvSpPr>
        <p:spPr>
          <a:xfrm rot="396862">
            <a:off x="6626404" y="2158267"/>
            <a:ext cx="140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A02C">
                    <a:alpha val="9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8D0CC-9B10-B72E-8D40-2A2D22E7AD96}"/>
              </a:ext>
            </a:extLst>
          </p:cNvPr>
          <p:cNvSpPr txBox="1"/>
          <p:nvPr/>
        </p:nvSpPr>
        <p:spPr>
          <a:xfrm>
            <a:off x="10350336" y="9604953"/>
            <a:ext cx="66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526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Ag. </a:t>
            </a:r>
          </a:p>
          <a:p>
            <a:r>
              <a:rPr lang="en-US" sz="1400" dirty="0">
                <a:solidFill>
                  <a:srgbClr val="D526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102D6-5CF6-12FB-8D32-3A9CCF361C7C}"/>
              </a:ext>
            </a:extLst>
          </p:cNvPr>
          <p:cNvSpPr txBox="1"/>
          <p:nvPr/>
        </p:nvSpPr>
        <p:spPr>
          <a:xfrm>
            <a:off x="9640528" y="7902398"/>
            <a:ext cx="742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rgbClr val="D95F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</a:p>
          <a:p>
            <a:pPr algn="ctr"/>
            <a:r>
              <a:rPr lang="en-US" sz="1400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E3D09-8A4B-FDEA-0A0D-E0461F4D786B}"/>
              </a:ext>
            </a:extLst>
          </p:cNvPr>
          <p:cNvCxnSpPr>
            <a:cxnSpLocks/>
          </p:cNvCxnSpPr>
          <p:nvPr/>
        </p:nvCxnSpPr>
        <p:spPr>
          <a:xfrm>
            <a:off x="1083365" y="4324367"/>
            <a:ext cx="58972" cy="140821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1760AD-5824-0AC1-C9F1-E2492FE4B8EF}"/>
              </a:ext>
            </a:extLst>
          </p:cNvPr>
          <p:cNvSpPr txBox="1"/>
          <p:nvPr/>
        </p:nvSpPr>
        <p:spPr>
          <a:xfrm>
            <a:off x="993173" y="4438954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Pacific OECD</a:t>
            </a:r>
          </a:p>
        </p:txBody>
      </p:sp>
    </p:spTree>
    <p:extLst>
      <p:ext uri="{BB962C8B-B14F-4D97-AF65-F5344CB8AC3E}">
        <p14:creationId xmlns:p14="http://schemas.microsoft.com/office/powerpoint/2010/main" val="207633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41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7</cp:revision>
  <dcterms:created xsi:type="dcterms:W3CDTF">2024-06-20T06:58:46Z</dcterms:created>
  <dcterms:modified xsi:type="dcterms:W3CDTF">2024-07-14T15:46:57Z</dcterms:modified>
</cp:coreProperties>
</file>