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801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FDBF6F"/>
    <a:srgbClr val="E6AB02"/>
    <a:srgbClr val="D95F02"/>
    <a:srgbClr val="E17F35"/>
    <a:srgbClr val="262626"/>
    <a:srgbClr val="D5267F"/>
    <a:srgbClr val="EBBC35"/>
    <a:srgbClr val="1B9E77"/>
    <a:srgbClr val="E72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3" autoAdjust="0"/>
    <p:restoredTop sz="94660"/>
  </p:normalViewPr>
  <p:slideViewPr>
    <p:cSldViewPr snapToGrid="0">
      <p:cViewPr>
        <p:scale>
          <a:sx n="75" d="100"/>
          <a:sy n="75" d="100"/>
        </p:scale>
        <p:origin x="1072" y="-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9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2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3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9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2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5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7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3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E3507-D0DB-42FD-B0F2-F577298B52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raphic 171">
            <a:extLst>
              <a:ext uri="{FF2B5EF4-FFF2-40B4-BE49-F238E27FC236}">
                <a16:creationId xmlns:a16="http://schemas.microsoft.com/office/drawing/2014/main" id="{03083087-72DD-9DFB-165F-F252AC77C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801600" cy="1280160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B8B74A-4EEF-1CE0-A2AF-BF6C544046A7}"/>
              </a:ext>
            </a:extLst>
          </p:cNvPr>
          <p:cNvCxnSpPr>
            <a:cxnSpLocks/>
          </p:cNvCxnSpPr>
          <p:nvPr/>
        </p:nvCxnSpPr>
        <p:spPr>
          <a:xfrm flipH="1">
            <a:off x="10457521" y="3980957"/>
            <a:ext cx="155448" cy="155448"/>
          </a:xfrm>
          <a:prstGeom prst="line">
            <a:avLst/>
          </a:prstGeom>
          <a:ln w="12700">
            <a:solidFill>
              <a:srgbClr val="00206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D7FA77B-83BB-5E70-68A5-13093DBC0A47}"/>
              </a:ext>
            </a:extLst>
          </p:cNvPr>
          <p:cNvCxnSpPr>
            <a:cxnSpLocks/>
          </p:cNvCxnSpPr>
          <p:nvPr/>
        </p:nvCxnSpPr>
        <p:spPr>
          <a:xfrm flipH="1">
            <a:off x="10412118" y="3932446"/>
            <a:ext cx="101825" cy="101825"/>
          </a:xfrm>
          <a:prstGeom prst="line">
            <a:avLst/>
          </a:prstGeom>
          <a:ln w="12700">
            <a:solidFill>
              <a:srgbClr val="00206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37E6D3-8E80-2EA7-AB6D-E6F4485F7247}"/>
              </a:ext>
            </a:extLst>
          </p:cNvPr>
          <p:cNvCxnSpPr>
            <a:cxnSpLocks/>
          </p:cNvCxnSpPr>
          <p:nvPr/>
        </p:nvCxnSpPr>
        <p:spPr>
          <a:xfrm flipH="1">
            <a:off x="10518358" y="4042435"/>
            <a:ext cx="101825" cy="101825"/>
          </a:xfrm>
          <a:prstGeom prst="line">
            <a:avLst/>
          </a:prstGeom>
          <a:ln w="12700">
            <a:solidFill>
              <a:srgbClr val="00206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3B802F-48D0-FFF4-7053-882E2EBD67FF}"/>
              </a:ext>
            </a:extLst>
          </p:cNvPr>
          <p:cNvCxnSpPr>
            <a:cxnSpLocks/>
          </p:cNvCxnSpPr>
          <p:nvPr/>
        </p:nvCxnSpPr>
        <p:spPr>
          <a:xfrm flipH="1">
            <a:off x="10420068" y="3939729"/>
            <a:ext cx="155448" cy="155448"/>
          </a:xfrm>
          <a:prstGeom prst="line">
            <a:avLst/>
          </a:prstGeom>
          <a:ln w="12700">
            <a:solidFill>
              <a:srgbClr val="00206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8141B0D-6214-4F8E-C233-EA0A0779D1D5}"/>
              </a:ext>
            </a:extLst>
          </p:cNvPr>
          <p:cNvGrpSpPr/>
          <p:nvPr/>
        </p:nvGrpSpPr>
        <p:grpSpPr>
          <a:xfrm>
            <a:off x="4975376" y="3892799"/>
            <a:ext cx="310896" cy="1834189"/>
            <a:chOff x="4975376" y="3892799"/>
            <a:chExt cx="310896" cy="1834189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4766E4B-3211-991C-88A7-3218A62D9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3919814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6085124-AF8A-65E1-449B-E35027B639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11142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4A5E890-721E-60AB-CB3E-5CB5A637C6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30302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895C5F4-D78A-7E6B-8C65-4CA5F9B2B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3892799"/>
              <a:ext cx="146304" cy="146304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9909263-C21F-601E-7110-DC302B1E14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48549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72EBF40-739A-ED54-9439-585D2F68E8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67709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75880A4-62F1-4B1F-8679-9B33855299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85956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84CEEA8-D169-4C21-BF60-0714E9CED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505116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119E051-4BD9-F473-1C9E-272E8FB624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523363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150BF54-7EBF-25B4-E848-E27B7FCF05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5425236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47BA1A7-316F-526B-1D28-C4BFA9A91F6F}"/>
              </a:ext>
            </a:extLst>
          </p:cNvPr>
          <p:cNvGrpSpPr/>
          <p:nvPr/>
        </p:nvGrpSpPr>
        <p:grpSpPr>
          <a:xfrm>
            <a:off x="2569936" y="3897922"/>
            <a:ext cx="310896" cy="1834189"/>
            <a:chOff x="4975376" y="3892799"/>
            <a:chExt cx="310896" cy="1834189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6C2950B-28F6-13F7-864F-0B1C2C203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3919814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B6455B3-739A-D066-8878-464B2EA7A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11142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CF0D415-D816-8F7B-3026-8BA7AB4DB6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30302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F3526FC-9DF4-E1BA-9893-26C59B3DD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3892799"/>
              <a:ext cx="146304" cy="146304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27F541C-4296-FC15-A25F-2DBBDFA74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48549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A67809D-3686-D243-A1E2-9CCCD782F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67709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C1482A8-FD38-D93A-D200-B19FF98EC2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85956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3980888-CBB4-E217-90D1-33D3B843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505116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A89008D-8005-7103-8B77-896918082E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523363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54AF422-7140-902A-3822-810FC7052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5425236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8507AFB-5D0A-2A03-EAEB-365CB6759566}"/>
              </a:ext>
            </a:extLst>
          </p:cNvPr>
          <p:cNvGrpSpPr/>
          <p:nvPr/>
        </p:nvGrpSpPr>
        <p:grpSpPr>
          <a:xfrm>
            <a:off x="1840511" y="4281796"/>
            <a:ext cx="310896" cy="1460121"/>
            <a:chOff x="4975376" y="3892799"/>
            <a:chExt cx="310896" cy="1460121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90B6FA0-86E3-4D4D-4EF3-ACB27FE229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3919814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916BD49-4621-4FB4-3432-EB9D314358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11142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C6D1021-FC58-89A3-9D40-A0438B67BB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30302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4C1A90-69BE-4D3D-16EE-F42EC312A4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3892799"/>
              <a:ext cx="146304" cy="146304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EE13C41-5AF9-9E57-0B71-682CF124A4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48549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B07EF52-9B7C-3D0E-BD48-22C12AA30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67709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7FFF6D5-5812-CFBA-BEA6-A5B5833246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85956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A7917A1-B84B-7608-CF31-B996BBD18C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505116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C8B3E7C-C7D6-DFB8-CF80-9FD4C5DA4EBE}"/>
              </a:ext>
            </a:extLst>
          </p:cNvPr>
          <p:cNvGrpSpPr/>
          <p:nvPr/>
        </p:nvGrpSpPr>
        <p:grpSpPr>
          <a:xfrm>
            <a:off x="2489892" y="7236414"/>
            <a:ext cx="310896" cy="1834189"/>
            <a:chOff x="4975376" y="3892799"/>
            <a:chExt cx="310896" cy="1834189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AB215BD-1125-F9A3-9915-96843E932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3919814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9323292-B748-C47B-EE50-1B431433F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11142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6389EC4-1CCC-A4B4-F71B-A86ABFDE9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30302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CC60F79-B325-4E00-1B69-DB0628BBB3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3892799"/>
              <a:ext cx="146304" cy="146304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1F23AD0-F382-DC3E-4757-EEC936BC2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48549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1D686C0-2159-4C38-9C8F-418D929E11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67709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D3072C5-967E-0031-E410-264E3474A5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85956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4EF9DF3-0CB2-2C74-E00D-A9E345AD05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505116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D247530-6A2D-C6AB-2ADD-0A26EF2284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523363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AAC362F-4152-A772-A29A-9743E6DA72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5425236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06C9FB4-9D0F-3BDC-CC68-E8D915105952}"/>
              </a:ext>
            </a:extLst>
          </p:cNvPr>
          <p:cNvGrpSpPr/>
          <p:nvPr/>
        </p:nvGrpSpPr>
        <p:grpSpPr>
          <a:xfrm>
            <a:off x="1797705" y="7301616"/>
            <a:ext cx="310896" cy="1834189"/>
            <a:chOff x="4975376" y="3892799"/>
            <a:chExt cx="310896" cy="1834189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7863BF5-2471-A321-A816-5338C76BB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3919814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343C179-3807-AA42-1A11-5DDAC47B5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11142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ACC46CE-C177-4B42-8CD0-0353F7A66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30302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7DB3703-A1A7-898A-23EE-1D265AD7BF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3892799"/>
              <a:ext cx="146304" cy="146304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C230985-F072-2528-ADEE-AC8A9F6B9E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48549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D0A9F58-9A64-8B53-04FB-77C3CD2E34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67709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37F3442-D735-B881-3B79-298CE27F5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85956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426D6D0-2A4D-9EA4-3E96-4BAAA773F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505116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49F75FA-46E5-1638-69E6-2AFDA3C9F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523363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FCB0C50-6923-B84B-501A-1194C44E9B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5425236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FF30204-84A4-505E-D18C-1CD69917BF56}"/>
              </a:ext>
            </a:extLst>
          </p:cNvPr>
          <p:cNvGrpSpPr/>
          <p:nvPr/>
        </p:nvGrpSpPr>
        <p:grpSpPr>
          <a:xfrm>
            <a:off x="6650019" y="3901366"/>
            <a:ext cx="310896" cy="1834189"/>
            <a:chOff x="4975376" y="3892799"/>
            <a:chExt cx="310896" cy="1834189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AE8CA05-E501-5F02-A60C-FF45C5EF45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3919814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EB10CF8-8411-CB24-446B-71F888E980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11142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FBD35E7-EF03-BB2F-4027-45BF13E5C3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30302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0DE4376-133E-B71D-DD8D-E0AF7DED47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3892799"/>
              <a:ext cx="146304" cy="146304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9EB03E4-F903-3E89-20DD-0BF9B88D2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48549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EBDBE69-1DB3-0250-4C6F-554C2A3F56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67709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839314E-634C-B88A-8EA5-DEC73EFEA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85956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A4BB9E0-12AD-96A2-5BB9-C315F69FE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505116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44FB368-284A-8C3A-9FB5-A9EF7A9B6D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523363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1336545-270A-D362-F5A2-65AEADD161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5425236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CAB297F-23CE-0B57-C1EB-A253D5A679F1}"/>
              </a:ext>
            </a:extLst>
          </p:cNvPr>
          <p:cNvGrpSpPr/>
          <p:nvPr/>
        </p:nvGrpSpPr>
        <p:grpSpPr>
          <a:xfrm>
            <a:off x="7373002" y="4288925"/>
            <a:ext cx="310896" cy="1460121"/>
            <a:chOff x="4975376" y="3892799"/>
            <a:chExt cx="310896" cy="1460121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F92E6F6-FCA6-4039-BC01-8E717E40B4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3919814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B2FCBF2-5A6C-6D09-863B-DC53AD6C3C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11142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494EBD2-6DF3-5BEF-8B33-F57D8E865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30302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8D2D6B41-CF15-58B6-9B89-A949FA8DF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3892799"/>
              <a:ext cx="146304" cy="146304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D48DAE6-7918-9923-DB10-4EB794631D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48549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30A55DA-553E-3711-B362-1876688835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67709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5106CCD-D581-69CE-56E3-99DE39372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85956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FEA3E48-E15B-065D-56B8-4294306C2C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505116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138206A-372A-4984-C02A-82CEED8B575A}"/>
              </a:ext>
            </a:extLst>
          </p:cNvPr>
          <p:cNvGrpSpPr/>
          <p:nvPr/>
        </p:nvGrpSpPr>
        <p:grpSpPr>
          <a:xfrm>
            <a:off x="9096411" y="4891744"/>
            <a:ext cx="310896" cy="903588"/>
            <a:chOff x="4975376" y="3892799"/>
            <a:chExt cx="310896" cy="903588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DB526E2-9143-D518-B974-458FE81503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3919814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78F462A-BEC3-F458-D659-8A9006ACC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11142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E804FBB-30D7-317D-4173-F79517BF23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30302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52CE2C1-CD8D-BD13-484D-F649269885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3892799"/>
              <a:ext cx="146304" cy="146304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61BFF24-33FA-4F39-14F9-E1DD4D92CD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48549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F7AF08AC-BEB4-3390-8480-38D2A1C8A40F}"/>
              </a:ext>
            </a:extLst>
          </p:cNvPr>
          <p:cNvGrpSpPr/>
          <p:nvPr/>
        </p:nvGrpSpPr>
        <p:grpSpPr>
          <a:xfrm>
            <a:off x="9821859" y="4765933"/>
            <a:ext cx="310896" cy="903588"/>
            <a:chOff x="4975376" y="3892799"/>
            <a:chExt cx="310896" cy="903588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F47CC7B8-3C92-1081-CCC1-8C85FE74B6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3919814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8EC2ED1-4F4F-AAE7-9C9F-D517AF023F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11142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6CFB91F-A591-BC44-4B0C-A8BDCB470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30302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6EB3CFA-9AB8-8723-5431-46243C91D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3892799"/>
              <a:ext cx="146304" cy="146304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2F06A3B3-B6CB-95DC-F4B3-25BF875D48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48549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4ACA3340-AE29-FFF7-E978-FB8EF7E456D3}"/>
              </a:ext>
            </a:extLst>
          </p:cNvPr>
          <p:cNvGrpSpPr/>
          <p:nvPr/>
        </p:nvGrpSpPr>
        <p:grpSpPr>
          <a:xfrm>
            <a:off x="9825835" y="7459606"/>
            <a:ext cx="310896" cy="1277658"/>
            <a:chOff x="4975376" y="3892799"/>
            <a:chExt cx="310896" cy="1277658"/>
          </a:xfrm>
        </p:grpSpPr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4A6BC921-4C1D-BE3F-99CB-A4C4870523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3919814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945DA7C5-0FD4-5BB5-731B-81E312537C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11142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0113987-B020-7838-6934-72D80E7E9B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30302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3691AF4-607E-473C-36D8-91ABA5F0E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3892799"/>
              <a:ext cx="146304" cy="146304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F19400C-2650-7232-747F-C351F7B0B6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48549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B02128E4-2D87-C7AF-D327-E90072727C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67709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891784BB-5DE2-1A26-68F6-9CBA763AE7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85956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9681895-97B6-F2C8-C015-56CA431B1E4B}"/>
              </a:ext>
            </a:extLst>
          </p:cNvPr>
          <p:cNvGrpSpPr/>
          <p:nvPr/>
        </p:nvGrpSpPr>
        <p:grpSpPr>
          <a:xfrm>
            <a:off x="9140815" y="7560534"/>
            <a:ext cx="310896" cy="1086051"/>
            <a:chOff x="4975376" y="3892799"/>
            <a:chExt cx="310896" cy="1086051"/>
          </a:xfrm>
        </p:grpSpPr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C92FD79-1295-3D3E-FD6F-A9115E6065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3919814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B6115DD-4BC8-5A48-D696-78E3F2107C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11142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948E264-DB7C-0054-C994-416CCE510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30302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484AA3F-2748-3778-460D-4172F671DE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3892799"/>
              <a:ext cx="146304" cy="146304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0FA0580-3632-5CFB-8D27-04CA9D9DC3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485491"/>
              <a:ext cx="310896" cy="310896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A3FD8DA-5C70-2BE4-39DC-DEF866770B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376" y="4677098"/>
              <a:ext cx="301752" cy="301752"/>
            </a:xfrm>
            <a:prstGeom prst="line">
              <a:avLst/>
            </a:prstGeom>
            <a:ln w="9525">
              <a:solidFill>
                <a:srgbClr val="00206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114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Xin</dc:creator>
  <cp:lastModifiedBy>Zhao, Xin</cp:lastModifiedBy>
  <cp:revision>8</cp:revision>
  <dcterms:created xsi:type="dcterms:W3CDTF">2024-06-20T06:58:46Z</dcterms:created>
  <dcterms:modified xsi:type="dcterms:W3CDTF">2024-07-09T19:37:58Z</dcterms:modified>
</cp:coreProperties>
</file>