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7"/>
  </p:notesMasterIdLst>
  <p:handoutMasterIdLst>
    <p:handoutMasterId r:id="rId18"/>
  </p:handoutMasterIdLst>
  <p:sldIdLst>
    <p:sldId id="256" r:id="rId2"/>
    <p:sldId id="257" r:id="rId3"/>
    <p:sldId id="258" r:id="rId4"/>
    <p:sldId id="265" r:id="rId5"/>
    <p:sldId id="259" r:id="rId6"/>
    <p:sldId id="260" r:id="rId7"/>
    <p:sldId id="261" r:id="rId8"/>
    <p:sldId id="262" r:id="rId9"/>
    <p:sldId id="263" r:id="rId10"/>
    <p:sldId id="264" r:id="rId11"/>
    <p:sldId id="266" r:id="rId12"/>
    <p:sldId id="267" r:id="rId13"/>
    <p:sldId id="268" r:id="rId14"/>
    <p:sldId id="269" r:id="rId15"/>
    <p:sldId id="270" r:id="rId16"/>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1678F4-ED24-4EA0-94CB-C5D3AD7FBD12}" v="544" dt="2021-09-27T13:57:33.870"/>
    <p1510:client id="{2E7C91F7-5266-4038-97CB-48A4989686F0}" v="240" dt="2021-09-28T06:14:51.420"/>
    <p1510:client id="{89EF8379-93AE-4966-A721-1E72FA9C5F48}" v="33" dt="2021-09-27T11:57:12.2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3" autoAdjust="0"/>
    <p:restoredTop sz="94660"/>
  </p:normalViewPr>
  <p:slideViewPr>
    <p:cSldViewPr snapToGrid="0">
      <p:cViewPr varScale="1">
        <p:scale>
          <a:sx n="115" d="100"/>
          <a:sy n="115" d="100"/>
        </p:scale>
        <p:origin x="120" y="360"/>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dy Angeleque Guevarra" userId="4fd131154c4e1ede" providerId="Windows Live" clId="Web-{89EF8379-93AE-4966-A721-1E72FA9C5F48}"/>
    <pc:docChg chg="addSld modSld">
      <pc:chgData name="Lady Angeleque Guevarra" userId="4fd131154c4e1ede" providerId="Windows Live" clId="Web-{89EF8379-93AE-4966-A721-1E72FA9C5F48}" dt="2021-09-27T11:57:12.294" v="36" actId="20577"/>
      <pc:docMkLst>
        <pc:docMk/>
      </pc:docMkLst>
      <pc:sldChg chg="addSp delSp modSp mod setBg">
        <pc:chgData name="Lady Angeleque Guevarra" userId="4fd131154c4e1ede" providerId="Windows Live" clId="Web-{89EF8379-93AE-4966-A721-1E72FA9C5F48}" dt="2021-09-27T11:57:12.294" v="36" actId="20577"/>
        <pc:sldMkLst>
          <pc:docMk/>
          <pc:sldMk cId="1194440229" sldId="256"/>
        </pc:sldMkLst>
        <pc:spChg chg="mod ord">
          <ac:chgData name="Lady Angeleque Guevarra" userId="4fd131154c4e1ede" providerId="Windows Live" clId="Web-{89EF8379-93AE-4966-A721-1E72FA9C5F48}" dt="2021-09-27T11:57:12.294" v="36" actId="20577"/>
          <ac:spMkLst>
            <pc:docMk/>
            <pc:sldMk cId="1194440229" sldId="256"/>
            <ac:spMk id="2" creationId="{00000000-0000-0000-0000-000000000000}"/>
          </ac:spMkLst>
        </pc:spChg>
        <pc:spChg chg="mod">
          <ac:chgData name="Lady Angeleque Guevarra" userId="4fd131154c4e1ede" providerId="Windows Live" clId="Web-{89EF8379-93AE-4966-A721-1E72FA9C5F48}" dt="2021-09-27T11:51:42.707" v="7"/>
          <ac:spMkLst>
            <pc:docMk/>
            <pc:sldMk cId="1194440229" sldId="256"/>
            <ac:spMk id="3" creationId="{00000000-0000-0000-0000-000000000000}"/>
          </ac:spMkLst>
        </pc:spChg>
        <pc:spChg chg="add del">
          <ac:chgData name="Lady Angeleque Guevarra" userId="4fd131154c4e1ede" providerId="Windows Live" clId="Web-{89EF8379-93AE-4966-A721-1E72FA9C5F48}" dt="2021-09-27T11:51:42.691" v="6"/>
          <ac:spMkLst>
            <pc:docMk/>
            <pc:sldMk cId="1194440229" sldId="256"/>
            <ac:spMk id="8" creationId="{165040EF-32B8-46F3-823C-6BA3A49A7706}"/>
          </ac:spMkLst>
        </pc:spChg>
        <pc:picChg chg="add mod ord">
          <ac:chgData name="Lady Angeleque Guevarra" userId="4fd131154c4e1ede" providerId="Windows Live" clId="Web-{89EF8379-93AE-4966-A721-1E72FA9C5F48}" dt="2021-09-27T11:55:17.838" v="20" actId="14100"/>
          <ac:picMkLst>
            <pc:docMk/>
            <pc:sldMk cId="1194440229" sldId="256"/>
            <ac:picMk id="4" creationId="{2DB70009-7F63-4EBB-B08C-B51838FCDF8D}"/>
          </ac:picMkLst>
        </pc:picChg>
        <pc:picChg chg="add del">
          <ac:chgData name="Lady Angeleque Guevarra" userId="4fd131154c4e1ede" providerId="Windows Live" clId="Web-{89EF8379-93AE-4966-A721-1E72FA9C5F48}" dt="2021-09-27T11:51:37.878" v="4"/>
          <ac:picMkLst>
            <pc:docMk/>
            <pc:sldMk cId="1194440229" sldId="256"/>
            <ac:picMk id="5" creationId="{D3ECB00B-F1BE-4A8D-8CE4-461B17910D25}"/>
          </ac:picMkLst>
        </pc:picChg>
        <pc:picChg chg="add">
          <ac:chgData name="Lady Angeleque Guevarra" userId="4fd131154c4e1ede" providerId="Windows Live" clId="Web-{89EF8379-93AE-4966-A721-1E72FA9C5F48}" dt="2021-09-27T11:51:42.707" v="7"/>
          <ac:picMkLst>
            <pc:docMk/>
            <pc:sldMk cId="1194440229" sldId="256"/>
            <ac:picMk id="6" creationId="{D3ECB00B-F1BE-4A8D-8CE4-461B17910D25}"/>
          </ac:picMkLst>
        </pc:picChg>
      </pc:sldChg>
      <pc:sldChg chg="new">
        <pc:chgData name="Lady Angeleque Guevarra" userId="4fd131154c4e1ede" providerId="Windows Live" clId="Web-{89EF8379-93AE-4966-A721-1E72FA9C5F48}" dt="2021-09-27T11:51:07.893" v="0"/>
        <pc:sldMkLst>
          <pc:docMk/>
          <pc:sldMk cId="3443122118" sldId="257"/>
        </pc:sldMkLst>
      </pc:sldChg>
      <pc:sldChg chg="new">
        <pc:chgData name="Lady Angeleque Guevarra" userId="4fd131154c4e1ede" providerId="Windows Live" clId="Web-{89EF8379-93AE-4966-A721-1E72FA9C5F48}" dt="2021-09-27T11:51:09.143" v="1"/>
        <pc:sldMkLst>
          <pc:docMk/>
          <pc:sldMk cId="2297395048" sldId="258"/>
        </pc:sldMkLst>
      </pc:sldChg>
      <pc:sldChg chg="new">
        <pc:chgData name="Lady Angeleque Guevarra" userId="4fd131154c4e1ede" providerId="Windows Live" clId="Web-{89EF8379-93AE-4966-A721-1E72FA9C5F48}" dt="2021-09-27T11:51:09.956" v="2"/>
        <pc:sldMkLst>
          <pc:docMk/>
          <pc:sldMk cId="2104154266" sldId="259"/>
        </pc:sldMkLst>
      </pc:sldChg>
    </pc:docChg>
  </pc:docChgLst>
  <pc:docChgLst>
    <pc:chgData name="Lady Angeleque Guevarra" userId="4fd131154c4e1ede" providerId="Windows Live" clId="Web-{1C1678F4-ED24-4EA0-94CB-C5D3AD7FBD12}"/>
    <pc:docChg chg="addSld delSld modSld">
      <pc:chgData name="Lady Angeleque Guevarra" userId="4fd131154c4e1ede" providerId="Windows Live" clId="Web-{1C1678F4-ED24-4EA0-94CB-C5D3AD7FBD12}" dt="2021-09-27T13:57:33.870" v="517"/>
      <pc:docMkLst>
        <pc:docMk/>
      </pc:docMkLst>
      <pc:sldChg chg="addSp delSp modSp modTransition addAnim delAnim modAnim">
        <pc:chgData name="Lady Angeleque Guevarra" userId="4fd131154c4e1ede" providerId="Windows Live" clId="Web-{1C1678F4-ED24-4EA0-94CB-C5D3AD7FBD12}" dt="2021-09-27T13:46:34.074" v="474"/>
        <pc:sldMkLst>
          <pc:docMk/>
          <pc:sldMk cId="1194440229" sldId="256"/>
        </pc:sldMkLst>
        <pc:spChg chg="mod">
          <ac:chgData name="Lady Angeleque Guevarra" userId="4fd131154c4e1ede" providerId="Windows Live" clId="Web-{1C1678F4-ED24-4EA0-94CB-C5D3AD7FBD12}" dt="2021-09-27T12:00:32.803" v="21" actId="20577"/>
          <ac:spMkLst>
            <pc:docMk/>
            <pc:sldMk cId="1194440229" sldId="256"/>
            <ac:spMk id="2" creationId="{00000000-0000-0000-0000-000000000000}"/>
          </ac:spMkLst>
        </pc:spChg>
        <pc:spChg chg="mod">
          <ac:chgData name="Lady Angeleque Guevarra" userId="4fd131154c4e1ede" providerId="Windows Live" clId="Web-{1C1678F4-ED24-4EA0-94CB-C5D3AD7FBD12}" dt="2021-09-27T12:00:39.537" v="23" actId="20577"/>
          <ac:spMkLst>
            <pc:docMk/>
            <pc:sldMk cId="1194440229" sldId="256"/>
            <ac:spMk id="3" creationId="{00000000-0000-0000-0000-000000000000}"/>
          </ac:spMkLst>
        </pc:spChg>
        <pc:spChg chg="add del">
          <ac:chgData name="Lady Angeleque Guevarra" userId="4fd131154c4e1ede" providerId="Windows Live" clId="Web-{1C1678F4-ED24-4EA0-94CB-C5D3AD7FBD12}" dt="2021-09-27T12:00:54.944" v="25"/>
          <ac:spMkLst>
            <pc:docMk/>
            <pc:sldMk cId="1194440229" sldId="256"/>
            <ac:spMk id="5" creationId="{7030606B-014A-428D-8CF8-E797F6CD074F}"/>
          </ac:spMkLst>
        </pc:spChg>
        <pc:spChg chg="add del mod">
          <ac:chgData name="Lady Angeleque Guevarra" userId="4fd131154c4e1ede" providerId="Windows Live" clId="Web-{1C1678F4-ED24-4EA0-94CB-C5D3AD7FBD12}" dt="2021-09-27T12:02:17.992" v="28"/>
          <ac:spMkLst>
            <pc:docMk/>
            <pc:sldMk cId="1194440229" sldId="256"/>
            <ac:spMk id="7" creationId="{2FBE89A1-F7FC-4144-8A64-12F75103F830}"/>
          </ac:spMkLst>
        </pc:spChg>
        <pc:spChg chg="add del mod">
          <ac:chgData name="Lady Angeleque Guevarra" userId="4fd131154c4e1ede" providerId="Windows Live" clId="Web-{1C1678F4-ED24-4EA0-94CB-C5D3AD7FBD12}" dt="2021-09-27T13:46:34.074" v="474"/>
          <ac:spMkLst>
            <pc:docMk/>
            <pc:sldMk cId="1194440229" sldId="256"/>
            <ac:spMk id="8" creationId="{3C11A3E8-526C-4A53-802E-4D3AAA38ECB1}"/>
          </ac:spMkLst>
        </pc:spChg>
        <pc:picChg chg="mod">
          <ac:chgData name="Lady Angeleque Guevarra" userId="4fd131154c4e1ede" providerId="Windows Live" clId="Web-{1C1678F4-ED24-4EA0-94CB-C5D3AD7FBD12}" dt="2021-09-27T13:08:08.427" v="372" actId="14100"/>
          <ac:picMkLst>
            <pc:docMk/>
            <pc:sldMk cId="1194440229" sldId="256"/>
            <ac:picMk id="4" creationId="{2DB70009-7F63-4EBB-B08C-B51838FCDF8D}"/>
          </ac:picMkLst>
        </pc:picChg>
      </pc:sldChg>
      <pc:sldChg chg="addSp delSp modSp mod setBg addAnim modAnim">
        <pc:chgData name="Lady Angeleque Guevarra" userId="4fd131154c4e1ede" providerId="Windows Live" clId="Web-{1C1678F4-ED24-4EA0-94CB-C5D3AD7FBD12}" dt="2021-09-27T13:45:58.464" v="472"/>
        <pc:sldMkLst>
          <pc:docMk/>
          <pc:sldMk cId="3443122118" sldId="257"/>
        </pc:sldMkLst>
        <pc:spChg chg="mod">
          <ac:chgData name="Lady Angeleque Guevarra" userId="4fd131154c4e1ede" providerId="Windows Live" clId="Web-{1C1678F4-ED24-4EA0-94CB-C5D3AD7FBD12}" dt="2021-09-27T12:09:33.706" v="59" actId="20577"/>
          <ac:spMkLst>
            <pc:docMk/>
            <pc:sldMk cId="3443122118" sldId="257"/>
            <ac:spMk id="2" creationId="{896E6880-2CA8-447A-A22B-3D6CADCCC3A1}"/>
          </ac:spMkLst>
        </pc:spChg>
        <pc:spChg chg="del">
          <ac:chgData name="Lady Angeleque Guevarra" userId="4fd131154c4e1ede" providerId="Windows Live" clId="Web-{1C1678F4-ED24-4EA0-94CB-C5D3AD7FBD12}" dt="2021-09-27T12:05:29.122" v="33"/>
          <ac:spMkLst>
            <pc:docMk/>
            <pc:sldMk cId="3443122118" sldId="257"/>
            <ac:spMk id="3" creationId="{FA6EF620-F39B-48CD-9437-5C055BCA8A84}"/>
          </ac:spMkLst>
        </pc:spChg>
        <pc:spChg chg="add mod">
          <ac:chgData name="Lady Angeleque Guevarra" userId="4fd131154c4e1ede" providerId="Windows Live" clId="Web-{1C1678F4-ED24-4EA0-94CB-C5D3AD7FBD12}" dt="2021-09-27T12:11:33.568" v="82" actId="20577"/>
          <ac:spMkLst>
            <pc:docMk/>
            <pc:sldMk cId="3443122118" sldId="257"/>
            <ac:spMk id="5" creationId="{0C84F52B-DD80-47F6-8BFF-BB08638C7ABC}"/>
          </ac:spMkLst>
        </pc:spChg>
        <pc:spChg chg="add mod">
          <ac:chgData name="Lady Angeleque Guevarra" userId="4fd131154c4e1ede" providerId="Windows Live" clId="Web-{1C1678F4-ED24-4EA0-94CB-C5D3AD7FBD12}" dt="2021-09-27T12:11:57.146" v="89" actId="20577"/>
          <ac:spMkLst>
            <pc:docMk/>
            <pc:sldMk cId="3443122118" sldId="257"/>
            <ac:spMk id="8" creationId="{A81251DC-3D44-4A2E-A5B8-BD27AB1D697E}"/>
          </ac:spMkLst>
        </pc:spChg>
        <pc:spChg chg="add">
          <ac:chgData name="Lady Angeleque Guevarra" userId="4fd131154c4e1ede" providerId="Windows Live" clId="Web-{1C1678F4-ED24-4EA0-94CB-C5D3AD7FBD12}" dt="2021-09-27T12:05:59.982" v="37"/>
          <ac:spMkLst>
            <pc:docMk/>
            <pc:sldMk cId="3443122118" sldId="257"/>
            <ac:spMk id="11" creationId="{1660E788-AFA9-4A1B-9991-6AA74632A15B}"/>
          </ac:spMkLst>
        </pc:spChg>
        <pc:spChg chg="add">
          <ac:chgData name="Lady Angeleque Guevarra" userId="4fd131154c4e1ede" providerId="Windows Live" clId="Web-{1C1678F4-ED24-4EA0-94CB-C5D3AD7FBD12}" dt="2021-09-27T12:05:59.982" v="37"/>
          <ac:spMkLst>
            <pc:docMk/>
            <pc:sldMk cId="3443122118" sldId="257"/>
            <ac:spMk id="13" creationId="{867D4867-5BA7-4462-B2F6-A23F4A622AA7}"/>
          </ac:spMkLst>
        </pc:spChg>
        <pc:picChg chg="add mod ord">
          <ac:chgData name="Lady Angeleque Guevarra" userId="4fd131154c4e1ede" providerId="Windows Live" clId="Web-{1C1678F4-ED24-4EA0-94CB-C5D3AD7FBD12}" dt="2021-09-27T12:06:24.076" v="42" actId="14100"/>
          <ac:picMkLst>
            <pc:docMk/>
            <pc:sldMk cId="3443122118" sldId="257"/>
            <ac:picMk id="4" creationId="{985284FD-B92B-401F-8A3B-DEDE0B76EC3A}"/>
          </ac:picMkLst>
        </pc:picChg>
      </pc:sldChg>
      <pc:sldChg chg="addSp delSp modSp add replId addAnim modAnim">
        <pc:chgData name="Lady Angeleque Guevarra" userId="4fd131154c4e1ede" providerId="Windows Live" clId="Web-{1C1678F4-ED24-4EA0-94CB-C5D3AD7FBD12}" dt="2021-09-27T13:47:37.466" v="478"/>
        <pc:sldMkLst>
          <pc:docMk/>
          <pc:sldMk cId="2157713229" sldId="258"/>
        </pc:sldMkLst>
        <pc:spChg chg="mod">
          <ac:chgData name="Lady Angeleque Guevarra" userId="4fd131154c4e1ede" providerId="Windows Live" clId="Web-{1C1678F4-ED24-4EA0-94CB-C5D3AD7FBD12}" dt="2021-09-27T12:14:19.181" v="103" actId="20577"/>
          <ac:spMkLst>
            <pc:docMk/>
            <pc:sldMk cId="2157713229" sldId="258"/>
            <ac:spMk id="2" creationId="{896E6880-2CA8-447A-A22B-3D6CADCCC3A1}"/>
          </ac:spMkLst>
        </pc:spChg>
        <pc:spChg chg="mod ord">
          <ac:chgData name="Lady Angeleque Guevarra" userId="4fd131154c4e1ede" providerId="Windows Live" clId="Web-{1C1678F4-ED24-4EA0-94CB-C5D3AD7FBD12}" dt="2021-09-27T12:14:36.838" v="106" actId="20577"/>
          <ac:spMkLst>
            <pc:docMk/>
            <pc:sldMk cId="2157713229" sldId="258"/>
            <ac:spMk id="8" creationId="{A81251DC-3D44-4A2E-A5B8-BD27AB1D697E}"/>
          </ac:spMkLst>
        </pc:spChg>
        <pc:spChg chg="add del">
          <ac:chgData name="Lady Angeleque Guevarra" userId="4fd131154c4e1ede" providerId="Windows Live" clId="Web-{1C1678F4-ED24-4EA0-94CB-C5D3AD7FBD12}" dt="2021-09-27T12:12:47.507" v="92"/>
          <ac:spMkLst>
            <pc:docMk/>
            <pc:sldMk cId="2157713229" sldId="258"/>
            <ac:spMk id="11" creationId="{1660E788-AFA9-4A1B-9991-6AA74632A15B}"/>
          </ac:spMkLst>
        </pc:spChg>
        <pc:spChg chg="add del">
          <ac:chgData name="Lady Angeleque Guevarra" userId="4fd131154c4e1ede" providerId="Windows Live" clId="Web-{1C1678F4-ED24-4EA0-94CB-C5D3AD7FBD12}" dt="2021-09-27T12:12:47.507" v="92"/>
          <ac:spMkLst>
            <pc:docMk/>
            <pc:sldMk cId="2157713229" sldId="258"/>
            <ac:spMk id="13" creationId="{867D4867-5BA7-4462-B2F6-A23F4A622AA7}"/>
          </ac:spMkLst>
        </pc:spChg>
        <pc:spChg chg="add">
          <ac:chgData name="Lady Angeleque Guevarra" userId="4fd131154c4e1ede" providerId="Windows Live" clId="Web-{1C1678F4-ED24-4EA0-94CB-C5D3AD7FBD12}" dt="2021-09-27T12:12:47.507" v="92"/>
          <ac:spMkLst>
            <pc:docMk/>
            <pc:sldMk cId="2157713229" sldId="258"/>
            <ac:spMk id="15" creationId="{1660E788-AFA9-4A1B-9991-6AA74632A15B}"/>
          </ac:spMkLst>
        </pc:spChg>
        <pc:spChg chg="add">
          <ac:chgData name="Lady Angeleque Guevarra" userId="4fd131154c4e1ede" providerId="Windows Live" clId="Web-{1C1678F4-ED24-4EA0-94CB-C5D3AD7FBD12}" dt="2021-09-27T12:12:47.507" v="92"/>
          <ac:spMkLst>
            <pc:docMk/>
            <pc:sldMk cId="2157713229" sldId="258"/>
            <ac:spMk id="16" creationId="{867D4867-5BA7-4462-B2F6-A23F4A622AA7}"/>
          </ac:spMkLst>
        </pc:spChg>
        <pc:spChg chg="add del">
          <ac:chgData name="Lady Angeleque Guevarra" userId="4fd131154c4e1ede" providerId="Windows Live" clId="Web-{1C1678F4-ED24-4EA0-94CB-C5D3AD7FBD12}" dt="2021-09-27T12:12:47.491" v="91"/>
          <ac:spMkLst>
            <pc:docMk/>
            <pc:sldMk cId="2157713229" sldId="258"/>
            <ac:spMk id="18" creationId="{1660E788-AFA9-4A1B-9991-6AA74632A15B}"/>
          </ac:spMkLst>
        </pc:spChg>
        <pc:spChg chg="add del">
          <ac:chgData name="Lady Angeleque Guevarra" userId="4fd131154c4e1ede" providerId="Windows Live" clId="Web-{1C1678F4-ED24-4EA0-94CB-C5D3AD7FBD12}" dt="2021-09-27T12:12:47.491" v="91"/>
          <ac:spMkLst>
            <pc:docMk/>
            <pc:sldMk cId="2157713229" sldId="258"/>
            <ac:spMk id="20" creationId="{867D4867-5BA7-4462-B2F6-A23F4A622AA7}"/>
          </ac:spMkLst>
        </pc:spChg>
        <pc:picChg chg="add mod">
          <ac:chgData name="Lady Angeleque Guevarra" userId="4fd131154c4e1ede" providerId="Windows Live" clId="Web-{1C1678F4-ED24-4EA0-94CB-C5D3AD7FBD12}" dt="2021-09-27T12:19:39.188" v="113" actId="14100"/>
          <ac:picMkLst>
            <pc:docMk/>
            <pc:sldMk cId="2157713229" sldId="258"/>
            <ac:picMk id="3" creationId="{00E1A9DF-667A-4CE6-8043-DA1B87327B7D}"/>
          </ac:picMkLst>
        </pc:picChg>
        <pc:picChg chg="del mod ord">
          <ac:chgData name="Lady Angeleque Guevarra" userId="4fd131154c4e1ede" providerId="Windows Live" clId="Web-{1C1678F4-ED24-4EA0-94CB-C5D3AD7FBD12}" dt="2021-09-27T12:16:12.684" v="107"/>
          <ac:picMkLst>
            <pc:docMk/>
            <pc:sldMk cId="2157713229" sldId="258"/>
            <ac:picMk id="4" creationId="{985284FD-B92B-401F-8A3B-DEDE0B76EC3A}"/>
          </ac:picMkLst>
        </pc:picChg>
        <pc:picChg chg="add mod">
          <ac:chgData name="Lady Angeleque Guevarra" userId="4fd131154c4e1ede" providerId="Windows Live" clId="Web-{1C1678F4-ED24-4EA0-94CB-C5D3AD7FBD12}" dt="2021-09-27T12:19:49.751" v="116" actId="14100"/>
          <ac:picMkLst>
            <pc:docMk/>
            <pc:sldMk cId="2157713229" sldId="258"/>
            <ac:picMk id="5" creationId="{BD7DAFF1-7706-4D72-A47E-39533EC46CAB}"/>
          </ac:picMkLst>
        </pc:picChg>
      </pc:sldChg>
      <pc:sldChg chg="del">
        <pc:chgData name="Lady Angeleque Guevarra" userId="4fd131154c4e1ede" providerId="Windows Live" clId="Web-{1C1678F4-ED24-4EA0-94CB-C5D3AD7FBD12}" dt="2021-09-27T12:06:30.983" v="43"/>
        <pc:sldMkLst>
          <pc:docMk/>
          <pc:sldMk cId="2297395048" sldId="258"/>
        </pc:sldMkLst>
      </pc:sldChg>
      <pc:sldChg chg="addSp delSp modSp add replId addAnim modAnim">
        <pc:chgData name="Lady Angeleque Guevarra" userId="4fd131154c4e1ede" providerId="Windows Live" clId="Web-{1C1678F4-ED24-4EA0-94CB-C5D3AD7FBD12}" dt="2021-09-27T13:48:39.686" v="485"/>
        <pc:sldMkLst>
          <pc:docMk/>
          <pc:sldMk cId="319825175" sldId="259"/>
        </pc:sldMkLst>
        <pc:spChg chg="add del mod">
          <ac:chgData name="Lady Angeleque Guevarra" userId="4fd131154c4e1ede" providerId="Windows Live" clId="Web-{1C1678F4-ED24-4EA0-94CB-C5D3AD7FBD12}" dt="2021-09-27T12:40:35.811" v="270" actId="20577"/>
          <ac:spMkLst>
            <pc:docMk/>
            <pc:sldMk cId="319825175" sldId="259"/>
            <ac:spMk id="2" creationId="{896E6880-2CA8-447A-A22B-3D6CADCCC3A1}"/>
          </ac:spMkLst>
        </pc:spChg>
        <pc:spChg chg="add mod">
          <ac:chgData name="Lady Angeleque Guevarra" userId="4fd131154c4e1ede" providerId="Windows Live" clId="Web-{1C1678F4-ED24-4EA0-94CB-C5D3AD7FBD12}" dt="2021-09-27T12:26:55.917" v="211" actId="14100"/>
          <ac:spMkLst>
            <pc:docMk/>
            <pc:sldMk cId="319825175" sldId="259"/>
            <ac:spMk id="7" creationId="{CEC49BF3-D633-4DD1-8CC6-C2A1346420D9}"/>
          </ac:spMkLst>
        </pc:spChg>
        <pc:spChg chg="add del mod ord">
          <ac:chgData name="Lady Angeleque Guevarra" userId="4fd131154c4e1ede" providerId="Windows Live" clId="Web-{1C1678F4-ED24-4EA0-94CB-C5D3AD7FBD12}" dt="2021-09-27T12:22:49.583" v="140"/>
          <ac:spMkLst>
            <pc:docMk/>
            <pc:sldMk cId="319825175" sldId="259"/>
            <ac:spMk id="8" creationId="{A81251DC-3D44-4A2E-A5B8-BD27AB1D697E}"/>
          </ac:spMkLst>
        </pc:spChg>
        <pc:spChg chg="add del">
          <ac:chgData name="Lady Angeleque Guevarra" userId="4fd131154c4e1ede" providerId="Windows Live" clId="Web-{1C1678F4-ED24-4EA0-94CB-C5D3AD7FBD12}" dt="2021-09-27T12:20:33.846" v="121"/>
          <ac:spMkLst>
            <pc:docMk/>
            <pc:sldMk cId="319825175" sldId="259"/>
            <ac:spMk id="11" creationId="{1660E788-AFA9-4A1B-9991-6AA74632A15B}"/>
          </ac:spMkLst>
        </pc:spChg>
        <pc:spChg chg="add del">
          <ac:chgData name="Lady Angeleque Guevarra" userId="4fd131154c4e1ede" providerId="Windows Live" clId="Web-{1C1678F4-ED24-4EA0-94CB-C5D3AD7FBD12}" dt="2021-09-27T12:20:33.846" v="121"/>
          <ac:spMkLst>
            <pc:docMk/>
            <pc:sldMk cId="319825175" sldId="259"/>
            <ac:spMk id="13" creationId="{867D4867-5BA7-4462-B2F6-A23F4A622AA7}"/>
          </ac:spMkLst>
        </pc:spChg>
        <pc:spChg chg="add">
          <ac:chgData name="Lady Angeleque Guevarra" userId="4fd131154c4e1ede" providerId="Windows Live" clId="Web-{1C1678F4-ED24-4EA0-94CB-C5D3AD7FBD12}" dt="2021-09-27T12:20:33.846" v="121"/>
          <ac:spMkLst>
            <pc:docMk/>
            <pc:sldMk cId="319825175" sldId="259"/>
            <ac:spMk id="15" creationId="{879398A9-0D0D-4901-BDDF-B3D93CECA7B9}"/>
          </ac:spMkLst>
        </pc:spChg>
        <pc:spChg chg="add">
          <ac:chgData name="Lady Angeleque Guevarra" userId="4fd131154c4e1ede" providerId="Windows Live" clId="Web-{1C1678F4-ED24-4EA0-94CB-C5D3AD7FBD12}" dt="2021-09-27T12:20:33.846" v="121"/>
          <ac:spMkLst>
            <pc:docMk/>
            <pc:sldMk cId="319825175" sldId="259"/>
            <ac:spMk id="16" creationId="{011FEC3B-E514-4E21-B2CB-7903A73569E2}"/>
          </ac:spMkLst>
        </pc:spChg>
        <pc:spChg chg="add del">
          <ac:chgData name="Lady Angeleque Guevarra" userId="4fd131154c4e1ede" providerId="Windows Live" clId="Web-{1C1678F4-ED24-4EA0-94CB-C5D3AD7FBD12}" dt="2021-09-27T12:20:29.627" v="118"/>
          <ac:spMkLst>
            <pc:docMk/>
            <pc:sldMk cId="319825175" sldId="259"/>
            <ac:spMk id="18" creationId="{466A9AE5-69DF-4153-B35A-94BDEF32EB06}"/>
          </ac:spMkLst>
        </pc:spChg>
        <pc:spChg chg="add del">
          <ac:chgData name="Lady Angeleque Guevarra" userId="4fd131154c4e1ede" providerId="Windows Live" clId="Web-{1C1678F4-ED24-4EA0-94CB-C5D3AD7FBD12}" dt="2021-09-27T12:20:29.627" v="118"/>
          <ac:spMkLst>
            <pc:docMk/>
            <pc:sldMk cId="319825175" sldId="259"/>
            <ac:spMk id="20" creationId="{159B5318-27A8-4E50-80D9-B92D4F28EA61}"/>
          </ac:spMkLst>
        </pc:spChg>
        <pc:picChg chg="add del mod ord">
          <ac:chgData name="Lady Angeleque Guevarra" userId="4fd131154c4e1ede" providerId="Windows Live" clId="Web-{1C1678F4-ED24-4EA0-94CB-C5D3AD7FBD12}" dt="2021-09-27T12:22:38.442" v="137"/>
          <ac:picMkLst>
            <pc:docMk/>
            <pc:sldMk cId="319825175" sldId="259"/>
            <ac:picMk id="3" creationId="{DCB67385-1BF1-4CFA-B473-C780CE5E22C2}"/>
          </ac:picMkLst>
        </pc:picChg>
        <pc:picChg chg="add del mod ord">
          <ac:chgData name="Lady Angeleque Guevarra" userId="4fd131154c4e1ede" providerId="Windows Live" clId="Web-{1C1678F4-ED24-4EA0-94CB-C5D3AD7FBD12}" dt="2021-09-27T12:22:51.615" v="141"/>
          <ac:picMkLst>
            <pc:docMk/>
            <pc:sldMk cId="319825175" sldId="259"/>
            <ac:picMk id="4" creationId="{985284FD-B92B-401F-8A3B-DEDE0B76EC3A}"/>
          </ac:picMkLst>
        </pc:picChg>
        <pc:picChg chg="add del mod ord">
          <ac:chgData name="Lady Angeleque Guevarra" userId="4fd131154c4e1ede" providerId="Windows Live" clId="Web-{1C1678F4-ED24-4EA0-94CB-C5D3AD7FBD12}" dt="2021-09-27T12:22:46.396" v="139"/>
          <ac:picMkLst>
            <pc:docMk/>
            <pc:sldMk cId="319825175" sldId="259"/>
            <ac:picMk id="5" creationId="{09DD6E05-645D-47F9-9EF1-894E622ADA48}"/>
          </ac:picMkLst>
        </pc:picChg>
        <pc:picChg chg="add mod ord">
          <ac:chgData name="Lady Angeleque Guevarra" userId="4fd131154c4e1ede" providerId="Windows Live" clId="Web-{1C1678F4-ED24-4EA0-94CB-C5D3AD7FBD12}" dt="2021-09-27T12:23:19.193" v="148" actId="14100"/>
          <ac:picMkLst>
            <pc:docMk/>
            <pc:sldMk cId="319825175" sldId="259"/>
            <ac:picMk id="6" creationId="{A93D789C-7171-4821-BAF3-D8E2876F21EC}"/>
          </ac:picMkLst>
        </pc:picChg>
      </pc:sldChg>
      <pc:sldChg chg="del">
        <pc:chgData name="Lady Angeleque Guevarra" userId="4fd131154c4e1ede" providerId="Windows Live" clId="Web-{1C1678F4-ED24-4EA0-94CB-C5D3AD7FBD12}" dt="2021-09-27T12:06:32.139" v="44"/>
        <pc:sldMkLst>
          <pc:docMk/>
          <pc:sldMk cId="2104154266" sldId="259"/>
        </pc:sldMkLst>
      </pc:sldChg>
      <pc:sldChg chg="addSp delSp modSp add replId addAnim modAnim">
        <pc:chgData name="Lady Angeleque Guevarra" userId="4fd131154c4e1ede" providerId="Windows Live" clId="Web-{1C1678F4-ED24-4EA0-94CB-C5D3AD7FBD12}" dt="2021-09-27T13:50:48.455" v="487"/>
        <pc:sldMkLst>
          <pc:docMk/>
          <pc:sldMk cId="2261675089" sldId="260"/>
        </pc:sldMkLst>
        <pc:spChg chg="mod">
          <ac:chgData name="Lady Angeleque Guevarra" userId="4fd131154c4e1ede" providerId="Windows Live" clId="Web-{1C1678F4-ED24-4EA0-94CB-C5D3AD7FBD12}" dt="2021-09-27T12:31:09.470" v="231" actId="1076"/>
          <ac:spMkLst>
            <pc:docMk/>
            <pc:sldMk cId="2261675089" sldId="260"/>
            <ac:spMk id="2" creationId="{896E6880-2CA8-447A-A22B-3D6CADCCC3A1}"/>
          </ac:spMkLst>
        </pc:spChg>
        <pc:spChg chg="add mod">
          <ac:chgData name="Lady Angeleque Guevarra" userId="4fd131154c4e1ede" providerId="Windows Live" clId="Web-{1C1678F4-ED24-4EA0-94CB-C5D3AD7FBD12}" dt="2021-09-27T12:34:07.333" v="251" actId="1076"/>
          <ac:spMkLst>
            <pc:docMk/>
            <pc:sldMk cId="2261675089" sldId="260"/>
            <ac:spMk id="3" creationId="{DF2626DE-C80F-4114-87DB-DA1F5D789AC4}"/>
          </ac:spMkLst>
        </pc:spChg>
        <pc:spChg chg="del">
          <ac:chgData name="Lady Angeleque Guevarra" userId="4fd131154c4e1ede" providerId="Windows Live" clId="Web-{1C1678F4-ED24-4EA0-94CB-C5D3AD7FBD12}" dt="2021-09-27T12:30:17.281" v="212"/>
          <ac:spMkLst>
            <pc:docMk/>
            <pc:sldMk cId="2261675089" sldId="260"/>
            <ac:spMk id="8" creationId="{A81251DC-3D44-4A2E-A5B8-BD27AB1D697E}"/>
          </ac:spMkLst>
        </pc:spChg>
        <pc:spChg chg="del">
          <ac:chgData name="Lady Angeleque Guevarra" userId="4fd131154c4e1ede" providerId="Windows Live" clId="Web-{1C1678F4-ED24-4EA0-94CB-C5D3AD7FBD12}" dt="2021-09-27T12:30:17.281" v="212"/>
          <ac:spMkLst>
            <pc:docMk/>
            <pc:sldMk cId="2261675089" sldId="260"/>
            <ac:spMk id="11" creationId="{1660E788-AFA9-4A1B-9991-6AA74632A15B}"/>
          </ac:spMkLst>
        </pc:spChg>
        <pc:spChg chg="del">
          <ac:chgData name="Lady Angeleque Guevarra" userId="4fd131154c4e1ede" providerId="Windows Live" clId="Web-{1C1678F4-ED24-4EA0-94CB-C5D3AD7FBD12}" dt="2021-09-27T12:30:17.281" v="212"/>
          <ac:spMkLst>
            <pc:docMk/>
            <pc:sldMk cId="2261675089" sldId="260"/>
            <ac:spMk id="13" creationId="{867D4867-5BA7-4462-B2F6-A23F4A622AA7}"/>
          </ac:spMkLst>
        </pc:spChg>
        <pc:spChg chg="add">
          <ac:chgData name="Lady Angeleque Guevarra" userId="4fd131154c4e1ede" providerId="Windows Live" clId="Web-{1C1678F4-ED24-4EA0-94CB-C5D3AD7FBD12}" dt="2021-09-27T12:30:17.281" v="212"/>
          <ac:spMkLst>
            <pc:docMk/>
            <pc:sldMk cId="2261675089" sldId="260"/>
            <ac:spMk id="18" creationId="{5FA21C72-692C-49FD-9EB4-DDDDDEBD4BD6}"/>
          </ac:spMkLst>
        </pc:spChg>
        <pc:spChg chg="add">
          <ac:chgData name="Lady Angeleque Guevarra" userId="4fd131154c4e1ede" providerId="Windows Live" clId="Web-{1C1678F4-ED24-4EA0-94CB-C5D3AD7FBD12}" dt="2021-09-27T12:30:17.281" v="212"/>
          <ac:spMkLst>
            <pc:docMk/>
            <pc:sldMk cId="2261675089" sldId="260"/>
            <ac:spMk id="20" creationId="{FBAF941A-6830-47A3-B63C-7C7B66AEA73B}"/>
          </ac:spMkLst>
        </pc:spChg>
        <pc:picChg chg="mod">
          <ac:chgData name="Lady Angeleque Guevarra" userId="4fd131154c4e1ede" providerId="Windows Live" clId="Web-{1C1678F4-ED24-4EA0-94CB-C5D3AD7FBD12}" dt="2021-09-27T12:31:19.642" v="232" actId="1076"/>
          <ac:picMkLst>
            <pc:docMk/>
            <pc:sldMk cId="2261675089" sldId="260"/>
            <ac:picMk id="4" creationId="{985284FD-B92B-401F-8A3B-DEDE0B76EC3A}"/>
          </ac:picMkLst>
        </pc:picChg>
      </pc:sldChg>
      <pc:sldChg chg="addSp modSp new mod setBg addAnim modAnim">
        <pc:chgData name="Lady Angeleque Guevarra" userId="4fd131154c4e1ede" providerId="Windows Live" clId="Web-{1C1678F4-ED24-4EA0-94CB-C5D3AD7FBD12}" dt="2021-09-27T13:51:16.674" v="491"/>
        <pc:sldMkLst>
          <pc:docMk/>
          <pc:sldMk cId="3328584751" sldId="261"/>
        </pc:sldMkLst>
        <pc:spChg chg="mod">
          <ac:chgData name="Lady Angeleque Guevarra" userId="4fd131154c4e1ede" providerId="Windows Live" clId="Web-{1C1678F4-ED24-4EA0-94CB-C5D3AD7FBD12}" dt="2021-09-27T12:38:58.918" v="260" actId="20577"/>
          <ac:spMkLst>
            <pc:docMk/>
            <pc:sldMk cId="3328584751" sldId="261"/>
            <ac:spMk id="2" creationId="{6C2DEC5A-A819-4084-84F5-9031DCE0FA80}"/>
          </ac:spMkLst>
        </pc:spChg>
        <pc:spChg chg="mod">
          <ac:chgData name="Lady Angeleque Guevarra" userId="4fd131154c4e1ede" providerId="Windows Live" clId="Web-{1C1678F4-ED24-4EA0-94CB-C5D3AD7FBD12}" dt="2021-09-27T12:39:27.700" v="264" actId="20577"/>
          <ac:spMkLst>
            <pc:docMk/>
            <pc:sldMk cId="3328584751" sldId="261"/>
            <ac:spMk id="3" creationId="{306E9C43-FEA8-4616-8722-0B658045315F}"/>
          </ac:spMkLst>
        </pc:spChg>
        <pc:spChg chg="add">
          <ac:chgData name="Lady Angeleque Guevarra" userId="4fd131154c4e1ede" providerId="Windows Live" clId="Web-{1C1678F4-ED24-4EA0-94CB-C5D3AD7FBD12}" dt="2021-09-27T12:36:21.133" v="254"/>
          <ac:spMkLst>
            <pc:docMk/>
            <pc:sldMk cId="3328584751" sldId="261"/>
            <ac:spMk id="8" creationId="{C33976D1-3430-450C-A978-87A9A6E8E71F}"/>
          </ac:spMkLst>
        </pc:spChg>
        <pc:spChg chg="add">
          <ac:chgData name="Lady Angeleque Guevarra" userId="4fd131154c4e1ede" providerId="Windows Live" clId="Web-{1C1678F4-ED24-4EA0-94CB-C5D3AD7FBD12}" dt="2021-09-27T12:36:21.133" v="254"/>
          <ac:spMkLst>
            <pc:docMk/>
            <pc:sldMk cId="3328584751" sldId="261"/>
            <ac:spMk id="10" creationId="{7D6AAC78-7D86-415A-ADC1-2B474807960C}"/>
          </ac:spMkLst>
        </pc:spChg>
        <pc:spChg chg="add">
          <ac:chgData name="Lady Angeleque Guevarra" userId="4fd131154c4e1ede" providerId="Windows Live" clId="Web-{1C1678F4-ED24-4EA0-94CB-C5D3AD7FBD12}" dt="2021-09-27T12:36:21.133" v="254"/>
          <ac:spMkLst>
            <pc:docMk/>
            <pc:sldMk cId="3328584751" sldId="261"/>
            <ac:spMk id="12" creationId="{F2A658D9-F185-44F1-BA33-D50320D1D078}"/>
          </ac:spMkLst>
        </pc:spChg>
      </pc:sldChg>
      <pc:sldChg chg="addSp modSp new mod setBg addAnim modAnim">
        <pc:chgData name="Lady Angeleque Guevarra" userId="4fd131154c4e1ede" providerId="Windows Live" clId="Web-{1C1678F4-ED24-4EA0-94CB-C5D3AD7FBD12}" dt="2021-09-27T13:51:29.002" v="493"/>
        <pc:sldMkLst>
          <pc:docMk/>
          <pc:sldMk cId="1543815984" sldId="262"/>
        </pc:sldMkLst>
        <pc:spChg chg="mod">
          <ac:chgData name="Lady Angeleque Guevarra" userId="4fd131154c4e1ede" providerId="Windows Live" clId="Web-{1C1678F4-ED24-4EA0-94CB-C5D3AD7FBD12}" dt="2021-09-27T12:40:52.249" v="273" actId="20577"/>
          <ac:spMkLst>
            <pc:docMk/>
            <pc:sldMk cId="1543815984" sldId="262"/>
            <ac:spMk id="2" creationId="{58AAEB37-81F7-419B-A0EC-0585EB6E4E84}"/>
          </ac:spMkLst>
        </pc:spChg>
        <pc:spChg chg="mod">
          <ac:chgData name="Lady Angeleque Guevarra" userId="4fd131154c4e1ede" providerId="Windows Live" clId="Web-{1C1678F4-ED24-4EA0-94CB-C5D3AD7FBD12}" dt="2021-09-27T12:41:17.406" v="278" actId="20577"/>
          <ac:spMkLst>
            <pc:docMk/>
            <pc:sldMk cId="1543815984" sldId="262"/>
            <ac:spMk id="3" creationId="{12225CC1-EA18-44C5-A3E4-FC9404F98EAB}"/>
          </ac:spMkLst>
        </pc:spChg>
        <pc:spChg chg="add">
          <ac:chgData name="Lady Angeleque Guevarra" userId="4fd131154c4e1ede" providerId="Windows Live" clId="Web-{1C1678F4-ED24-4EA0-94CB-C5D3AD7FBD12}" dt="2021-09-27T12:40:03.232" v="265"/>
          <ac:spMkLst>
            <pc:docMk/>
            <pc:sldMk cId="1543815984" sldId="262"/>
            <ac:spMk id="8" creationId="{2AEFFFF2-9EB4-4B6C-B9F8-2BA3EF89A21C}"/>
          </ac:spMkLst>
        </pc:spChg>
        <pc:spChg chg="add">
          <ac:chgData name="Lady Angeleque Guevarra" userId="4fd131154c4e1ede" providerId="Windows Live" clId="Web-{1C1678F4-ED24-4EA0-94CB-C5D3AD7FBD12}" dt="2021-09-27T12:40:03.232" v="265"/>
          <ac:spMkLst>
            <pc:docMk/>
            <pc:sldMk cId="1543815984" sldId="262"/>
            <ac:spMk id="10" creationId="{0D65299F-028F-4AFC-B46A-8DB33E20FE4A}"/>
          </ac:spMkLst>
        </pc:spChg>
        <pc:spChg chg="add">
          <ac:chgData name="Lady Angeleque Guevarra" userId="4fd131154c4e1ede" providerId="Windows Live" clId="Web-{1C1678F4-ED24-4EA0-94CB-C5D3AD7FBD12}" dt="2021-09-27T12:40:03.232" v="265"/>
          <ac:spMkLst>
            <pc:docMk/>
            <pc:sldMk cId="1543815984" sldId="262"/>
            <ac:spMk id="12" creationId="{BAC87F6E-526A-49B5-995D-42DB656594C9}"/>
          </ac:spMkLst>
        </pc:spChg>
      </pc:sldChg>
      <pc:sldChg chg="addSp modSp new mod setBg addAnim modAnim setClrOvrMap">
        <pc:chgData name="Lady Angeleque Guevarra" userId="4fd131154c4e1ede" providerId="Windows Live" clId="Web-{1C1678F4-ED24-4EA0-94CB-C5D3AD7FBD12}" dt="2021-09-27T13:52:42.582" v="497"/>
        <pc:sldMkLst>
          <pc:docMk/>
          <pc:sldMk cId="1620755546" sldId="263"/>
        </pc:sldMkLst>
        <pc:spChg chg="mod">
          <ac:chgData name="Lady Angeleque Guevarra" userId="4fd131154c4e1ede" providerId="Windows Live" clId="Web-{1C1678F4-ED24-4EA0-94CB-C5D3AD7FBD12}" dt="2021-09-27T12:50:34.996" v="294" actId="1076"/>
          <ac:spMkLst>
            <pc:docMk/>
            <pc:sldMk cId="1620755546" sldId="263"/>
            <ac:spMk id="2" creationId="{872351FB-08FF-4BCB-8415-44E105362D4B}"/>
          </ac:spMkLst>
        </pc:spChg>
        <pc:spChg chg="mod">
          <ac:chgData name="Lady Angeleque Guevarra" userId="4fd131154c4e1ede" providerId="Windows Live" clId="Web-{1C1678F4-ED24-4EA0-94CB-C5D3AD7FBD12}" dt="2021-09-27T12:53:25.219" v="302" actId="1076"/>
          <ac:spMkLst>
            <pc:docMk/>
            <pc:sldMk cId="1620755546" sldId="263"/>
            <ac:spMk id="3" creationId="{9FF599E7-2C88-4073-833E-EB54373B82F1}"/>
          </ac:spMkLst>
        </pc:spChg>
        <pc:spChg chg="add">
          <ac:chgData name="Lady Angeleque Guevarra" userId="4fd131154c4e1ede" providerId="Windows Live" clId="Web-{1C1678F4-ED24-4EA0-94CB-C5D3AD7FBD12}" dt="2021-09-27T12:48:48.072" v="288"/>
          <ac:spMkLst>
            <pc:docMk/>
            <pc:sldMk cId="1620755546" sldId="263"/>
            <ac:spMk id="8" creationId="{6C9F9EF0-93D5-4D4B-BAFE-4770028147DD}"/>
          </ac:spMkLst>
        </pc:spChg>
      </pc:sldChg>
      <pc:sldChg chg="addSp delSp modSp new mod setBg addAnim modAnim setClrOvrMap">
        <pc:chgData name="Lady Angeleque Guevarra" userId="4fd131154c4e1ede" providerId="Windows Live" clId="Web-{1C1678F4-ED24-4EA0-94CB-C5D3AD7FBD12}" dt="2021-09-27T13:52:53.489" v="499"/>
        <pc:sldMkLst>
          <pc:docMk/>
          <pc:sldMk cId="53212807" sldId="264"/>
        </pc:sldMkLst>
        <pc:spChg chg="mod">
          <ac:chgData name="Lady Angeleque Guevarra" userId="4fd131154c4e1ede" providerId="Windows Live" clId="Web-{1C1678F4-ED24-4EA0-94CB-C5D3AD7FBD12}" dt="2021-09-27T13:00:01.509" v="334" actId="1076"/>
          <ac:spMkLst>
            <pc:docMk/>
            <pc:sldMk cId="53212807" sldId="264"/>
            <ac:spMk id="2" creationId="{9D0F7D0C-0751-4601-923F-8FDA77B869D0}"/>
          </ac:spMkLst>
        </pc:spChg>
        <pc:spChg chg="mod">
          <ac:chgData name="Lady Angeleque Guevarra" userId="4fd131154c4e1ede" providerId="Windows Live" clId="Web-{1C1678F4-ED24-4EA0-94CB-C5D3AD7FBD12}" dt="2021-09-27T12:59:57.025" v="333" actId="1076"/>
          <ac:spMkLst>
            <pc:docMk/>
            <pc:sldMk cId="53212807" sldId="264"/>
            <ac:spMk id="3" creationId="{07F6AE77-4949-476D-9742-128B7B19C7AC}"/>
          </ac:spMkLst>
        </pc:spChg>
        <pc:spChg chg="add del">
          <ac:chgData name="Lady Angeleque Guevarra" userId="4fd131154c4e1ede" providerId="Windows Live" clId="Web-{1C1678F4-ED24-4EA0-94CB-C5D3AD7FBD12}" dt="2021-09-27T12:59:36.321" v="329"/>
          <ac:spMkLst>
            <pc:docMk/>
            <pc:sldMk cId="53212807" sldId="264"/>
            <ac:spMk id="8" creationId="{E560C344-B70C-4892-A50B-18A14E39E843}"/>
          </ac:spMkLst>
        </pc:spChg>
        <pc:spChg chg="add del">
          <ac:chgData name="Lady Angeleque Guevarra" userId="4fd131154c4e1ede" providerId="Windows Live" clId="Web-{1C1678F4-ED24-4EA0-94CB-C5D3AD7FBD12}" dt="2021-09-27T12:59:36.321" v="329"/>
          <ac:spMkLst>
            <pc:docMk/>
            <pc:sldMk cId="53212807" sldId="264"/>
            <ac:spMk id="10" creationId="{D353CA6F-E2A3-48F3-AD20-D80C44380069}"/>
          </ac:spMkLst>
        </pc:spChg>
        <pc:spChg chg="add">
          <ac:chgData name="Lady Angeleque Guevarra" userId="4fd131154c4e1ede" providerId="Windows Live" clId="Web-{1C1678F4-ED24-4EA0-94CB-C5D3AD7FBD12}" dt="2021-09-27T12:59:36.321" v="329"/>
          <ac:spMkLst>
            <pc:docMk/>
            <pc:sldMk cId="53212807" sldId="264"/>
            <ac:spMk id="15" creationId="{1660E788-AFA9-4A1B-9991-6AA74632A15B}"/>
          </ac:spMkLst>
        </pc:spChg>
        <pc:spChg chg="add">
          <ac:chgData name="Lady Angeleque Guevarra" userId="4fd131154c4e1ede" providerId="Windows Live" clId="Web-{1C1678F4-ED24-4EA0-94CB-C5D3AD7FBD12}" dt="2021-09-27T12:59:36.321" v="329"/>
          <ac:spMkLst>
            <pc:docMk/>
            <pc:sldMk cId="53212807" sldId="264"/>
            <ac:spMk id="17" creationId="{867D4867-5BA7-4462-B2F6-A23F4A622AA7}"/>
          </ac:spMkLst>
        </pc:spChg>
        <pc:picChg chg="add del mod">
          <ac:chgData name="Lady Angeleque Guevarra" userId="4fd131154c4e1ede" providerId="Windows Live" clId="Web-{1C1678F4-ED24-4EA0-94CB-C5D3AD7FBD12}" dt="2021-09-27T12:59:20.196" v="326"/>
          <ac:picMkLst>
            <pc:docMk/>
            <pc:sldMk cId="53212807" sldId="264"/>
            <ac:picMk id="4" creationId="{346D9633-6857-4353-B7A7-0182B6570BDC}"/>
          </ac:picMkLst>
        </pc:picChg>
        <pc:picChg chg="add mod ord">
          <ac:chgData name="Lady Angeleque Guevarra" userId="4fd131154c4e1ede" providerId="Windows Live" clId="Web-{1C1678F4-ED24-4EA0-94CB-C5D3AD7FBD12}" dt="2021-09-27T12:59:36.321" v="329"/>
          <ac:picMkLst>
            <pc:docMk/>
            <pc:sldMk cId="53212807" sldId="264"/>
            <ac:picMk id="5" creationId="{FC05A691-54A4-46B7-8B0D-F357E5DD7690}"/>
          </ac:picMkLst>
        </pc:picChg>
      </pc:sldChg>
      <pc:sldChg chg="addSp delSp modSp new mod modTransition setBg">
        <pc:chgData name="Lady Angeleque Guevarra" userId="4fd131154c4e1ede" providerId="Windows Live" clId="Web-{1C1678F4-ED24-4EA0-94CB-C5D3AD7FBD12}" dt="2021-09-27T13:48:01.841" v="479"/>
        <pc:sldMkLst>
          <pc:docMk/>
          <pc:sldMk cId="114057214" sldId="265"/>
        </pc:sldMkLst>
        <pc:spChg chg="del mod">
          <ac:chgData name="Lady Angeleque Guevarra" userId="4fd131154c4e1ede" providerId="Windows Live" clId="Web-{1C1678F4-ED24-4EA0-94CB-C5D3AD7FBD12}" dt="2021-09-27T12:47:50.899" v="282"/>
          <ac:spMkLst>
            <pc:docMk/>
            <pc:sldMk cId="114057214" sldId="265"/>
            <ac:spMk id="2" creationId="{850A4DD6-2A8B-4731-9C30-B6459188263E}"/>
          </ac:spMkLst>
        </pc:spChg>
        <pc:spChg chg="del mod">
          <ac:chgData name="Lady Angeleque Guevarra" userId="4fd131154c4e1ede" providerId="Windows Live" clId="Web-{1C1678F4-ED24-4EA0-94CB-C5D3AD7FBD12}" dt="2021-09-27T12:47:46.430" v="281"/>
          <ac:spMkLst>
            <pc:docMk/>
            <pc:sldMk cId="114057214" sldId="265"/>
            <ac:spMk id="3" creationId="{FE928D8B-ADCD-4D83-94C3-CAF197739849}"/>
          </ac:spMkLst>
        </pc:spChg>
        <pc:spChg chg="add">
          <ac:chgData name="Lady Angeleque Guevarra" userId="4fd131154c4e1ede" providerId="Windows Live" clId="Web-{1C1678F4-ED24-4EA0-94CB-C5D3AD7FBD12}" dt="2021-09-27T12:47:41.305" v="280"/>
          <ac:spMkLst>
            <pc:docMk/>
            <pc:sldMk cId="114057214" sldId="265"/>
            <ac:spMk id="8" creationId="{C33976D1-3430-450C-A978-87A9A6E8E71F}"/>
          </ac:spMkLst>
        </pc:spChg>
        <pc:spChg chg="add">
          <ac:chgData name="Lady Angeleque Guevarra" userId="4fd131154c4e1ede" providerId="Windows Live" clId="Web-{1C1678F4-ED24-4EA0-94CB-C5D3AD7FBD12}" dt="2021-09-27T12:47:41.305" v="280"/>
          <ac:spMkLst>
            <pc:docMk/>
            <pc:sldMk cId="114057214" sldId="265"/>
            <ac:spMk id="10" creationId="{7D6AAC78-7D86-415A-ADC1-2B474807960C}"/>
          </ac:spMkLst>
        </pc:spChg>
        <pc:spChg chg="add">
          <ac:chgData name="Lady Angeleque Guevarra" userId="4fd131154c4e1ede" providerId="Windows Live" clId="Web-{1C1678F4-ED24-4EA0-94CB-C5D3AD7FBD12}" dt="2021-09-27T12:47:41.305" v="280"/>
          <ac:spMkLst>
            <pc:docMk/>
            <pc:sldMk cId="114057214" sldId="265"/>
            <ac:spMk id="12" creationId="{F2A658D9-F185-44F1-BA33-D50320D1D078}"/>
          </ac:spMkLst>
        </pc:spChg>
        <pc:picChg chg="add mod">
          <ac:chgData name="Lady Angeleque Guevarra" userId="4fd131154c4e1ede" providerId="Windows Live" clId="Web-{1C1678F4-ED24-4EA0-94CB-C5D3AD7FBD12}" dt="2021-09-27T12:48:25.822" v="287" actId="1076"/>
          <ac:picMkLst>
            <pc:docMk/>
            <pc:sldMk cId="114057214" sldId="265"/>
            <ac:picMk id="4" creationId="{91C5637A-03F7-40A9-A331-F8F4327780FF}"/>
          </ac:picMkLst>
        </pc:picChg>
      </pc:sldChg>
      <pc:sldChg chg="addSp delSp modSp new mod modTransition setBg setClrOvrMap">
        <pc:chgData name="Lady Angeleque Guevarra" userId="4fd131154c4e1ede" providerId="Windows Live" clId="Web-{1C1678F4-ED24-4EA0-94CB-C5D3AD7FBD12}" dt="2021-09-27T13:53:31.708" v="500"/>
        <pc:sldMkLst>
          <pc:docMk/>
          <pc:sldMk cId="3727360987" sldId="266"/>
        </pc:sldMkLst>
        <pc:spChg chg="mod">
          <ac:chgData name="Lady Angeleque Guevarra" userId="4fd131154c4e1ede" providerId="Windows Live" clId="Web-{1C1678F4-ED24-4EA0-94CB-C5D3AD7FBD12}" dt="2021-09-27T13:05:44.908" v="351"/>
          <ac:spMkLst>
            <pc:docMk/>
            <pc:sldMk cId="3727360987" sldId="266"/>
            <ac:spMk id="2" creationId="{2D75B620-09F1-4600-89EC-4DEC2EF93D14}"/>
          </ac:spMkLst>
        </pc:spChg>
        <pc:spChg chg="mod ord">
          <ac:chgData name="Lady Angeleque Guevarra" userId="4fd131154c4e1ede" providerId="Windows Live" clId="Web-{1C1678F4-ED24-4EA0-94CB-C5D3AD7FBD12}" dt="2021-09-27T13:07:13.238" v="371" actId="1076"/>
          <ac:spMkLst>
            <pc:docMk/>
            <pc:sldMk cId="3727360987" sldId="266"/>
            <ac:spMk id="3" creationId="{B4F7668D-B8D7-4496-9B96-7FCC11F6CB58}"/>
          </ac:spMkLst>
        </pc:spChg>
        <pc:spChg chg="add del">
          <ac:chgData name="Lady Angeleque Guevarra" userId="4fd131154c4e1ede" providerId="Windows Live" clId="Web-{1C1678F4-ED24-4EA0-94CB-C5D3AD7FBD12}" dt="2021-09-27T13:05:44.908" v="351"/>
          <ac:spMkLst>
            <pc:docMk/>
            <pc:sldMk cId="3727360987" sldId="266"/>
            <ac:spMk id="8" creationId="{D2D2ED89-5AE9-4E9E-B74C-07803A862DB0}"/>
          </ac:spMkLst>
        </pc:spChg>
        <pc:spChg chg="add">
          <ac:chgData name="Lady Angeleque Guevarra" userId="4fd131154c4e1ede" providerId="Windows Live" clId="Web-{1C1678F4-ED24-4EA0-94CB-C5D3AD7FBD12}" dt="2021-09-27T13:05:44.908" v="351"/>
          <ac:spMkLst>
            <pc:docMk/>
            <pc:sldMk cId="3727360987" sldId="266"/>
            <ac:spMk id="13" creationId="{930BC020-BDBF-49EB-9898-BAB5BF559317}"/>
          </ac:spMkLst>
        </pc:spChg>
        <pc:spChg chg="add">
          <ac:chgData name="Lady Angeleque Guevarra" userId="4fd131154c4e1ede" providerId="Windows Live" clId="Web-{1C1678F4-ED24-4EA0-94CB-C5D3AD7FBD12}" dt="2021-09-27T13:05:44.908" v="351"/>
          <ac:spMkLst>
            <pc:docMk/>
            <pc:sldMk cId="3727360987" sldId="266"/>
            <ac:spMk id="15" creationId="{64950C64-5D81-40F1-9601-8BA0D63BAE74}"/>
          </ac:spMkLst>
        </pc:spChg>
        <pc:picChg chg="add mod modCrop">
          <ac:chgData name="Lady Angeleque Guevarra" userId="4fd131154c4e1ede" providerId="Windows Live" clId="Web-{1C1678F4-ED24-4EA0-94CB-C5D3AD7FBD12}" dt="2021-09-27T13:06:27.534" v="358" actId="14100"/>
          <ac:picMkLst>
            <pc:docMk/>
            <pc:sldMk cId="3727360987" sldId="266"/>
            <ac:picMk id="4" creationId="{514F72B2-90C1-425C-BF18-B6DD5468E239}"/>
          </ac:picMkLst>
        </pc:picChg>
      </pc:sldChg>
      <pc:sldChg chg="addSp modSp new mod modTransition setBg addAnim modAnim">
        <pc:chgData name="Lady Angeleque Guevarra" userId="4fd131154c4e1ede" providerId="Windows Live" clId="Web-{1C1678F4-ED24-4EA0-94CB-C5D3AD7FBD12}" dt="2021-09-27T13:54:33.975" v="505"/>
        <pc:sldMkLst>
          <pc:docMk/>
          <pc:sldMk cId="1900043193" sldId="267"/>
        </pc:sldMkLst>
        <pc:spChg chg="mod">
          <ac:chgData name="Lady Angeleque Guevarra" userId="4fd131154c4e1ede" providerId="Windows Live" clId="Web-{1C1678F4-ED24-4EA0-94CB-C5D3AD7FBD12}" dt="2021-09-27T13:20:51.148" v="387" actId="1076"/>
          <ac:spMkLst>
            <pc:docMk/>
            <pc:sldMk cId="1900043193" sldId="267"/>
            <ac:spMk id="2" creationId="{AD8D1FDE-D23C-467F-817C-8726201DDB52}"/>
          </ac:spMkLst>
        </pc:spChg>
        <pc:spChg chg="mod">
          <ac:chgData name="Lady Angeleque Guevarra" userId="4fd131154c4e1ede" providerId="Windows Live" clId="Web-{1C1678F4-ED24-4EA0-94CB-C5D3AD7FBD12}" dt="2021-09-27T13:20:26.319" v="384" actId="20577"/>
          <ac:spMkLst>
            <pc:docMk/>
            <pc:sldMk cId="1900043193" sldId="267"/>
            <ac:spMk id="3" creationId="{3791FD20-E70A-473A-8938-5FC74F735854}"/>
          </ac:spMkLst>
        </pc:spChg>
        <pc:spChg chg="add">
          <ac:chgData name="Lady Angeleque Guevarra" userId="4fd131154c4e1ede" providerId="Windows Live" clId="Web-{1C1678F4-ED24-4EA0-94CB-C5D3AD7FBD12}" dt="2021-09-27T13:19:50.912" v="376"/>
          <ac:spMkLst>
            <pc:docMk/>
            <pc:sldMk cId="1900043193" sldId="267"/>
            <ac:spMk id="8" creationId="{6AD85578-1E4B-4014-9D52-E76894750300}"/>
          </ac:spMkLst>
        </pc:spChg>
        <pc:spChg chg="add">
          <ac:chgData name="Lady Angeleque Guevarra" userId="4fd131154c4e1ede" providerId="Windows Live" clId="Web-{1C1678F4-ED24-4EA0-94CB-C5D3AD7FBD12}" dt="2021-09-27T13:19:50.912" v="376"/>
          <ac:spMkLst>
            <pc:docMk/>
            <pc:sldMk cId="1900043193" sldId="267"/>
            <ac:spMk id="10" creationId="{48550B3F-9390-4CA1-B3C8-91529289DCED}"/>
          </ac:spMkLst>
        </pc:spChg>
      </pc:sldChg>
      <pc:sldChg chg="addSp modSp new mod modTransition setBg">
        <pc:chgData name="Lady Angeleque Guevarra" userId="4fd131154c4e1ede" providerId="Windows Live" clId="Web-{1C1678F4-ED24-4EA0-94CB-C5D3AD7FBD12}" dt="2021-09-27T13:54:52.476" v="506"/>
        <pc:sldMkLst>
          <pc:docMk/>
          <pc:sldMk cId="1542859672" sldId="268"/>
        </pc:sldMkLst>
        <pc:spChg chg="mod">
          <ac:chgData name="Lady Angeleque Guevarra" userId="4fd131154c4e1ede" providerId="Windows Live" clId="Web-{1C1678F4-ED24-4EA0-94CB-C5D3AD7FBD12}" dt="2021-09-27T13:21:46.555" v="397" actId="20577"/>
          <ac:spMkLst>
            <pc:docMk/>
            <pc:sldMk cId="1542859672" sldId="268"/>
            <ac:spMk id="2" creationId="{302214DB-D259-4A48-A2C1-76EAB3F49516}"/>
          </ac:spMkLst>
        </pc:spChg>
        <pc:spChg chg="mod">
          <ac:chgData name="Lady Angeleque Guevarra" userId="4fd131154c4e1ede" providerId="Windows Live" clId="Web-{1C1678F4-ED24-4EA0-94CB-C5D3AD7FBD12}" dt="2021-09-27T13:22:09.368" v="403" actId="20577"/>
          <ac:spMkLst>
            <pc:docMk/>
            <pc:sldMk cId="1542859672" sldId="268"/>
            <ac:spMk id="3" creationId="{2393ECFB-216B-4CC5-9016-BBBC05C59614}"/>
          </ac:spMkLst>
        </pc:spChg>
        <pc:spChg chg="add">
          <ac:chgData name="Lady Angeleque Guevarra" userId="4fd131154c4e1ede" providerId="Windows Live" clId="Web-{1C1678F4-ED24-4EA0-94CB-C5D3AD7FBD12}" dt="2021-09-27T13:21:24.148" v="389"/>
          <ac:spMkLst>
            <pc:docMk/>
            <pc:sldMk cId="1542859672" sldId="268"/>
            <ac:spMk id="8" creationId="{C33976D1-3430-450C-A978-87A9A6E8E71F}"/>
          </ac:spMkLst>
        </pc:spChg>
        <pc:spChg chg="add">
          <ac:chgData name="Lady Angeleque Guevarra" userId="4fd131154c4e1ede" providerId="Windows Live" clId="Web-{1C1678F4-ED24-4EA0-94CB-C5D3AD7FBD12}" dt="2021-09-27T13:21:24.148" v="389"/>
          <ac:spMkLst>
            <pc:docMk/>
            <pc:sldMk cId="1542859672" sldId="268"/>
            <ac:spMk id="10" creationId="{7D6AAC78-7D86-415A-ADC1-2B474807960C}"/>
          </ac:spMkLst>
        </pc:spChg>
        <pc:spChg chg="add">
          <ac:chgData name="Lady Angeleque Guevarra" userId="4fd131154c4e1ede" providerId="Windows Live" clId="Web-{1C1678F4-ED24-4EA0-94CB-C5D3AD7FBD12}" dt="2021-09-27T13:21:24.148" v="389"/>
          <ac:spMkLst>
            <pc:docMk/>
            <pc:sldMk cId="1542859672" sldId="268"/>
            <ac:spMk id="12" creationId="{F2A658D9-F185-44F1-BA33-D50320D1D078}"/>
          </ac:spMkLst>
        </pc:spChg>
      </pc:sldChg>
      <pc:sldChg chg="addSp delSp modSp new mod setBg addAnim modAnim">
        <pc:chgData name="Lady Angeleque Guevarra" userId="4fd131154c4e1ede" providerId="Windows Live" clId="Web-{1C1678F4-ED24-4EA0-94CB-C5D3AD7FBD12}" dt="2021-09-27T13:55:40.243" v="510"/>
        <pc:sldMkLst>
          <pc:docMk/>
          <pc:sldMk cId="1080483999" sldId="269"/>
        </pc:sldMkLst>
        <pc:spChg chg="mod">
          <ac:chgData name="Lady Angeleque Guevarra" userId="4fd131154c4e1ede" providerId="Windows Live" clId="Web-{1C1678F4-ED24-4EA0-94CB-C5D3AD7FBD12}" dt="2021-09-27T13:33:49.994" v="426" actId="1076"/>
          <ac:spMkLst>
            <pc:docMk/>
            <pc:sldMk cId="1080483999" sldId="269"/>
            <ac:spMk id="2" creationId="{740D00B3-7786-49B7-BCC1-2B2C71F23FB9}"/>
          </ac:spMkLst>
        </pc:spChg>
        <pc:spChg chg="mod ord">
          <ac:chgData name="Lady Angeleque Guevarra" userId="4fd131154c4e1ede" providerId="Windows Live" clId="Web-{1C1678F4-ED24-4EA0-94CB-C5D3AD7FBD12}" dt="2021-09-27T13:33:58.056" v="427" actId="1076"/>
          <ac:spMkLst>
            <pc:docMk/>
            <pc:sldMk cId="1080483999" sldId="269"/>
            <ac:spMk id="3" creationId="{4BECAD8A-ED01-4B2D-935E-52A73B49E647}"/>
          </ac:spMkLst>
        </pc:spChg>
        <pc:spChg chg="add del">
          <ac:chgData name="Lady Angeleque Guevarra" userId="4fd131154c4e1ede" providerId="Windows Live" clId="Web-{1C1678F4-ED24-4EA0-94CB-C5D3AD7FBD12}" dt="2021-09-27T13:32:29.414" v="414"/>
          <ac:spMkLst>
            <pc:docMk/>
            <pc:sldMk cId="1080483999" sldId="269"/>
            <ac:spMk id="8" creationId="{BAC87F6E-526A-49B5-995D-42DB656594C9}"/>
          </ac:spMkLst>
        </pc:spChg>
        <pc:spChg chg="add del">
          <ac:chgData name="Lady Angeleque Guevarra" userId="4fd131154c4e1ede" providerId="Windows Live" clId="Web-{1C1678F4-ED24-4EA0-94CB-C5D3AD7FBD12}" dt="2021-09-27T13:32:29.414" v="414"/>
          <ac:spMkLst>
            <pc:docMk/>
            <pc:sldMk cId="1080483999" sldId="269"/>
            <ac:spMk id="10" creationId="{5E5436DB-4E8B-43A5-AE55-1C527B62E203}"/>
          </ac:spMkLst>
        </pc:spChg>
        <pc:spChg chg="add del">
          <ac:chgData name="Lady Angeleque Guevarra" userId="4fd131154c4e1ede" providerId="Windows Live" clId="Web-{1C1678F4-ED24-4EA0-94CB-C5D3AD7FBD12}" dt="2021-09-27T13:32:29.414" v="414"/>
          <ac:spMkLst>
            <pc:docMk/>
            <pc:sldMk cId="1080483999" sldId="269"/>
            <ac:spMk id="12" creationId="{0D65299F-028F-4AFC-B46A-8DB33E20FE4A}"/>
          </ac:spMkLst>
        </pc:spChg>
        <pc:picChg chg="add mod modCrop">
          <ac:chgData name="Lady Angeleque Guevarra" userId="4fd131154c4e1ede" providerId="Windows Live" clId="Web-{1C1678F4-ED24-4EA0-94CB-C5D3AD7FBD12}" dt="2021-09-27T13:33:05.446" v="416"/>
          <ac:picMkLst>
            <pc:docMk/>
            <pc:sldMk cId="1080483999" sldId="269"/>
            <ac:picMk id="4" creationId="{EFBC03F2-2511-40D7-80E7-3A74B21D3CD1}"/>
          </ac:picMkLst>
        </pc:picChg>
      </pc:sldChg>
      <pc:sldChg chg="addSp modSp new mod modTransition setBg setClrOvrMap">
        <pc:chgData name="Lady Angeleque Guevarra" userId="4fd131154c4e1ede" providerId="Windows Live" clId="Web-{1C1678F4-ED24-4EA0-94CB-C5D3AD7FBD12}" dt="2021-09-27T13:57:33.870" v="517"/>
        <pc:sldMkLst>
          <pc:docMk/>
          <pc:sldMk cId="2818944788" sldId="270"/>
        </pc:sldMkLst>
        <pc:spChg chg="mod">
          <ac:chgData name="Lady Angeleque Guevarra" userId="4fd131154c4e1ede" providerId="Windows Live" clId="Web-{1C1678F4-ED24-4EA0-94CB-C5D3AD7FBD12}" dt="2021-09-27T13:40:40.097" v="457" actId="1076"/>
          <ac:spMkLst>
            <pc:docMk/>
            <pc:sldMk cId="2818944788" sldId="270"/>
            <ac:spMk id="2" creationId="{14C4EEA6-0DC7-4909-96D2-1EE5CD997AA6}"/>
          </ac:spMkLst>
        </pc:spChg>
        <pc:spChg chg="mod">
          <ac:chgData name="Lady Angeleque Guevarra" userId="4fd131154c4e1ede" providerId="Windows Live" clId="Web-{1C1678F4-ED24-4EA0-94CB-C5D3AD7FBD12}" dt="2021-09-27T13:56:51.947" v="516" actId="20577"/>
          <ac:spMkLst>
            <pc:docMk/>
            <pc:sldMk cId="2818944788" sldId="270"/>
            <ac:spMk id="3" creationId="{28ED13F4-7B97-43DD-8BEB-1AB9D2312EDC}"/>
          </ac:spMkLst>
        </pc:spChg>
        <pc:spChg chg="add">
          <ac:chgData name="Lady Angeleque Guevarra" userId="4fd131154c4e1ede" providerId="Windows Live" clId="Web-{1C1678F4-ED24-4EA0-94CB-C5D3AD7FBD12}" dt="2021-09-27T13:39:07.517" v="428"/>
          <ac:spMkLst>
            <pc:docMk/>
            <pc:sldMk cId="2818944788" sldId="270"/>
            <ac:spMk id="8" creationId="{6C9F9EF0-93D5-4D4B-BAFE-4770028147DD}"/>
          </ac:spMkLst>
        </pc:spChg>
      </pc:sldChg>
    </pc:docChg>
  </pc:docChgLst>
  <pc:docChgLst>
    <pc:chgData name="Lady Angeleque Guevarra" userId="4fd131154c4e1ede" providerId="Windows Live" clId="Web-{2E7C91F7-5266-4038-97CB-48A4989686F0}"/>
    <pc:docChg chg="modSld">
      <pc:chgData name="Lady Angeleque Guevarra" userId="4fd131154c4e1ede" providerId="Windows Live" clId="Web-{2E7C91F7-5266-4038-97CB-48A4989686F0}" dt="2021-09-28T06:14:49.435" v="124" actId="20577"/>
      <pc:docMkLst>
        <pc:docMk/>
      </pc:docMkLst>
      <pc:sldChg chg="addSp modSp">
        <pc:chgData name="Lady Angeleque Guevarra" userId="4fd131154c4e1ede" providerId="Windows Live" clId="Web-{2E7C91F7-5266-4038-97CB-48A4989686F0}" dt="2021-09-28T06:06:28.142" v="14" actId="1076"/>
        <pc:sldMkLst>
          <pc:docMk/>
          <pc:sldMk cId="3443122118" sldId="257"/>
        </pc:sldMkLst>
        <pc:spChg chg="add mod">
          <ac:chgData name="Lady Angeleque Guevarra" userId="4fd131154c4e1ede" providerId="Windows Live" clId="Web-{2E7C91F7-5266-4038-97CB-48A4989686F0}" dt="2021-09-28T06:06:28.142" v="14" actId="1076"/>
          <ac:spMkLst>
            <pc:docMk/>
            <pc:sldMk cId="3443122118" sldId="257"/>
            <ac:spMk id="3" creationId="{FC8245BD-74D3-4C2A-A08D-32EACCD1A615}"/>
          </ac:spMkLst>
        </pc:spChg>
      </pc:sldChg>
      <pc:sldChg chg="addSp delSp modSp">
        <pc:chgData name="Lady Angeleque Guevarra" userId="4fd131154c4e1ede" providerId="Windows Live" clId="Web-{2E7C91F7-5266-4038-97CB-48A4989686F0}" dt="2021-09-28T06:07:08.221" v="20" actId="20577"/>
        <pc:sldMkLst>
          <pc:docMk/>
          <pc:sldMk cId="2157713229" sldId="258"/>
        </pc:sldMkLst>
        <pc:spChg chg="add mod">
          <ac:chgData name="Lady Angeleque Guevarra" userId="4fd131154c4e1ede" providerId="Windows Live" clId="Web-{2E7C91F7-5266-4038-97CB-48A4989686F0}" dt="2021-09-28T06:07:08.221" v="20" actId="20577"/>
          <ac:spMkLst>
            <pc:docMk/>
            <pc:sldMk cId="2157713229" sldId="258"/>
            <ac:spMk id="6" creationId="{B67534D1-20FA-42E4-A3D8-E684FE794BDB}"/>
          </ac:spMkLst>
        </pc:spChg>
        <pc:picChg chg="add del mod">
          <ac:chgData name="Lady Angeleque Guevarra" userId="4fd131154c4e1ede" providerId="Windows Live" clId="Web-{2E7C91F7-5266-4038-97CB-48A4989686F0}" dt="2021-09-28T06:06:40.954" v="16"/>
          <ac:picMkLst>
            <pc:docMk/>
            <pc:sldMk cId="2157713229" sldId="258"/>
            <ac:picMk id="4" creationId="{BC6C9583-91D4-4B25-88B6-7DD7488AAE93}"/>
          </ac:picMkLst>
        </pc:picChg>
      </pc:sldChg>
      <pc:sldChg chg="addSp modSp">
        <pc:chgData name="Lady Angeleque Guevarra" userId="4fd131154c4e1ede" providerId="Windows Live" clId="Web-{2E7C91F7-5266-4038-97CB-48A4989686F0}" dt="2021-09-28T06:08:13.863" v="43" actId="20577"/>
        <pc:sldMkLst>
          <pc:docMk/>
          <pc:sldMk cId="319825175" sldId="259"/>
        </pc:sldMkLst>
        <pc:spChg chg="add mod">
          <ac:chgData name="Lady Angeleque Guevarra" userId="4fd131154c4e1ede" providerId="Windows Live" clId="Web-{2E7C91F7-5266-4038-97CB-48A4989686F0}" dt="2021-09-28T06:08:13.863" v="43" actId="20577"/>
          <ac:spMkLst>
            <pc:docMk/>
            <pc:sldMk cId="319825175" sldId="259"/>
            <ac:spMk id="3" creationId="{4CDDA4B7-9B45-45DE-B338-4575B37B7FAC}"/>
          </ac:spMkLst>
        </pc:spChg>
      </pc:sldChg>
      <pc:sldChg chg="addSp modSp">
        <pc:chgData name="Lady Angeleque Guevarra" userId="4fd131154c4e1ede" providerId="Windows Live" clId="Web-{2E7C91F7-5266-4038-97CB-48A4989686F0}" dt="2021-09-28T06:08:21.879" v="49" actId="20577"/>
        <pc:sldMkLst>
          <pc:docMk/>
          <pc:sldMk cId="2261675089" sldId="260"/>
        </pc:sldMkLst>
        <pc:spChg chg="add mod">
          <ac:chgData name="Lady Angeleque Guevarra" userId="4fd131154c4e1ede" providerId="Windows Live" clId="Web-{2E7C91F7-5266-4038-97CB-48A4989686F0}" dt="2021-09-28T06:08:21.879" v="49" actId="20577"/>
          <ac:spMkLst>
            <pc:docMk/>
            <pc:sldMk cId="2261675089" sldId="260"/>
            <ac:spMk id="5" creationId="{F67C28EF-E55E-4BEB-944B-33EC158CD072}"/>
          </ac:spMkLst>
        </pc:spChg>
      </pc:sldChg>
      <pc:sldChg chg="addSp modSp">
        <pc:chgData name="Lady Angeleque Guevarra" userId="4fd131154c4e1ede" providerId="Windows Live" clId="Web-{2E7C91F7-5266-4038-97CB-48A4989686F0}" dt="2021-09-28T06:08:31.567" v="52" actId="20577"/>
        <pc:sldMkLst>
          <pc:docMk/>
          <pc:sldMk cId="3328584751" sldId="261"/>
        </pc:sldMkLst>
        <pc:spChg chg="add mod">
          <ac:chgData name="Lady Angeleque Guevarra" userId="4fd131154c4e1ede" providerId="Windows Live" clId="Web-{2E7C91F7-5266-4038-97CB-48A4989686F0}" dt="2021-09-28T06:08:31.567" v="52" actId="20577"/>
          <ac:spMkLst>
            <pc:docMk/>
            <pc:sldMk cId="3328584751" sldId="261"/>
            <ac:spMk id="4" creationId="{DF3CA1B2-C3FC-4C5E-91D8-D1969E597E1B}"/>
          </ac:spMkLst>
        </pc:spChg>
      </pc:sldChg>
      <pc:sldChg chg="addSp modSp">
        <pc:chgData name="Lady Angeleque Guevarra" userId="4fd131154c4e1ede" providerId="Windows Live" clId="Web-{2E7C91F7-5266-4038-97CB-48A4989686F0}" dt="2021-09-28T06:08:52.536" v="60" actId="20577"/>
        <pc:sldMkLst>
          <pc:docMk/>
          <pc:sldMk cId="1543815984" sldId="262"/>
        </pc:sldMkLst>
        <pc:spChg chg="add mod">
          <ac:chgData name="Lady Angeleque Guevarra" userId="4fd131154c4e1ede" providerId="Windows Live" clId="Web-{2E7C91F7-5266-4038-97CB-48A4989686F0}" dt="2021-09-28T06:08:52.536" v="60" actId="20577"/>
          <ac:spMkLst>
            <pc:docMk/>
            <pc:sldMk cId="1543815984" sldId="262"/>
            <ac:spMk id="4" creationId="{96C72D1A-A80D-4298-BAE2-9A7E769DB186}"/>
          </ac:spMkLst>
        </pc:spChg>
      </pc:sldChg>
      <pc:sldChg chg="addSp modSp">
        <pc:chgData name="Lady Angeleque Guevarra" userId="4fd131154c4e1ede" providerId="Windows Live" clId="Web-{2E7C91F7-5266-4038-97CB-48A4989686F0}" dt="2021-09-28T06:09:26.193" v="68" actId="20577"/>
        <pc:sldMkLst>
          <pc:docMk/>
          <pc:sldMk cId="1620755546" sldId="263"/>
        </pc:sldMkLst>
        <pc:spChg chg="add mod">
          <ac:chgData name="Lady Angeleque Guevarra" userId="4fd131154c4e1ede" providerId="Windows Live" clId="Web-{2E7C91F7-5266-4038-97CB-48A4989686F0}" dt="2021-09-28T06:09:26.193" v="68" actId="20577"/>
          <ac:spMkLst>
            <pc:docMk/>
            <pc:sldMk cId="1620755546" sldId="263"/>
            <ac:spMk id="4" creationId="{3B04CFCF-0D9C-4674-8A1B-2E24E83F15F0}"/>
          </ac:spMkLst>
        </pc:spChg>
      </pc:sldChg>
      <pc:sldChg chg="addSp modSp">
        <pc:chgData name="Lady Angeleque Guevarra" userId="4fd131154c4e1ede" providerId="Windows Live" clId="Web-{2E7C91F7-5266-4038-97CB-48A4989686F0}" dt="2021-09-28T06:09:45.772" v="71" actId="1076"/>
        <pc:sldMkLst>
          <pc:docMk/>
          <pc:sldMk cId="53212807" sldId="264"/>
        </pc:sldMkLst>
        <pc:spChg chg="add mod">
          <ac:chgData name="Lady Angeleque Guevarra" userId="4fd131154c4e1ede" providerId="Windows Live" clId="Web-{2E7C91F7-5266-4038-97CB-48A4989686F0}" dt="2021-09-28T06:09:45.772" v="71" actId="1076"/>
          <ac:spMkLst>
            <pc:docMk/>
            <pc:sldMk cId="53212807" sldId="264"/>
            <ac:spMk id="4" creationId="{AAD90ABC-9279-4EFD-BB51-5F1170637956}"/>
          </ac:spMkLst>
        </pc:spChg>
      </pc:sldChg>
      <pc:sldChg chg="addSp modSp">
        <pc:chgData name="Lady Angeleque Guevarra" userId="4fd131154c4e1ede" providerId="Windows Live" clId="Web-{2E7C91F7-5266-4038-97CB-48A4989686F0}" dt="2021-09-28T06:07:28.237" v="29" actId="20577"/>
        <pc:sldMkLst>
          <pc:docMk/>
          <pc:sldMk cId="114057214" sldId="265"/>
        </pc:sldMkLst>
        <pc:spChg chg="add mod">
          <ac:chgData name="Lady Angeleque Guevarra" userId="4fd131154c4e1ede" providerId="Windows Live" clId="Web-{2E7C91F7-5266-4038-97CB-48A4989686F0}" dt="2021-09-28T06:07:28.237" v="29" actId="20577"/>
          <ac:spMkLst>
            <pc:docMk/>
            <pc:sldMk cId="114057214" sldId="265"/>
            <ac:spMk id="2" creationId="{749D408D-7C63-4F42-8B3C-FC045AEEFA6D}"/>
          </ac:spMkLst>
        </pc:spChg>
      </pc:sldChg>
      <pc:sldChg chg="addSp modSp">
        <pc:chgData name="Lady Angeleque Guevarra" userId="4fd131154c4e1ede" providerId="Windows Live" clId="Web-{2E7C91F7-5266-4038-97CB-48A4989686F0}" dt="2021-09-28T06:11:52.681" v="77" actId="20577"/>
        <pc:sldMkLst>
          <pc:docMk/>
          <pc:sldMk cId="3727360987" sldId="266"/>
        </pc:sldMkLst>
        <pc:spChg chg="add mod">
          <ac:chgData name="Lady Angeleque Guevarra" userId="4fd131154c4e1ede" providerId="Windows Live" clId="Web-{2E7C91F7-5266-4038-97CB-48A4989686F0}" dt="2021-09-28T06:11:52.681" v="77" actId="20577"/>
          <ac:spMkLst>
            <pc:docMk/>
            <pc:sldMk cId="3727360987" sldId="266"/>
            <ac:spMk id="5" creationId="{BD326230-5A35-4CD3-A3F1-983A9C0AABF9}"/>
          </ac:spMkLst>
        </pc:spChg>
      </pc:sldChg>
      <pc:sldChg chg="addSp modSp">
        <pc:chgData name="Lady Angeleque Guevarra" userId="4fd131154c4e1ede" providerId="Windows Live" clId="Web-{2E7C91F7-5266-4038-97CB-48A4989686F0}" dt="2021-09-28T06:12:23.479" v="85" actId="20577"/>
        <pc:sldMkLst>
          <pc:docMk/>
          <pc:sldMk cId="1900043193" sldId="267"/>
        </pc:sldMkLst>
        <pc:spChg chg="add mod">
          <ac:chgData name="Lady Angeleque Guevarra" userId="4fd131154c4e1ede" providerId="Windows Live" clId="Web-{2E7C91F7-5266-4038-97CB-48A4989686F0}" dt="2021-09-28T06:12:23.479" v="85" actId="20577"/>
          <ac:spMkLst>
            <pc:docMk/>
            <pc:sldMk cId="1900043193" sldId="267"/>
            <ac:spMk id="4" creationId="{DC6E18D1-5B0A-4846-AA09-BDB42DAD72E9}"/>
          </ac:spMkLst>
        </pc:spChg>
      </pc:sldChg>
      <pc:sldChg chg="addSp modSp">
        <pc:chgData name="Lady Angeleque Guevarra" userId="4fd131154c4e1ede" providerId="Windows Live" clId="Web-{2E7C91F7-5266-4038-97CB-48A4989686F0}" dt="2021-09-28T06:13:23.402" v="108" actId="20577"/>
        <pc:sldMkLst>
          <pc:docMk/>
          <pc:sldMk cId="1542859672" sldId="268"/>
        </pc:sldMkLst>
        <pc:spChg chg="add mod">
          <ac:chgData name="Lady Angeleque Guevarra" userId="4fd131154c4e1ede" providerId="Windows Live" clId="Web-{2E7C91F7-5266-4038-97CB-48A4989686F0}" dt="2021-09-28T06:13:23.402" v="108" actId="20577"/>
          <ac:spMkLst>
            <pc:docMk/>
            <pc:sldMk cId="1542859672" sldId="268"/>
            <ac:spMk id="4" creationId="{5C9FADAF-886D-429C-8348-A4A981F006B3}"/>
          </ac:spMkLst>
        </pc:spChg>
      </pc:sldChg>
      <pc:sldChg chg="addSp modSp">
        <pc:chgData name="Lady Angeleque Guevarra" userId="4fd131154c4e1ede" providerId="Windows Live" clId="Web-{2E7C91F7-5266-4038-97CB-48A4989686F0}" dt="2021-09-28T06:13:44.934" v="117" actId="20577"/>
        <pc:sldMkLst>
          <pc:docMk/>
          <pc:sldMk cId="1080483999" sldId="269"/>
        </pc:sldMkLst>
        <pc:spChg chg="add mod">
          <ac:chgData name="Lady Angeleque Guevarra" userId="4fd131154c4e1ede" providerId="Windows Live" clId="Web-{2E7C91F7-5266-4038-97CB-48A4989686F0}" dt="2021-09-28T06:13:44.934" v="117" actId="20577"/>
          <ac:spMkLst>
            <pc:docMk/>
            <pc:sldMk cId="1080483999" sldId="269"/>
            <ac:spMk id="6" creationId="{E2D4D093-9091-4649-96CE-6661780032DF}"/>
          </ac:spMkLst>
        </pc:spChg>
      </pc:sldChg>
      <pc:sldChg chg="addSp modSp">
        <pc:chgData name="Lady Angeleque Guevarra" userId="4fd131154c4e1ede" providerId="Windows Live" clId="Web-{2E7C91F7-5266-4038-97CB-48A4989686F0}" dt="2021-09-28T06:14:49.435" v="124" actId="20577"/>
        <pc:sldMkLst>
          <pc:docMk/>
          <pc:sldMk cId="2818944788" sldId="270"/>
        </pc:sldMkLst>
        <pc:spChg chg="add mod">
          <ac:chgData name="Lady Angeleque Guevarra" userId="4fd131154c4e1ede" providerId="Windows Live" clId="Web-{2E7C91F7-5266-4038-97CB-48A4989686F0}" dt="2021-09-28T06:14:49.435" v="124" actId="20577"/>
          <ac:spMkLst>
            <pc:docMk/>
            <pc:sldMk cId="2818944788" sldId="270"/>
            <ac:spMk id="4" creationId="{ED15B5A3-79EB-4290-9731-717DDBC7999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4B6E94-1702-4120-9B63-AE63319883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01D6FE79-A706-4BFD-9E00-AAA9385EFEA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7BFD21-0087-4529-9525-91C20CCBC1A6}" type="datetime1">
              <a:rPr lang="en-GB" smtClean="0"/>
              <a:t>27/09/2021</a:t>
            </a:fld>
            <a:endParaRPr lang="en-GB" dirty="0"/>
          </a:p>
        </p:txBody>
      </p:sp>
      <p:sp>
        <p:nvSpPr>
          <p:cNvPr id="4" name="Footer Placeholder 3">
            <a:extLst>
              <a:ext uri="{FF2B5EF4-FFF2-40B4-BE49-F238E27FC236}">
                <a16:creationId xmlns:a16="http://schemas.microsoft.com/office/drawing/2014/main" id="{6558AB23-6B18-451D-9D3B-16919243652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ED1DD4F9-0494-427B-B1AB-C1B029FFE43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C8D3AF-C96B-4339-ADFF-17CC2AEA7152}" type="slidenum">
              <a:rPr lang="en-GB" smtClean="0"/>
              <a:t>‹#›</a:t>
            </a:fld>
            <a:endParaRPr lang="en-GB"/>
          </a:p>
        </p:txBody>
      </p:sp>
    </p:spTree>
    <p:extLst>
      <p:ext uri="{BB962C8B-B14F-4D97-AF65-F5344CB8AC3E}">
        <p14:creationId xmlns:p14="http://schemas.microsoft.com/office/powerpoint/2010/main" val="1059329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6DC80F-3293-4CB9-AFF3-897E61B95F53}" type="datetime1">
              <a:rPr lang="en-GB" smtClean="0"/>
              <a:pPr/>
              <a:t>27/09/2021</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806C3E-E119-438C-AE91-C1FA81E9FF18}" type="slidenum">
              <a:rPr lang="en-GB" noProof="0" smtClean="0"/>
              <a:t>‹#›</a:t>
            </a:fld>
            <a:endParaRPr lang="en-GB" noProof="0"/>
          </a:p>
        </p:txBody>
      </p:sp>
    </p:spTree>
    <p:extLst>
      <p:ext uri="{BB962C8B-B14F-4D97-AF65-F5344CB8AC3E}">
        <p14:creationId xmlns:p14="http://schemas.microsoft.com/office/powerpoint/2010/main" val="102776285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9806C3E-E119-438C-AE91-C1FA81E9FF18}" type="slidenum">
              <a:rPr lang="en-GB" smtClean="0"/>
              <a:t>1</a:t>
            </a:fld>
            <a:endParaRPr lang="en-GB"/>
          </a:p>
        </p:txBody>
      </p:sp>
    </p:spTree>
    <p:extLst>
      <p:ext uri="{BB962C8B-B14F-4D97-AF65-F5344CB8AC3E}">
        <p14:creationId xmlns:p14="http://schemas.microsoft.com/office/powerpoint/2010/main" val="2722407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lgn="ctr">
              <a:defRPr sz="3800">
                <a:solidFill>
                  <a:srgbClr val="262626"/>
                </a:solidFill>
              </a:defRPr>
            </a:lvl1pPr>
          </a:lstStyle>
          <a:p>
            <a:pPr rtl="0"/>
            <a:r>
              <a:rPr lang="en-GB" noProof="0"/>
              <a:t>Click to edit Master title style</a:t>
            </a:r>
          </a:p>
        </p:txBody>
      </p:sp>
      <p:sp>
        <p:nvSpPr>
          <p:cNvPr id="3" name="Subtitle 2"/>
          <p:cNvSpPr>
            <a:spLocks noGrp="1"/>
          </p:cNvSpPr>
          <p:nvPr>
            <p:ph type="subTitle" idx="1"/>
          </p:nvPr>
        </p:nvSpPr>
        <p:spPr>
          <a:xfrm>
            <a:off x="2695194" y="4352544"/>
            <a:ext cx="6801612" cy="1239894"/>
          </a:xfrm>
          <a:noFill/>
        </p:spPr>
        <p:txBody>
          <a:bodyPr rtlCol="0">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7" name="Date Placeholder 6"/>
          <p:cNvSpPr>
            <a:spLocks noGrp="1"/>
          </p:cNvSpPr>
          <p:nvPr>
            <p:ph type="dt" sz="half" idx="10"/>
          </p:nvPr>
        </p:nvSpPr>
        <p:spPr/>
        <p:txBody>
          <a:bodyPr rtlCol="0"/>
          <a:lstStyle/>
          <a:p>
            <a:pPr rtl="0"/>
            <a:fld id="{87BC0407-E209-402A-A7A0-25FDBE1668B3}" type="datetime1">
              <a:rPr lang="en-GB" noProof="0" smtClean="0"/>
              <a:t>27/09/2021</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8A7A6979-0714-4377-B894-6BE4C2D6E202}" type="slidenum">
              <a:rPr lang="en-GB" noProof="0" smtClean="0"/>
              <a:pPr/>
              <a:t>‹#›</a:t>
            </a:fld>
            <a:endParaRPr lang="en-GB" noProof="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Vertical Text Placeholder 2"/>
          <p:cNvSpPr>
            <a:spLocks noGrp="1"/>
          </p:cNvSpPr>
          <p:nvPr>
            <p:ph type="body" orient="vert" idx="1"/>
          </p:nvPr>
        </p:nvSpPr>
        <p:spPr/>
        <p:txBody>
          <a:bodyPr vert="eaVert"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5F1A4943-A922-4D02-9F16-13741CB68E91}" type="datetime1">
              <a:rPr lang="en-GB" noProof="0" smtClean="0"/>
              <a:t>27/09/2021</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8A7A6979-0714-4377-B894-6BE4C2D6E202}" type="slidenum">
              <a:rPr lang="en-GB" noProof="0" smtClean="0"/>
              <a:t>‹#›</a:t>
            </a:fld>
            <a:endParaRPr lang="en-GB"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rtlCol="0"/>
          <a:lstStyle/>
          <a:p>
            <a:pPr rtl="0"/>
            <a:r>
              <a:rPr lang="en-GB" noProof="0"/>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01ACB894-D71C-4420-85A6-FBA904A7BB2D}" type="datetime1">
              <a:rPr lang="en-GB" noProof="0" smtClean="0"/>
              <a:t>27/09/2021</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8A7A6979-0714-4377-B894-6BE4C2D6E202}" type="slidenum">
              <a:rPr lang="en-GB" noProof="0" smtClean="0"/>
              <a:t>‹#›</a:t>
            </a:fld>
            <a:endParaRPr lang="en-GB"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idx="1"/>
          </p:nvPr>
        </p:nvSpPr>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F7B6599C-8CED-4FDC-B7E2-A4225C246423}" type="datetime1">
              <a:rPr lang="en-GB" noProof="0" smtClean="0"/>
              <a:t>27/09/2021</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8A7A6979-0714-4377-B894-6BE4C2D6E202}" type="slidenum">
              <a:rPr lang="en-GB" noProof="0" smtClean="0"/>
              <a:pPr/>
              <a:t>‹#›</a:t>
            </a:fld>
            <a:endParaRPr lang="en-GB"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defRPr sz="3800">
                <a:solidFill>
                  <a:srgbClr val="262626"/>
                </a:solidFill>
              </a:defRPr>
            </a:lvl1pPr>
          </a:lstStyle>
          <a:p>
            <a:pPr rtl="0"/>
            <a:r>
              <a:rPr lang="en-GB" noProof="0"/>
              <a:t>Click to edit Master title style</a:t>
            </a:r>
          </a:p>
        </p:txBody>
      </p:sp>
      <p:sp>
        <p:nvSpPr>
          <p:cNvPr id="3" name="Text Placeholder 2"/>
          <p:cNvSpPr>
            <a:spLocks noGrp="1"/>
          </p:cNvSpPr>
          <p:nvPr>
            <p:ph type="body" idx="1"/>
          </p:nvPr>
        </p:nvSpPr>
        <p:spPr>
          <a:xfrm>
            <a:off x="2695194" y="4352465"/>
            <a:ext cx="6801612" cy="1265082"/>
          </a:xfrm>
        </p:spPr>
        <p:txBody>
          <a:bodyPr rtlCol="0"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sp>
        <p:nvSpPr>
          <p:cNvPr id="7" name="Date Placeholder 6"/>
          <p:cNvSpPr>
            <a:spLocks noGrp="1"/>
          </p:cNvSpPr>
          <p:nvPr>
            <p:ph type="dt" sz="half" idx="10"/>
          </p:nvPr>
        </p:nvSpPr>
        <p:spPr/>
        <p:txBody>
          <a:bodyPr rtlCol="0"/>
          <a:lstStyle/>
          <a:p>
            <a:pPr rtl="0"/>
            <a:fld id="{3D1FCBDB-DAB0-4F30-8F13-5606846F696D}" type="datetime1">
              <a:rPr lang="en-GB" noProof="0" smtClean="0"/>
              <a:t>27/09/2021</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8A7A6979-0714-4377-B894-6BE4C2D6E202}" type="slidenum">
              <a:rPr lang="en-GB" noProof="0" smtClean="0"/>
              <a:pPr/>
              <a:t>‹#›</a:t>
            </a:fld>
            <a:endParaRPr lang="en-GB" noProof="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sz="half" idx="1"/>
          </p:nvPr>
        </p:nvSpPr>
        <p:spPr>
          <a:xfrm>
            <a:off x="1581912" y="2638044"/>
            <a:ext cx="4271771" cy="3101982"/>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p:nvPr>
        </p:nvSpPr>
        <p:spPr>
          <a:xfrm>
            <a:off x="6338315" y="2638044"/>
            <a:ext cx="4270247" cy="3101982"/>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8" name="Date Placeholder 7"/>
          <p:cNvSpPr>
            <a:spLocks noGrp="1"/>
          </p:cNvSpPr>
          <p:nvPr>
            <p:ph type="dt" sz="half" idx="10"/>
          </p:nvPr>
        </p:nvSpPr>
        <p:spPr/>
        <p:txBody>
          <a:bodyPr rtlCol="0"/>
          <a:lstStyle/>
          <a:p>
            <a:pPr rtl="0"/>
            <a:fld id="{6A23B1CB-6D7B-4727-A033-5EA08BB244B3}" type="datetime1">
              <a:rPr lang="en-GB" noProof="0" smtClean="0"/>
              <a:t>27/09/2021</a:t>
            </a:fld>
            <a:endParaRPr lang="en-GB" noProof="0"/>
          </a:p>
        </p:txBody>
      </p:sp>
      <p:sp>
        <p:nvSpPr>
          <p:cNvPr id="9" name="Footer Placeholder 8"/>
          <p:cNvSpPr>
            <a:spLocks noGrp="1"/>
          </p:cNvSpPr>
          <p:nvPr>
            <p:ph type="ftr" sz="quarter" idx="11"/>
          </p:nvPr>
        </p:nvSpPr>
        <p:spPr/>
        <p:txBody>
          <a:bodyPr rtlCol="0"/>
          <a:lstStyle/>
          <a:p>
            <a:pPr rtl="0"/>
            <a:endParaRPr lang="en-GB" noProof="0"/>
          </a:p>
        </p:txBody>
      </p:sp>
      <p:sp>
        <p:nvSpPr>
          <p:cNvPr id="10" name="Slide Number Placeholder 9"/>
          <p:cNvSpPr>
            <a:spLocks noGrp="1"/>
          </p:cNvSpPr>
          <p:nvPr>
            <p:ph type="sldNum" sz="quarter" idx="12"/>
          </p:nvPr>
        </p:nvSpPr>
        <p:spPr/>
        <p:txBody>
          <a:bodyPr rtlCol="0"/>
          <a:lstStyle/>
          <a:p>
            <a:pPr rtl="0"/>
            <a:fld id="{8A7A6979-0714-4377-B894-6BE4C2D6E202}" type="slidenum">
              <a:rPr lang="en-GB" noProof="0" smtClean="0"/>
              <a:t>‹#›</a:t>
            </a:fld>
            <a:endParaRPr lang="en-GB"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p:cNvSpPr>
            <a:spLocks noGrp="1"/>
          </p:cNvSpPr>
          <p:nvPr>
            <p:ph sz="half" idx="2"/>
          </p:nvPr>
        </p:nvSpPr>
        <p:spPr>
          <a:xfrm>
            <a:off x="1583436" y="3143250"/>
            <a:ext cx="4270248" cy="2596776"/>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Content Placeholder 5"/>
          <p:cNvSpPr>
            <a:spLocks noGrp="1"/>
          </p:cNvSpPr>
          <p:nvPr>
            <p:ph sz="quarter" idx="4"/>
          </p:nvPr>
        </p:nvSpPr>
        <p:spPr>
          <a:xfrm>
            <a:off x="6338316" y="3143250"/>
            <a:ext cx="4253484" cy="2596776"/>
          </a:xfrm>
        </p:spPr>
        <p:txBody>
          <a:bodyPr rtlCol="0"/>
          <a:lstStyle>
            <a:lvl5pPr>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1" name="Text Placeholder 4"/>
          <p:cNvSpPr>
            <a:spLocks noGrp="1"/>
          </p:cNvSpPr>
          <p:nvPr>
            <p:ph type="body" sz="quarter" idx="13"/>
          </p:nvPr>
        </p:nvSpPr>
        <p:spPr>
          <a:xfrm>
            <a:off x="633831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7" name="Date Placeholder 6"/>
          <p:cNvSpPr>
            <a:spLocks noGrp="1"/>
          </p:cNvSpPr>
          <p:nvPr>
            <p:ph type="dt" sz="half" idx="10"/>
          </p:nvPr>
        </p:nvSpPr>
        <p:spPr/>
        <p:txBody>
          <a:bodyPr rtlCol="0"/>
          <a:lstStyle/>
          <a:p>
            <a:pPr rtl="0"/>
            <a:fld id="{1EFB03FB-B353-4DFC-B1A5-BB96A8A79BBA}" type="datetime1">
              <a:rPr lang="en-GB" noProof="0" smtClean="0"/>
              <a:t>27/09/2021</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8A7A6979-0714-4377-B894-6BE4C2D6E202}" type="slidenum">
              <a:rPr lang="en-GB" noProof="0" smtClean="0"/>
              <a:t>‹#›</a:t>
            </a:fld>
            <a:endParaRPr lang="en-GB" noProof="0"/>
          </a:p>
        </p:txBody>
      </p:sp>
      <p:sp>
        <p:nvSpPr>
          <p:cNvPr id="10" name="Title 9"/>
          <p:cNvSpPr>
            <a:spLocks noGrp="1"/>
          </p:cNvSpPr>
          <p:nvPr>
            <p:ph type="title"/>
          </p:nvPr>
        </p:nvSpPr>
        <p:spPr/>
        <p:txBody>
          <a:bodyPr rtlCol="0"/>
          <a:lstStyle/>
          <a:p>
            <a:pPr rtl="0"/>
            <a:r>
              <a:rPr lang="en-GB" noProof="0"/>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Date Placeholder 2"/>
          <p:cNvSpPr>
            <a:spLocks noGrp="1"/>
          </p:cNvSpPr>
          <p:nvPr>
            <p:ph type="dt" sz="half" idx="10"/>
          </p:nvPr>
        </p:nvSpPr>
        <p:spPr/>
        <p:txBody>
          <a:bodyPr rtlCol="0"/>
          <a:lstStyle/>
          <a:p>
            <a:pPr rtl="0"/>
            <a:fld id="{4E1E592E-F25D-4836-871A-50CF2D7D1BFF}" type="datetime1">
              <a:rPr lang="en-GB" noProof="0" smtClean="0"/>
              <a:t>27/09/2021</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8A7A6979-0714-4377-B894-6BE4C2D6E202}" type="slidenum">
              <a:rPr lang="en-GB" noProof="0" smtClean="0"/>
              <a:t>‹#›</a:t>
            </a:fld>
            <a:endParaRPr lang="en-GB"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EDA184D0-F935-42BE-B239-242D651AE426}" type="datetime1">
              <a:rPr lang="en-GB" noProof="0" smtClean="0"/>
              <a:t>27/09/2021</a:t>
            </a:fld>
            <a:endParaRPr lang="en-GB" noProof="0"/>
          </a:p>
        </p:txBody>
      </p:sp>
      <p:sp>
        <p:nvSpPr>
          <p:cNvPr id="3" name="Footer Placeholder 2"/>
          <p:cNvSpPr>
            <a:spLocks noGrp="1"/>
          </p:cNvSpPr>
          <p:nvPr>
            <p:ph type="ftr" sz="quarter" idx="11"/>
          </p:nvPr>
        </p:nvSpPr>
        <p:spPr/>
        <p:txBody>
          <a:bodyPr rtlCol="0"/>
          <a:lstStyle/>
          <a:p>
            <a:pPr rtl="0"/>
            <a:endParaRPr lang="en-GB" noProof="0"/>
          </a:p>
        </p:txBody>
      </p:sp>
      <p:sp>
        <p:nvSpPr>
          <p:cNvPr id="4" name="Slide Number Placeholder 3"/>
          <p:cNvSpPr>
            <a:spLocks noGrp="1"/>
          </p:cNvSpPr>
          <p:nvPr>
            <p:ph type="sldNum" sz="quarter" idx="12"/>
          </p:nvPr>
        </p:nvSpPr>
        <p:spPr/>
        <p:txBody>
          <a:bodyPr rtlCol="0"/>
          <a:lstStyle/>
          <a:p>
            <a:pPr rtl="0"/>
            <a:fld id="{8A7A6979-0714-4377-B894-6BE4C2D6E202}" type="slidenum">
              <a:rPr lang="en-GB" noProof="0" smtClean="0"/>
              <a:t>‹#›</a:t>
            </a:fld>
            <a:endParaRPr lang="en-GB"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rtlCol="0" anchor="ctr" anchorCtr="1">
            <a:normAutofit/>
          </a:bodyPr>
          <a:lstStyle>
            <a:lvl1pPr>
              <a:defRPr sz="2200">
                <a:solidFill>
                  <a:srgbClr val="262626"/>
                </a:solidFill>
              </a:defRPr>
            </a:lvl1pPr>
          </a:lstStyle>
          <a:p>
            <a:pPr rtl="0"/>
            <a:r>
              <a:rPr lang="en-GB" noProof="0"/>
              <a:t>Click to edit Master title style</a:t>
            </a:r>
          </a:p>
        </p:txBody>
      </p:sp>
      <p:sp>
        <p:nvSpPr>
          <p:cNvPr id="3" name="Content Placeholder 2"/>
          <p:cNvSpPr>
            <a:spLocks noGrp="1"/>
          </p:cNvSpPr>
          <p:nvPr>
            <p:ph idx="1"/>
          </p:nvPr>
        </p:nvSpPr>
        <p:spPr>
          <a:xfrm>
            <a:off x="6736080" y="804672"/>
            <a:ext cx="4815840" cy="5248656"/>
          </a:xfrm>
        </p:spPr>
        <p:txBody>
          <a:bodyPr rtlCol="0">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p:nvPr>
        </p:nvSpPr>
        <p:spPr>
          <a:xfrm>
            <a:off x="1115568" y="3549918"/>
            <a:ext cx="3794760" cy="2194036"/>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9" name="Date Placeholder 8"/>
          <p:cNvSpPr>
            <a:spLocks noGrp="1"/>
          </p:cNvSpPr>
          <p:nvPr>
            <p:ph type="dt" sz="half" idx="10"/>
          </p:nvPr>
        </p:nvSpPr>
        <p:spPr/>
        <p:txBody>
          <a:bodyPr rtlCol="0"/>
          <a:lstStyle/>
          <a:p>
            <a:pPr rtl="0"/>
            <a:fld id="{30EB2355-C9AC-4E88-806E-AE10EC604038}" type="datetime1">
              <a:rPr lang="en-GB" noProof="0" smtClean="0"/>
              <a:t>27/09/2021</a:t>
            </a:fld>
            <a:endParaRPr lang="en-GB" noProof="0"/>
          </a:p>
        </p:txBody>
      </p:sp>
      <p:sp>
        <p:nvSpPr>
          <p:cNvPr id="10" name="Footer Placeholder 9"/>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endParaRPr lang="en-GB" noProof="0"/>
          </a:p>
        </p:txBody>
      </p:sp>
      <p:sp>
        <p:nvSpPr>
          <p:cNvPr id="11" name="Slide Number Placeholder 10"/>
          <p:cNvSpPr>
            <a:spLocks noGrp="1"/>
          </p:cNvSpPr>
          <p:nvPr>
            <p:ph type="sldNum" sz="quarter" idx="12"/>
          </p:nvPr>
        </p:nvSpPr>
        <p:spPr/>
        <p:txBody>
          <a:bodyPr rtlCol="0"/>
          <a:lstStyle/>
          <a:p>
            <a:pPr rtl="0"/>
            <a:fld id="{8A7A6979-0714-4377-B894-6BE4C2D6E202}" type="slidenum">
              <a:rPr lang="en-GB" noProof="0" smtClean="0"/>
              <a:t>‹#›</a:t>
            </a:fld>
            <a:endParaRPr lang="en-GB"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rtlCol="0" anchor="ctr" anchorCtr="1">
            <a:noAutofit/>
          </a:bodyPr>
          <a:lstStyle>
            <a:lvl1pPr>
              <a:defRPr sz="2200">
                <a:solidFill>
                  <a:srgbClr val="262626"/>
                </a:solidFill>
              </a:defRPr>
            </a:lvl1pPr>
          </a:lstStyle>
          <a:p>
            <a:pPr rtl="0"/>
            <a:r>
              <a:rPr lang="en-GB" noProof="0"/>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rtlCol="0"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
        <p:nvSpPr>
          <p:cNvPr id="4" name="Text Placeholder 3"/>
          <p:cNvSpPr>
            <a:spLocks noGrp="1"/>
          </p:cNvSpPr>
          <p:nvPr>
            <p:ph type="body" sz="half" idx="2"/>
          </p:nvPr>
        </p:nvSpPr>
        <p:spPr>
          <a:xfrm>
            <a:off x="1115568" y="3549918"/>
            <a:ext cx="3794760" cy="2194037"/>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8" name="Date Placeholder 7"/>
          <p:cNvSpPr>
            <a:spLocks noGrp="1"/>
          </p:cNvSpPr>
          <p:nvPr>
            <p:ph type="dt" sz="half" idx="10"/>
          </p:nvPr>
        </p:nvSpPr>
        <p:spPr/>
        <p:txBody>
          <a:bodyPr rtlCol="0"/>
          <a:lstStyle>
            <a:lvl1pPr>
              <a:defRPr>
                <a:solidFill>
                  <a:srgbClr val="FFFFFF"/>
                </a:solidFill>
                <a:effectLst>
                  <a:outerShdw blurRad="50800" dist="38100" dir="2700000" algn="tl" rotWithShape="0">
                    <a:prstClr val="black">
                      <a:alpha val="43000"/>
                    </a:prstClr>
                  </a:outerShdw>
                </a:effectLst>
              </a:defRPr>
            </a:lvl1pPr>
          </a:lstStyle>
          <a:p>
            <a:pPr rtl="0"/>
            <a:fld id="{6D7C28C0-EB3C-48E0-BA62-B63DBF297317}" type="datetime1">
              <a:rPr lang="en-GB" noProof="0" smtClean="0"/>
              <a:t>27/09/2021</a:t>
            </a:fld>
            <a:endParaRPr lang="en-GB" noProof="0"/>
          </a:p>
        </p:txBody>
      </p:sp>
      <p:sp>
        <p:nvSpPr>
          <p:cNvPr id="9" name="Footer Placeholder 8"/>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endParaRPr lang="en-GB" noProof="0"/>
          </a:p>
        </p:txBody>
      </p:sp>
      <p:sp>
        <p:nvSpPr>
          <p:cNvPr id="10" name="Slide Number Placeholder 9"/>
          <p:cNvSpPr>
            <a:spLocks noGrp="1"/>
          </p:cNvSpPr>
          <p:nvPr>
            <p:ph type="sldNum" sz="quarter" idx="12"/>
          </p:nvPr>
        </p:nvSpPr>
        <p:spPr/>
        <p:txBody>
          <a:bodyPr rtlCol="0"/>
          <a:lstStyle/>
          <a:p>
            <a:pPr rtl="0"/>
            <a:fld id="{8A7A6979-0714-4377-B894-6BE4C2D6E202}" type="slidenum">
              <a:rPr lang="en-GB" noProof="0" smtClean="0"/>
              <a:t>‹#›</a:t>
            </a:fld>
            <a:endParaRPr lang="en-GB"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pPr rtl="0"/>
            <a:r>
              <a:rPr lang="en-GB" noProof="0"/>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pPr rtl="0"/>
            <a:fld id="{71F06936-C489-40E6-8312-7E0062756F02}" type="datetime1">
              <a:rPr lang="en-GB" noProof="0" smtClean="0"/>
              <a:t>27/09/2021</a:t>
            </a:fld>
            <a:endParaRPr lang="en-GB" noProof="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pPr rtl="0"/>
            <a:endParaRPr lang="en-GB" noProof="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pPr rtl="0"/>
            <a:fld id="{8A7A6979-0714-4377-B894-6BE4C2D6E202}" type="slidenum">
              <a:rPr lang="en-GB" noProof="0" smtClean="0"/>
              <a:pPr/>
              <a:t>‹#›</a:t>
            </a:fld>
            <a:endParaRPr lang="en-GB" noProof="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6" name="Picture 4">
            <a:extLst>
              <a:ext uri="{FF2B5EF4-FFF2-40B4-BE49-F238E27FC236}">
                <a16:creationId xmlns:a16="http://schemas.microsoft.com/office/drawing/2014/main" id="{D3ECB00B-F1BE-4A8D-8CE4-461B17910D25}"/>
              </a:ext>
            </a:extLst>
          </p:cNvPr>
          <p:cNvPicPr>
            <a:picLocks noChangeAspect="1"/>
          </p:cNvPicPr>
          <p:nvPr/>
        </p:nvPicPr>
        <p:blipFill rotWithShape="1">
          <a:blip r:embed="rId3"/>
          <a:srcRect t="36293" r="-2" b="14486"/>
          <a:stretch/>
        </p:blipFill>
        <p:spPr>
          <a:xfrm>
            <a:off x="20" y="10"/>
            <a:ext cx="12191980" cy="4242806"/>
          </a:xfrm>
          <a:prstGeom prst="rect">
            <a:avLst/>
          </a:prstGeom>
        </p:spPr>
      </p:pic>
      <p:pic>
        <p:nvPicPr>
          <p:cNvPr id="4" name="Picture 6" descr="Graphical user interface&#10;&#10;Description automatically generated">
            <a:extLst>
              <a:ext uri="{FF2B5EF4-FFF2-40B4-BE49-F238E27FC236}">
                <a16:creationId xmlns:a16="http://schemas.microsoft.com/office/drawing/2014/main" id="{2DB70009-7F63-4EBB-B08C-B51838FCDF8D}"/>
              </a:ext>
            </a:extLst>
          </p:cNvPr>
          <p:cNvPicPr>
            <a:picLocks noChangeAspect="1"/>
          </p:cNvPicPr>
          <p:nvPr/>
        </p:nvPicPr>
        <p:blipFill>
          <a:blip r:embed="rId4"/>
          <a:stretch>
            <a:fillRect/>
          </a:stretch>
        </p:blipFill>
        <p:spPr>
          <a:xfrm>
            <a:off x="-2381" y="644"/>
            <a:ext cx="12279725" cy="4430862"/>
          </a:xfrm>
          <a:prstGeom prst="rect">
            <a:avLst/>
          </a:prstGeom>
        </p:spPr>
      </p:pic>
      <p:sp>
        <p:nvSpPr>
          <p:cNvPr id="3" name="Subtitle 2"/>
          <p:cNvSpPr>
            <a:spLocks noGrp="1"/>
          </p:cNvSpPr>
          <p:nvPr>
            <p:ph type="subTitle" idx="1"/>
          </p:nvPr>
        </p:nvSpPr>
        <p:spPr>
          <a:xfrm>
            <a:off x="2695194" y="5371138"/>
            <a:ext cx="6801612" cy="760155"/>
          </a:xfrm>
        </p:spPr>
        <p:txBody>
          <a:bodyPr vert="horz" lIns="91440" tIns="45720" rIns="91440" bIns="45720" rtlCol="0" anchor="t">
            <a:normAutofit/>
          </a:bodyPr>
          <a:lstStyle/>
          <a:p>
            <a:r>
              <a:rPr lang="en-GB" sz="3200" dirty="0"/>
              <a:t>GROUP 3</a:t>
            </a:r>
          </a:p>
        </p:txBody>
      </p:sp>
      <p:sp>
        <p:nvSpPr>
          <p:cNvPr id="2" name="Title 1"/>
          <p:cNvSpPr>
            <a:spLocks noGrp="1"/>
          </p:cNvSpPr>
          <p:nvPr>
            <p:ph type="ctrTitle"/>
          </p:nvPr>
        </p:nvSpPr>
        <p:spPr>
          <a:xfrm>
            <a:off x="1600200" y="3419936"/>
            <a:ext cx="8991600" cy="1645759"/>
          </a:xfrm>
          <a:noFill/>
        </p:spPr>
        <p:txBody>
          <a:bodyPr rtlCol="0">
            <a:normAutofit/>
          </a:bodyPr>
          <a:lstStyle/>
          <a:p>
            <a:r>
              <a:rPr lang="en-GB" sz="7200" dirty="0">
                <a:solidFill>
                  <a:schemeClr val="tx1"/>
                </a:solidFill>
                <a:latin typeface="PMingLiU-ExtB"/>
                <a:ea typeface="PMingLiU-ExtB"/>
              </a:rPr>
              <a:t>DIGITAL </a:t>
            </a:r>
            <a:r>
              <a:rPr lang="en-GB" sz="7200" dirty="0" err="1">
                <a:solidFill>
                  <a:schemeClr val="tx1"/>
                </a:solidFill>
                <a:latin typeface="PMingLiU-ExtB"/>
                <a:ea typeface="PMingLiU-ExtB"/>
              </a:rPr>
              <a:t>PIRaCY</a:t>
            </a:r>
            <a:endParaRPr lang="en-GB" sz="7200" dirty="0">
              <a:solidFill>
                <a:schemeClr val="tx1"/>
              </a:solidFill>
              <a:latin typeface="PMingLiU-ExtB"/>
              <a:ea typeface="PMingLiU-ExtB"/>
            </a:endParaRPr>
          </a:p>
        </p:txBody>
      </p:sp>
    </p:spTree>
    <p:extLst>
      <p:ext uri="{BB962C8B-B14F-4D97-AF65-F5344CB8AC3E}">
        <p14:creationId xmlns:p14="http://schemas.microsoft.com/office/powerpoint/2010/main" val="119444022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FC05A691-54A4-46B7-8B0D-F357E5DD7690}"/>
              </a:ext>
            </a:extLst>
          </p:cNvPr>
          <p:cNvPicPr>
            <a:picLocks noChangeAspect="1"/>
          </p:cNvPicPr>
          <p:nvPr/>
        </p:nvPicPr>
        <p:blipFill rotWithShape="1">
          <a:blip r:embed="rId2"/>
          <a:srcRect l="19679" r="11596"/>
          <a:stretch/>
        </p:blipFill>
        <p:spPr>
          <a:xfrm>
            <a:off x="4650909" y="10"/>
            <a:ext cx="7541090" cy="6857989"/>
          </a:xfrm>
          <a:prstGeom prst="rect">
            <a:avLst/>
          </a:prstGeom>
        </p:spPr>
      </p:pic>
      <p:sp>
        <p:nvSpPr>
          <p:cNvPr id="17" name="Rectangle 16">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0F7D0C-0751-4601-923F-8FDA77B869D0}"/>
              </a:ext>
            </a:extLst>
          </p:cNvPr>
          <p:cNvSpPr>
            <a:spLocks noGrp="1"/>
          </p:cNvSpPr>
          <p:nvPr>
            <p:ph type="title"/>
          </p:nvPr>
        </p:nvSpPr>
        <p:spPr>
          <a:xfrm>
            <a:off x="643467" y="425753"/>
            <a:ext cx="3363974" cy="1728044"/>
          </a:xfrm>
          <a:noFill/>
          <a:ln>
            <a:solidFill>
              <a:schemeClr val="bg1"/>
            </a:solidFill>
          </a:ln>
        </p:spPr>
        <p:txBody>
          <a:bodyPr wrap="square">
            <a:normAutofit/>
          </a:bodyPr>
          <a:lstStyle/>
          <a:p>
            <a:r>
              <a:rPr lang="en-GB" b="1">
                <a:solidFill>
                  <a:schemeClr val="bg1"/>
                </a:solidFill>
              </a:rPr>
              <a:t>2. Public Relations &amp; Education</a:t>
            </a:r>
            <a:endParaRPr lang="en-US" b="1">
              <a:solidFill>
                <a:schemeClr val="bg1"/>
              </a:solidFill>
            </a:endParaRPr>
          </a:p>
        </p:txBody>
      </p:sp>
      <p:sp>
        <p:nvSpPr>
          <p:cNvPr id="3" name="Content Placeholder 2">
            <a:extLst>
              <a:ext uri="{FF2B5EF4-FFF2-40B4-BE49-F238E27FC236}">
                <a16:creationId xmlns:a16="http://schemas.microsoft.com/office/drawing/2014/main" id="{07F6AE77-4949-476D-9742-128B7B19C7AC}"/>
              </a:ext>
            </a:extLst>
          </p:cNvPr>
          <p:cNvSpPr>
            <a:spLocks noGrp="1"/>
          </p:cNvSpPr>
          <p:nvPr>
            <p:ph idx="1"/>
          </p:nvPr>
        </p:nvSpPr>
        <p:spPr>
          <a:xfrm>
            <a:off x="507397" y="2365901"/>
            <a:ext cx="3636116" cy="3415622"/>
          </a:xfrm>
        </p:spPr>
        <p:txBody>
          <a:bodyPr vert="horz" lIns="91440" tIns="45720" rIns="91440" bIns="45720" rtlCol="0" anchor="t">
            <a:noAutofit/>
          </a:bodyPr>
          <a:lstStyle/>
          <a:p>
            <a:pPr>
              <a:lnSpc>
                <a:spcPct val="90000"/>
              </a:lnSpc>
            </a:pPr>
            <a:r>
              <a:rPr lang="en-GB" dirty="0">
                <a:solidFill>
                  <a:schemeClr val="bg1"/>
                </a:solidFill>
                <a:latin typeface="Century"/>
                <a:ea typeface="+mn-lt"/>
                <a:cs typeface="+mn-lt"/>
              </a:rPr>
              <a:t> There are various aspects to this, but the overall purpose is to make the consumer aware that piracy is a crime and must be prosecuted. This is evident to people in the industry; we recently wrote on the problem of password sharing and how up to 48% of US consumers share log-in credentials. This has become a normative crime, meaning that it is something that "everyone" does. As a result, the activity no longer appears to be illegal.</a:t>
            </a:r>
            <a:endParaRPr lang="en-GB">
              <a:solidFill>
                <a:schemeClr val="bg1"/>
              </a:solidFill>
              <a:latin typeface="Century"/>
            </a:endParaRPr>
          </a:p>
        </p:txBody>
      </p:sp>
      <p:sp>
        <p:nvSpPr>
          <p:cNvPr id="4" name="TextBox 3">
            <a:extLst>
              <a:ext uri="{FF2B5EF4-FFF2-40B4-BE49-F238E27FC236}">
                <a16:creationId xmlns:a16="http://schemas.microsoft.com/office/drawing/2014/main" id="{AAD90ABC-9279-4EFD-BB51-5F1170637956}"/>
              </a:ext>
            </a:extLst>
          </p:cNvPr>
          <p:cNvSpPr txBox="1"/>
          <p:nvPr/>
        </p:nvSpPr>
        <p:spPr>
          <a:xfrm>
            <a:off x="10428817" y="229129"/>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latin typeface="Century"/>
              </a:rPr>
              <a:t>ALPANTE </a:t>
            </a:r>
          </a:p>
        </p:txBody>
      </p:sp>
    </p:spTree>
    <p:extLst>
      <p:ext uri="{BB962C8B-B14F-4D97-AF65-F5344CB8AC3E}">
        <p14:creationId xmlns:p14="http://schemas.microsoft.com/office/powerpoint/2010/main" val="5321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30BC020-BDBF-49EB-9898-BAB5BF559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4950C64-5D81-40F1-9601-8BA0D63BAE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0"/>
            <a:ext cx="12192000" cy="3429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75B620-09F1-4600-89EC-4DEC2EF93D14}"/>
              </a:ext>
            </a:extLst>
          </p:cNvPr>
          <p:cNvSpPr>
            <a:spLocks noGrp="1"/>
          </p:cNvSpPr>
          <p:nvPr>
            <p:ph type="title"/>
          </p:nvPr>
        </p:nvSpPr>
        <p:spPr>
          <a:xfrm>
            <a:off x="2231136" y="3781241"/>
            <a:ext cx="7729729" cy="855406"/>
          </a:xfrm>
          <a:noFill/>
          <a:ln>
            <a:solidFill>
              <a:schemeClr val="bg1"/>
            </a:solidFill>
          </a:ln>
        </p:spPr>
        <p:txBody>
          <a:bodyPr>
            <a:normAutofit/>
          </a:bodyPr>
          <a:lstStyle/>
          <a:p>
            <a:r>
              <a:rPr lang="en-GB" sz="2400" b="1">
                <a:solidFill>
                  <a:schemeClr val="bg1"/>
                </a:solidFill>
              </a:rPr>
              <a:t>3. Entrance Barriers </a:t>
            </a:r>
            <a:endParaRPr lang="en-US" sz="2400" b="1">
              <a:solidFill>
                <a:schemeClr val="bg1"/>
              </a:solidFill>
            </a:endParaRPr>
          </a:p>
        </p:txBody>
      </p:sp>
      <p:pic>
        <p:nvPicPr>
          <p:cNvPr id="4" name="Picture 4">
            <a:extLst>
              <a:ext uri="{FF2B5EF4-FFF2-40B4-BE49-F238E27FC236}">
                <a16:creationId xmlns:a16="http://schemas.microsoft.com/office/drawing/2014/main" id="{514F72B2-90C1-425C-BF18-B6DD5468E239}"/>
              </a:ext>
            </a:extLst>
          </p:cNvPr>
          <p:cNvPicPr>
            <a:picLocks noChangeAspect="1"/>
          </p:cNvPicPr>
          <p:nvPr/>
        </p:nvPicPr>
        <p:blipFill rotWithShape="1">
          <a:blip r:embed="rId2"/>
          <a:srcRect l="-1341" t="1656" r="1229" b="46170"/>
          <a:stretch/>
        </p:blipFill>
        <p:spPr>
          <a:xfrm>
            <a:off x="-190480" y="-2"/>
            <a:ext cx="12382503" cy="3434992"/>
          </a:xfrm>
          <a:prstGeom prst="rect">
            <a:avLst/>
          </a:prstGeom>
        </p:spPr>
      </p:pic>
      <p:sp>
        <p:nvSpPr>
          <p:cNvPr id="3" name="Content Placeholder 2">
            <a:extLst>
              <a:ext uri="{FF2B5EF4-FFF2-40B4-BE49-F238E27FC236}">
                <a16:creationId xmlns:a16="http://schemas.microsoft.com/office/drawing/2014/main" id="{B4F7668D-B8D7-4496-9B96-7FCC11F6CB58}"/>
              </a:ext>
            </a:extLst>
          </p:cNvPr>
          <p:cNvSpPr>
            <a:spLocks noGrp="1"/>
          </p:cNvSpPr>
          <p:nvPr>
            <p:ph idx="1"/>
          </p:nvPr>
        </p:nvSpPr>
        <p:spPr>
          <a:xfrm>
            <a:off x="850484" y="4764433"/>
            <a:ext cx="10504640" cy="1271556"/>
          </a:xfrm>
        </p:spPr>
        <p:txBody>
          <a:bodyPr vert="horz" lIns="91440" tIns="45720" rIns="91440" bIns="45720" rtlCol="0" anchor="t">
            <a:noAutofit/>
          </a:bodyPr>
          <a:lstStyle/>
          <a:p>
            <a:pPr>
              <a:lnSpc>
                <a:spcPct val="90000"/>
              </a:lnSpc>
            </a:pPr>
            <a:r>
              <a:rPr lang="en-GB" dirty="0">
                <a:solidFill>
                  <a:schemeClr val="bg1"/>
                </a:solidFill>
                <a:latin typeface="Century"/>
                <a:ea typeface="+mn-lt"/>
                <a:cs typeface="+mn-lt"/>
              </a:rPr>
              <a:t>You want to make it difficult for pirates, just as you want to make it easy for customers to choose legitimate alternatives. Unprotected information is a thing of the past. What this implies in practice is always evolving. Whereas </a:t>
            </a:r>
            <a:r>
              <a:rPr lang="en-GB" i="1" dirty="0">
                <a:solidFill>
                  <a:schemeClr val="bg1"/>
                </a:solidFill>
                <a:latin typeface="Century"/>
                <a:ea typeface="+mn-lt"/>
                <a:cs typeface="+mn-lt"/>
              </a:rPr>
              <a:t>card-based Conditional Access Systems</a:t>
            </a:r>
            <a:r>
              <a:rPr lang="en-GB" dirty="0">
                <a:solidFill>
                  <a:schemeClr val="bg1"/>
                </a:solidFill>
                <a:latin typeface="Century"/>
                <a:ea typeface="+mn-lt"/>
                <a:cs typeface="+mn-lt"/>
              </a:rPr>
              <a:t> were formerly the most sophisticated option available to operators, the shift to IP and OTT delivery has prompted a shift to software-based Digital Rights Management. The best practice today entails a multi-disciplinary approach that includes both preventative anti-piracy measures as well as the following two criteria for detection and enforcement.</a:t>
            </a:r>
            <a:endParaRPr lang="en-GB">
              <a:solidFill>
                <a:schemeClr val="bg1"/>
              </a:solidFill>
              <a:latin typeface="Century"/>
            </a:endParaRPr>
          </a:p>
        </p:txBody>
      </p:sp>
      <p:sp>
        <p:nvSpPr>
          <p:cNvPr id="5" name="TextBox 4">
            <a:extLst>
              <a:ext uri="{FF2B5EF4-FFF2-40B4-BE49-F238E27FC236}">
                <a16:creationId xmlns:a16="http://schemas.microsoft.com/office/drawing/2014/main" id="{BD326230-5A35-4CD3-A3F1-983A9C0AABF9}"/>
              </a:ext>
            </a:extLst>
          </p:cNvPr>
          <p:cNvSpPr txBox="1"/>
          <p:nvPr/>
        </p:nvSpPr>
        <p:spPr>
          <a:xfrm>
            <a:off x="129911" y="3658129"/>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latin typeface="Century"/>
              </a:rPr>
              <a:t>CASTRO</a:t>
            </a:r>
            <a:endParaRPr lang="en-US" dirty="0"/>
          </a:p>
        </p:txBody>
      </p:sp>
    </p:spTree>
    <p:extLst>
      <p:ext uri="{BB962C8B-B14F-4D97-AF65-F5344CB8AC3E}">
        <p14:creationId xmlns:p14="http://schemas.microsoft.com/office/powerpoint/2010/main" val="372736098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AD85578-1E4B-4014-9D52-E7689475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2">
              <a:alpha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0" name="Rectangle 9">
            <a:extLst>
              <a:ext uri="{FF2B5EF4-FFF2-40B4-BE49-F238E27FC236}">
                <a16:creationId xmlns:a16="http://schemas.microsoft.com/office/drawing/2014/main" id="{48550B3F-9390-4CA1-B3C8-91529289D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8D1FDE-D23C-467F-817C-8726201DDB52}"/>
              </a:ext>
            </a:extLst>
          </p:cNvPr>
          <p:cNvSpPr>
            <a:spLocks noGrp="1"/>
          </p:cNvSpPr>
          <p:nvPr>
            <p:ph type="title"/>
          </p:nvPr>
        </p:nvSpPr>
        <p:spPr>
          <a:xfrm>
            <a:off x="1690982" y="1059838"/>
            <a:ext cx="4149123" cy="4738324"/>
          </a:xfrm>
          <a:noFill/>
          <a:ln>
            <a:noFill/>
          </a:ln>
        </p:spPr>
        <p:txBody>
          <a:bodyPr>
            <a:normAutofit/>
          </a:bodyPr>
          <a:lstStyle/>
          <a:p>
            <a:r>
              <a:rPr lang="en-GB" sz="3600" b="1" dirty="0"/>
              <a:t>4. Operations &amp; Technology Monitoring</a:t>
            </a:r>
            <a:endParaRPr lang="en-US" b="1" dirty="0"/>
          </a:p>
        </p:txBody>
      </p:sp>
      <p:sp>
        <p:nvSpPr>
          <p:cNvPr id="3" name="Content Placeholder 2">
            <a:extLst>
              <a:ext uri="{FF2B5EF4-FFF2-40B4-BE49-F238E27FC236}">
                <a16:creationId xmlns:a16="http://schemas.microsoft.com/office/drawing/2014/main" id="{3791FD20-E70A-473A-8938-5FC74F735854}"/>
              </a:ext>
            </a:extLst>
          </p:cNvPr>
          <p:cNvSpPr>
            <a:spLocks noGrp="1"/>
          </p:cNvSpPr>
          <p:nvPr>
            <p:ph idx="1"/>
          </p:nvPr>
        </p:nvSpPr>
        <p:spPr>
          <a:xfrm>
            <a:off x="6679109" y="1059838"/>
            <a:ext cx="4665397" cy="4738323"/>
          </a:xfrm>
        </p:spPr>
        <p:txBody>
          <a:bodyPr anchor="ctr">
            <a:noAutofit/>
          </a:bodyPr>
          <a:lstStyle/>
          <a:p>
            <a:r>
              <a:rPr lang="en-GB" sz="2000" dirty="0">
                <a:latin typeface="Century"/>
                <a:ea typeface="+mn-lt"/>
                <a:cs typeface="+mn-lt"/>
              </a:rPr>
              <a:t> whether automated or human-led, is critical to success. There are some interesting developments in AI monitoring of video streams, both deployed and under development. In an ideal world, at least for the time being, a hybrid approach would be used. High-level agreements with the search engines and social media platforms that consumers use to find pirated content are essential for quick and real-time action.</a:t>
            </a:r>
            <a:endParaRPr lang="en-GB" sz="2000">
              <a:latin typeface="Century"/>
            </a:endParaRPr>
          </a:p>
        </p:txBody>
      </p:sp>
      <p:sp>
        <p:nvSpPr>
          <p:cNvPr id="4" name="TextBox 3">
            <a:extLst>
              <a:ext uri="{FF2B5EF4-FFF2-40B4-BE49-F238E27FC236}">
                <a16:creationId xmlns:a16="http://schemas.microsoft.com/office/drawing/2014/main" id="{DC6E18D1-5B0A-4846-AA09-BDB42DAD72E9}"/>
              </a:ext>
            </a:extLst>
          </p:cNvPr>
          <p:cNvSpPr txBox="1"/>
          <p:nvPr/>
        </p:nvSpPr>
        <p:spPr>
          <a:xfrm>
            <a:off x="141817" y="6301317"/>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solidFill>
                  <a:schemeClr val="bg1"/>
                </a:solidFill>
                <a:latin typeface="Century"/>
              </a:rPr>
              <a:t>FRANSISCO</a:t>
            </a:r>
            <a:endParaRPr lang="en-US">
              <a:solidFill>
                <a:schemeClr val="bg1"/>
              </a:solidFill>
            </a:endParaRPr>
          </a:p>
        </p:txBody>
      </p:sp>
    </p:spTree>
    <p:extLst>
      <p:ext uri="{BB962C8B-B14F-4D97-AF65-F5344CB8AC3E}">
        <p14:creationId xmlns:p14="http://schemas.microsoft.com/office/powerpoint/2010/main" val="190004319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2214DB-D259-4A48-A2C1-76EAB3F49516}"/>
              </a:ext>
            </a:extLst>
          </p:cNvPr>
          <p:cNvSpPr>
            <a:spLocks noGrp="1"/>
          </p:cNvSpPr>
          <p:nvPr>
            <p:ph type="title"/>
          </p:nvPr>
        </p:nvSpPr>
        <p:spPr>
          <a:xfrm>
            <a:off x="2231136" y="467418"/>
            <a:ext cx="7729728" cy="1188720"/>
          </a:xfrm>
          <a:solidFill>
            <a:srgbClr val="FFFFFF"/>
          </a:solidFill>
        </p:spPr>
        <p:txBody>
          <a:bodyPr>
            <a:normAutofit/>
          </a:bodyPr>
          <a:lstStyle/>
          <a:p>
            <a:r>
              <a:rPr lang="en-GB" b="1" dirty="0"/>
              <a:t>5. Legal and Enforceability Operators </a:t>
            </a:r>
            <a:endParaRPr lang="en-US" b="1"/>
          </a:p>
        </p:txBody>
      </p:sp>
      <p:sp>
        <p:nvSpPr>
          <p:cNvPr id="3" name="Content Placeholder 2">
            <a:extLst>
              <a:ext uri="{FF2B5EF4-FFF2-40B4-BE49-F238E27FC236}">
                <a16:creationId xmlns:a16="http://schemas.microsoft.com/office/drawing/2014/main" id="{2393ECFB-216B-4CC5-9016-BBBC05C59614}"/>
              </a:ext>
            </a:extLst>
          </p:cNvPr>
          <p:cNvSpPr>
            <a:spLocks noGrp="1"/>
          </p:cNvSpPr>
          <p:nvPr>
            <p:ph idx="1"/>
          </p:nvPr>
        </p:nvSpPr>
        <p:spPr>
          <a:xfrm>
            <a:off x="1692455" y="1978298"/>
            <a:ext cx="8779512" cy="2879256"/>
          </a:xfrm>
        </p:spPr>
        <p:txBody>
          <a:bodyPr vert="horz" lIns="91440" tIns="45720" rIns="91440" bIns="45720" rtlCol="0" anchor="t">
            <a:noAutofit/>
          </a:bodyPr>
          <a:lstStyle/>
          <a:p>
            <a:r>
              <a:rPr lang="en-GB" sz="2000" dirty="0">
                <a:latin typeface="Century"/>
                <a:ea typeface="+mn-lt"/>
                <a:cs typeface="+mn-lt"/>
              </a:rPr>
              <a:t>can identify consumers who are watching illicit streams and incentivise them to switch to lawful services using the right anti-piracy software. These steps range from mild to severe, with the more severe countermeasures involving the deployment of police enforcement. The key is to move quickly. While prosecution is usually a much slower process that occurs after the fact, removing the content from the internet as quickly as possible is the most effective strategy to deter pirates and direct consumers to legitimate alternatives.</a:t>
            </a:r>
            <a:endParaRPr lang="en-GB" sz="2000" dirty="0">
              <a:solidFill>
                <a:srgbClr val="404040"/>
              </a:solidFill>
              <a:latin typeface="Century"/>
            </a:endParaRPr>
          </a:p>
          <a:p>
            <a:pPr marL="0" indent="0">
              <a:buNone/>
            </a:pPr>
            <a:endParaRPr lang="en-GB" sz="2000" dirty="0">
              <a:solidFill>
                <a:srgbClr val="404040"/>
              </a:solidFill>
              <a:latin typeface="Century"/>
            </a:endParaRPr>
          </a:p>
        </p:txBody>
      </p:sp>
      <p:sp>
        <p:nvSpPr>
          <p:cNvPr id="4" name="TextBox 3">
            <a:extLst>
              <a:ext uri="{FF2B5EF4-FFF2-40B4-BE49-F238E27FC236}">
                <a16:creationId xmlns:a16="http://schemas.microsoft.com/office/drawing/2014/main" id="{5C9FADAF-886D-429C-8348-A4A981F006B3}"/>
              </a:ext>
            </a:extLst>
          </p:cNvPr>
          <p:cNvSpPr txBox="1"/>
          <p:nvPr/>
        </p:nvSpPr>
        <p:spPr>
          <a:xfrm>
            <a:off x="141817" y="6301317"/>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latin typeface="Century"/>
              </a:rPr>
              <a:t>GLIPONEO</a:t>
            </a:r>
            <a:endParaRPr lang="en-US" dirty="0"/>
          </a:p>
        </p:txBody>
      </p:sp>
    </p:spTree>
    <p:extLst>
      <p:ext uri="{BB962C8B-B14F-4D97-AF65-F5344CB8AC3E}">
        <p14:creationId xmlns:p14="http://schemas.microsoft.com/office/powerpoint/2010/main" val="154285967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D00B3-7786-49B7-BCC1-2B2C71F23FB9}"/>
              </a:ext>
            </a:extLst>
          </p:cNvPr>
          <p:cNvSpPr>
            <a:spLocks noGrp="1"/>
          </p:cNvSpPr>
          <p:nvPr>
            <p:ph type="title"/>
          </p:nvPr>
        </p:nvSpPr>
        <p:spPr>
          <a:xfrm>
            <a:off x="6682958" y="570561"/>
            <a:ext cx="4935691" cy="1338276"/>
          </a:xfrm>
          <a:prstGeom prst="ellipse">
            <a:avLst/>
          </a:prstGeom>
        </p:spPr>
        <p:txBody>
          <a:bodyPr>
            <a:noAutofit/>
          </a:bodyPr>
          <a:lstStyle/>
          <a:p>
            <a:r>
              <a:rPr lang="en-GB" sz="2000" b="1" dirty="0"/>
              <a:t>6. Collaboration</a:t>
            </a:r>
            <a:endParaRPr lang="en-US" sz="2000" b="1"/>
          </a:p>
        </p:txBody>
      </p:sp>
      <p:pic>
        <p:nvPicPr>
          <p:cNvPr id="4" name="Picture 4" descr="Diagram&#10;&#10;Description automatically generated">
            <a:extLst>
              <a:ext uri="{FF2B5EF4-FFF2-40B4-BE49-F238E27FC236}">
                <a16:creationId xmlns:a16="http://schemas.microsoft.com/office/drawing/2014/main" id="{EFBC03F2-2511-40D7-80E7-3A74B21D3CD1}"/>
              </a:ext>
            </a:extLst>
          </p:cNvPr>
          <p:cNvPicPr>
            <a:picLocks noChangeAspect="1"/>
          </p:cNvPicPr>
          <p:nvPr/>
        </p:nvPicPr>
        <p:blipFill rotWithShape="1">
          <a:blip r:embed="rId2"/>
          <a:srcRect l="39241" t="1193" r="26161" b="-1392"/>
          <a:stretch/>
        </p:blipFill>
        <p:spPr>
          <a:xfrm>
            <a:off x="20" y="10"/>
            <a:ext cx="6083756" cy="6871562"/>
          </a:xfrm>
          <a:prstGeom prst="rect">
            <a:avLst/>
          </a:prstGeom>
        </p:spPr>
      </p:pic>
      <p:sp>
        <p:nvSpPr>
          <p:cNvPr id="3" name="Content Placeholder 2">
            <a:extLst>
              <a:ext uri="{FF2B5EF4-FFF2-40B4-BE49-F238E27FC236}">
                <a16:creationId xmlns:a16="http://schemas.microsoft.com/office/drawing/2014/main" id="{4BECAD8A-ED01-4B2D-935E-52A73B49E647}"/>
              </a:ext>
            </a:extLst>
          </p:cNvPr>
          <p:cNvSpPr>
            <a:spLocks noGrp="1"/>
          </p:cNvSpPr>
          <p:nvPr>
            <p:ph idx="1"/>
          </p:nvPr>
        </p:nvSpPr>
        <p:spPr>
          <a:xfrm>
            <a:off x="6914279" y="2096406"/>
            <a:ext cx="4486656" cy="3255252"/>
          </a:xfrm>
        </p:spPr>
        <p:txBody>
          <a:bodyPr vert="horz" lIns="91440" tIns="45720" rIns="91440" bIns="45720" rtlCol="0" anchor="t">
            <a:noAutofit/>
          </a:bodyPr>
          <a:lstStyle/>
          <a:p>
            <a:r>
              <a:rPr lang="en-GB" sz="2000" dirty="0">
                <a:latin typeface="Century"/>
                <a:ea typeface="+mn-lt"/>
                <a:cs typeface="+mn-lt"/>
              </a:rPr>
              <a:t> While enterprises at all stages of the broadcast chain are used to competition, the losses caused by content theft are too large not to make strong efforts to collaborate. These must occur at all levels of the industry and at all stages of the production process, from production to on-set content security to transmission. The greater the number of corporations and organizations participating, the more effective the total solution will be.</a:t>
            </a:r>
            <a:endParaRPr lang="en-GB" sz="2000">
              <a:latin typeface="Century"/>
            </a:endParaRPr>
          </a:p>
        </p:txBody>
      </p:sp>
      <p:sp>
        <p:nvSpPr>
          <p:cNvPr id="6" name="TextBox 5">
            <a:extLst>
              <a:ext uri="{FF2B5EF4-FFF2-40B4-BE49-F238E27FC236}">
                <a16:creationId xmlns:a16="http://schemas.microsoft.com/office/drawing/2014/main" id="{E2D4D093-9091-4649-96CE-6661780032DF}"/>
              </a:ext>
            </a:extLst>
          </p:cNvPr>
          <p:cNvSpPr txBox="1"/>
          <p:nvPr/>
        </p:nvSpPr>
        <p:spPr>
          <a:xfrm>
            <a:off x="141817" y="6301317"/>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solidFill>
                  <a:schemeClr val="bg1"/>
                </a:solidFill>
                <a:latin typeface="Century"/>
              </a:rPr>
              <a:t>GUEVARRA</a:t>
            </a:r>
          </a:p>
        </p:txBody>
      </p:sp>
    </p:spTree>
    <p:extLst>
      <p:ext uri="{BB962C8B-B14F-4D97-AF65-F5344CB8AC3E}">
        <p14:creationId xmlns:p14="http://schemas.microsoft.com/office/powerpoint/2010/main" val="1080483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C4EEA6-0DC7-4909-96D2-1EE5CD997AA6}"/>
              </a:ext>
            </a:extLst>
          </p:cNvPr>
          <p:cNvSpPr>
            <a:spLocks noGrp="1"/>
          </p:cNvSpPr>
          <p:nvPr>
            <p:ph type="title"/>
          </p:nvPr>
        </p:nvSpPr>
        <p:spPr>
          <a:xfrm>
            <a:off x="2231136" y="624513"/>
            <a:ext cx="7729728" cy="1188720"/>
          </a:xfrm>
          <a:solidFill>
            <a:srgbClr val="FFFFFF">
              <a:alpha val="10000"/>
            </a:srgbClr>
          </a:solidFill>
          <a:ln>
            <a:solidFill>
              <a:schemeClr val="tx1"/>
            </a:solidFill>
          </a:ln>
        </p:spPr>
        <p:txBody>
          <a:bodyPr>
            <a:normAutofit/>
          </a:bodyPr>
          <a:lstStyle/>
          <a:p>
            <a:r>
              <a:rPr lang="en-GB" b="1" dirty="0"/>
              <a:t>Why Does Digital Piracy Exist? </a:t>
            </a:r>
            <a:endParaRPr lang="en-US" b="1"/>
          </a:p>
        </p:txBody>
      </p:sp>
      <p:sp>
        <p:nvSpPr>
          <p:cNvPr id="3" name="Content Placeholder 2">
            <a:extLst>
              <a:ext uri="{FF2B5EF4-FFF2-40B4-BE49-F238E27FC236}">
                <a16:creationId xmlns:a16="http://schemas.microsoft.com/office/drawing/2014/main" id="{28ED13F4-7B97-43DD-8BEB-1AB9D2312EDC}"/>
              </a:ext>
            </a:extLst>
          </p:cNvPr>
          <p:cNvSpPr>
            <a:spLocks noGrp="1"/>
          </p:cNvSpPr>
          <p:nvPr>
            <p:ph idx="1"/>
          </p:nvPr>
        </p:nvSpPr>
        <p:spPr>
          <a:xfrm>
            <a:off x="1605207" y="1998508"/>
            <a:ext cx="8995192" cy="3101983"/>
          </a:xfrm>
        </p:spPr>
        <p:txBody>
          <a:bodyPr vert="horz" lIns="91440" tIns="45720" rIns="91440" bIns="45720" rtlCol="0" anchor="t">
            <a:noAutofit/>
          </a:bodyPr>
          <a:lstStyle/>
          <a:p>
            <a:r>
              <a:rPr lang="en-GB" sz="2000" dirty="0">
                <a:latin typeface="Century"/>
                <a:ea typeface="+mn-lt"/>
                <a:cs typeface="+mn-lt"/>
              </a:rPr>
              <a:t> The most common cause of digital piracy is a refusal to pay. People, understandably, want things for free. </a:t>
            </a:r>
            <a:endParaRPr lang="en-US" sz="2000">
              <a:latin typeface="Century"/>
              <a:ea typeface="+mn-lt"/>
              <a:cs typeface="+mn-lt"/>
            </a:endParaRPr>
          </a:p>
          <a:p>
            <a:r>
              <a:rPr lang="en-GB" sz="2000" dirty="0">
                <a:latin typeface="Century"/>
                <a:ea typeface="+mn-lt"/>
                <a:cs typeface="+mn-lt"/>
              </a:rPr>
              <a:t>People download illegally in many circumstances owing to financial problems. They simply do not have the financial means to purchase it. </a:t>
            </a:r>
            <a:endParaRPr lang="en-US" sz="2000">
              <a:latin typeface="Century"/>
            </a:endParaRPr>
          </a:p>
          <a:p>
            <a:r>
              <a:rPr lang="en-GB" sz="2000" dirty="0">
                <a:latin typeface="Century"/>
                <a:ea typeface="+mn-lt"/>
                <a:cs typeface="+mn-lt"/>
              </a:rPr>
              <a:t>Another typical factor is the notion that businesses already have enough cash. They may believe they have the right to freely distribute to those who are less wealthy and to allow everyone to enjoy or use it. - Some folks do it for the money. Hackers download illegal content with the hopes of reselling it for a profit. Pirated content is used by hackers and social engineers to distribute malware and infect a user's machine.</a:t>
            </a:r>
          </a:p>
          <a:p>
            <a:r>
              <a:rPr lang="en-GB" sz="2000" dirty="0">
                <a:latin typeface="Century"/>
                <a:ea typeface="+mn-lt"/>
                <a:cs typeface="+mn-lt"/>
              </a:rPr>
              <a:t> Some individuals may not consider digital piracy to be theft. They do not regard digital content in the same way that they do physical content.</a:t>
            </a:r>
            <a:endParaRPr lang="en-GB" sz="2000">
              <a:latin typeface="Century"/>
            </a:endParaRPr>
          </a:p>
        </p:txBody>
      </p:sp>
      <p:sp>
        <p:nvSpPr>
          <p:cNvPr id="4" name="TextBox 3">
            <a:extLst>
              <a:ext uri="{FF2B5EF4-FFF2-40B4-BE49-F238E27FC236}">
                <a16:creationId xmlns:a16="http://schemas.microsoft.com/office/drawing/2014/main" id="{ED15B5A3-79EB-4290-9731-717DDBC79998}"/>
              </a:ext>
            </a:extLst>
          </p:cNvPr>
          <p:cNvSpPr txBox="1"/>
          <p:nvPr/>
        </p:nvSpPr>
        <p:spPr>
          <a:xfrm>
            <a:off x="141817" y="6301317"/>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latin typeface="Century"/>
              </a:rPr>
              <a:t>MARABE</a:t>
            </a:r>
          </a:p>
        </p:txBody>
      </p:sp>
    </p:spTree>
    <p:extLst>
      <p:ext uri="{BB962C8B-B14F-4D97-AF65-F5344CB8AC3E}">
        <p14:creationId xmlns:p14="http://schemas.microsoft.com/office/powerpoint/2010/main" val="28189447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4" name="Picture 4" descr="Shape, rectangle&#10;&#10;Description automatically generated">
            <a:extLst>
              <a:ext uri="{FF2B5EF4-FFF2-40B4-BE49-F238E27FC236}">
                <a16:creationId xmlns:a16="http://schemas.microsoft.com/office/drawing/2014/main" id="{985284FD-B92B-401F-8A3B-DEDE0B76EC3A}"/>
              </a:ext>
            </a:extLst>
          </p:cNvPr>
          <p:cNvPicPr>
            <a:picLocks noChangeAspect="1"/>
          </p:cNvPicPr>
          <p:nvPr/>
        </p:nvPicPr>
        <p:blipFill>
          <a:blip r:embed="rId2"/>
          <a:stretch>
            <a:fillRect/>
          </a:stretch>
        </p:blipFill>
        <p:spPr>
          <a:xfrm>
            <a:off x="-2116" y="3038"/>
            <a:ext cx="7541935" cy="6849807"/>
          </a:xfrm>
          <a:prstGeom prst="rect">
            <a:avLst/>
          </a:prstGeom>
        </p:spPr>
      </p:pic>
      <p:sp>
        <p:nvSpPr>
          <p:cNvPr id="8" name="Content Placeholder 7">
            <a:extLst>
              <a:ext uri="{FF2B5EF4-FFF2-40B4-BE49-F238E27FC236}">
                <a16:creationId xmlns:a16="http://schemas.microsoft.com/office/drawing/2014/main" id="{A81251DC-3D44-4A2E-A5B8-BD27AB1D697E}"/>
              </a:ext>
            </a:extLst>
          </p:cNvPr>
          <p:cNvSpPr>
            <a:spLocks noGrp="1"/>
          </p:cNvSpPr>
          <p:nvPr>
            <p:ph idx="1"/>
          </p:nvPr>
        </p:nvSpPr>
        <p:spPr>
          <a:xfrm>
            <a:off x="8184558" y="2638044"/>
            <a:ext cx="3363974" cy="3415622"/>
          </a:xfrm>
        </p:spPr>
        <p:txBody>
          <a:bodyPr vert="horz" lIns="91440" tIns="45720" rIns="91440" bIns="45720" rtlCol="0" anchor="t">
            <a:noAutofit/>
          </a:bodyPr>
          <a:lstStyle/>
          <a:p>
            <a:pPr>
              <a:spcBef>
                <a:spcPts val="0"/>
              </a:spcBef>
            </a:pPr>
            <a:r>
              <a:rPr lang="en-GB" sz="2000" dirty="0">
                <a:solidFill>
                  <a:schemeClr val="bg1">
                    <a:lumMod val="75000"/>
                  </a:schemeClr>
                </a:solidFill>
              </a:rPr>
              <a:t>The act of downloading and or sharing copyrighted material and intellectual property without paying for it is known as digital piracy. It is, without a doubt, a criminal act. Federal copyright rules make digital piracy illegal. It can lead to hefty fines and perhaps incarceration.</a:t>
            </a:r>
            <a:endParaRPr lang="en-GB" sz="2000" dirty="0">
              <a:solidFill>
                <a:schemeClr val="bg1">
                  <a:lumMod val="75000"/>
                </a:schemeClr>
              </a:solidFill>
              <a:ea typeface="+mn-lt"/>
              <a:cs typeface="+mn-lt"/>
            </a:endParaRPr>
          </a:p>
          <a:p>
            <a:pPr>
              <a:spcBef>
                <a:spcPts val="0"/>
              </a:spcBef>
            </a:pPr>
            <a:endParaRPr lang="en-GB" sz="2000" dirty="0">
              <a:solidFill>
                <a:schemeClr val="bg1">
                  <a:lumMod val="75000"/>
                </a:schemeClr>
              </a:solidFill>
              <a:ea typeface="+mn-lt"/>
              <a:cs typeface="+mn-lt"/>
            </a:endParaRPr>
          </a:p>
          <a:p>
            <a:endParaRPr lang="en-US" sz="2000" dirty="0">
              <a:solidFill>
                <a:schemeClr val="bg1">
                  <a:lumMod val="75000"/>
                </a:schemeClr>
              </a:solidFill>
            </a:endParaRPr>
          </a:p>
        </p:txBody>
      </p:sp>
      <p:sp>
        <p:nvSpPr>
          <p:cNvPr id="2" name="Title 1">
            <a:extLst>
              <a:ext uri="{FF2B5EF4-FFF2-40B4-BE49-F238E27FC236}">
                <a16:creationId xmlns:a16="http://schemas.microsoft.com/office/drawing/2014/main" id="{896E6880-2CA8-447A-A22B-3D6CADCCC3A1}"/>
              </a:ext>
            </a:extLst>
          </p:cNvPr>
          <p:cNvSpPr>
            <a:spLocks noGrp="1"/>
          </p:cNvSpPr>
          <p:nvPr>
            <p:ph type="title"/>
          </p:nvPr>
        </p:nvSpPr>
        <p:spPr>
          <a:xfrm>
            <a:off x="8184559" y="643467"/>
            <a:ext cx="3363974" cy="1728044"/>
          </a:xfrm>
          <a:noFill/>
          <a:ln>
            <a:solidFill>
              <a:schemeClr val="bg1"/>
            </a:solidFill>
          </a:ln>
        </p:spPr>
        <p:txBody>
          <a:bodyPr wrap="square">
            <a:normAutofit fontScale="90000"/>
          </a:bodyPr>
          <a:lstStyle/>
          <a:p>
            <a:r>
              <a:rPr lang="en-GB" dirty="0"/>
              <a:t>What is the definition of digital piracy? </a:t>
            </a:r>
            <a:endParaRPr lang="en-US" dirty="0"/>
          </a:p>
        </p:txBody>
      </p:sp>
      <p:sp>
        <p:nvSpPr>
          <p:cNvPr id="5" name="TextBox 4">
            <a:extLst>
              <a:ext uri="{FF2B5EF4-FFF2-40B4-BE49-F238E27FC236}">
                <a16:creationId xmlns:a16="http://schemas.microsoft.com/office/drawing/2014/main" id="{0C84F52B-DD80-47F6-8BFF-BB08638C7ABC}"/>
              </a:ext>
            </a:extLst>
          </p:cNvPr>
          <p:cNvSpPr txBox="1"/>
          <p:nvPr/>
        </p:nvSpPr>
        <p:spPr>
          <a:xfrm>
            <a:off x="1305984" y="1348317"/>
            <a:ext cx="4902200"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latin typeface="Century"/>
                <a:ea typeface="+mn-lt"/>
                <a:cs typeface="+mn-lt"/>
              </a:rPr>
              <a:t> Digital pirates are people who copy digital content that they do not have authorization to use. Copying digital content purchased by a friend, such as music, photographs, videos, movies, games, books, or software. Copying digital content from file sharing services or peer-to-peer networks.</a:t>
            </a:r>
            <a:endParaRPr lang="en-US" sz="2400">
              <a:latin typeface="Century"/>
            </a:endParaRPr>
          </a:p>
          <a:p>
            <a:endParaRPr lang="en-GB" sz="2400" dirty="0">
              <a:latin typeface="Century"/>
            </a:endParaRPr>
          </a:p>
        </p:txBody>
      </p:sp>
      <p:sp>
        <p:nvSpPr>
          <p:cNvPr id="3" name="TextBox 2">
            <a:extLst>
              <a:ext uri="{FF2B5EF4-FFF2-40B4-BE49-F238E27FC236}">
                <a16:creationId xmlns:a16="http://schemas.microsoft.com/office/drawing/2014/main" id="{FC8245BD-74D3-4C2A-A08D-32EACCD1A615}"/>
              </a:ext>
            </a:extLst>
          </p:cNvPr>
          <p:cNvSpPr txBox="1"/>
          <p:nvPr/>
        </p:nvSpPr>
        <p:spPr>
          <a:xfrm>
            <a:off x="141817" y="6301317"/>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latin typeface="Century"/>
              </a:rPr>
              <a:t>ALPANTE </a:t>
            </a:r>
          </a:p>
        </p:txBody>
      </p:sp>
    </p:spTree>
    <p:extLst>
      <p:ext uri="{BB962C8B-B14F-4D97-AF65-F5344CB8AC3E}">
        <p14:creationId xmlns:p14="http://schemas.microsoft.com/office/powerpoint/2010/main" val="3443122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p:bldP spid="2" grpId="0" animBg="1"/>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44653"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6E6880-2CA8-447A-A22B-3D6CADCCC3A1}"/>
              </a:ext>
            </a:extLst>
          </p:cNvPr>
          <p:cNvSpPr>
            <a:spLocks noGrp="1"/>
          </p:cNvSpPr>
          <p:nvPr>
            <p:ph type="title"/>
          </p:nvPr>
        </p:nvSpPr>
        <p:spPr>
          <a:xfrm>
            <a:off x="643466" y="643467"/>
            <a:ext cx="6242719" cy="1728044"/>
          </a:xfrm>
          <a:noFill/>
          <a:ln>
            <a:solidFill>
              <a:schemeClr val="bg1"/>
            </a:solidFill>
          </a:ln>
        </p:spPr>
        <p:txBody>
          <a:bodyPr wrap="square">
            <a:noAutofit/>
          </a:bodyPr>
          <a:lstStyle/>
          <a:p>
            <a:r>
              <a:rPr lang="en-US" b="1" dirty="0"/>
              <a:t>The following are examples of common Internet pirate techniques: </a:t>
            </a:r>
          </a:p>
        </p:txBody>
      </p:sp>
      <p:sp>
        <p:nvSpPr>
          <p:cNvPr id="8" name="Content Placeholder 7">
            <a:extLst>
              <a:ext uri="{FF2B5EF4-FFF2-40B4-BE49-F238E27FC236}">
                <a16:creationId xmlns:a16="http://schemas.microsoft.com/office/drawing/2014/main" id="{A81251DC-3D44-4A2E-A5B8-BD27AB1D697E}"/>
              </a:ext>
            </a:extLst>
          </p:cNvPr>
          <p:cNvSpPr>
            <a:spLocks noGrp="1"/>
          </p:cNvSpPr>
          <p:nvPr>
            <p:ph idx="1"/>
          </p:nvPr>
        </p:nvSpPr>
        <p:spPr>
          <a:xfrm>
            <a:off x="643467" y="2638044"/>
            <a:ext cx="6242715" cy="3415622"/>
          </a:xfrm>
        </p:spPr>
        <p:txBody>
          <a:bodyPr vert="horz" lIns="91440" tIns="45720" rIns="91440" bIns="45720" rtlCol="0" anchor="t">
            <a:normAutofit/>
          </a:bodyPr>
          <a:lstStyle/>
          <a:p>
            <a:r>
              <a:rPr lang="en-US" sz="2400" dirty="0">
                <a:solidFill>
                  <a:schemeClr val="bg1">
                    <a:lumMod val="75000"/>
                  </a:schemeClr>
                </a:solidFill>
                <a:ea typeface="+mn-lt"/>
                <a:cs typeface="+mn-lt"/>
              </a:rPr>
              <a:t>Websites that provide software for free download or in return for anything else.</a:t>
            </a:r>
          </a:p>
          <a:p>
            <a:r>
              <a:rPr lang="en-US" sz="2400" dirty="0">
                <a:solidFill>
                  <a:schemeClr val="bg1">
                    <a:lumMod val="75000"/>
                  </a:schemeClr>
                </a:solidFill>
                <a:ea typeface="+mn-lt"/>
                <a:cs typeface="+mn-lt"/>
              </a:rPr>
              <a:t> Counterfeit or out-of-channel software is sold on Internet auction sites. </a:t>
            </a:r>
            <a:endParaRPr lang="en-US" sz="2400">
              <a:solidFill>
                <a:schemeClr val="bg1">
                  <a:lumMod val="75000"/>
                </a:schemeClr>
              </a:solidFill>
              <a:ea typeface="+mn-lt"/>
              <a:cs typeface="+mn-lt"/>
            </a:endParaRPr>
          </a:p>
          <a:p>
            <a:r>
              <a:rPr lang="en-US" sz="2400" dirty="0">
                <a:solidFill>
                  <a:schemeClr val="bg1">
                    <a:lumMod val="75000"/>
                  </a:schemeClr>
                </a:solidFill>
                <a:ea typeface="+mn-lt"/>
                <a:cs typeface="+mn-lt"/>
              </a:rPr>
              <a:t>Peer-to-peer networks that allow for the unlicensed distribution of copyrighted software.</a:t>
            </a:r>
            <a:endParaRPr lang="en-US" sz="2400">
              <a:solidFill>
                <a:schemeClr val="bg1">
                  <a:lumMod val="75000"/>
                </a:schemeClr>
              </a:solidFill>
            </a:endParaRPr>
          </a:p>
        </p:txBody>
      </p:sp>
      <p:pic>
        <p:nvPicPr>
          <p:cNvPr id="3" name="Picture 4" descr="A picture containing floor, indoor&#10;&#10;Description automatically generated">
            <a:extLst>
              <a:ext uri="{FF2B5EF4-FFF2-40B4-BE49-F238E27FC236}">
                <a16:creationId xmlns:a16="http://schemas.microsoft.com/office/drawing/2014/main" id="{00E1A9DF-667A-4CE6-8043-DA1B87327B7D}"/>
              </a:ext>
            </a:extLst>
          </p:cNvPr>
          <p:cNvPicPr>
            <a:picLocks noChangeAspect="1"/>
          </p:cNvPicPr>
          <p:nvPr/>
        </p:nvPicPr>
        <p:blipFill>
          <a:blip r:embed="rId2"/>
          <a:stretch>
            <a:fillRect/>
          </a:stretch>
        </p:blipFill>
        <p:spPr>
          <a:xfrm>
            <a:off x="7536543" y="-2093"/>
            <a:ext cx="4651223" cy="3525411"/>
          </a:xfrm>
          <a:prstGeom prst="rect">
            <a:avLst/>
          </a:prstGeom>
        </p:spPr>
      </p:pic>
      <p:pic>
        <p:nvPicPr>
          <p:cNvPr id="5" name="Picture 5">
            <a:extLst>
              <a:ext uri="{FF2B5EF4-FFF2-40B4-BE49-F238E27FC236}">
                <a16:creationId xmlns:a16="http://schemas.microsoft.com/office/drawing/2014/main" id="{BD7DAFF1-7706-4D72-A47E-39533EC46CAB}"/>
              </a:ext>
            </a:extLst>
          </p:cNvPr>
          <p:cNvPicPr>
            <a:picLocks noChangeAspect="1"/>
          </p:cNvPicPr>
          <p:nvPr/>
        </p:nvPicPr>
        <p:blipFill>
          <a:blip r:embed="rId3"/>
          <a:stretch>
            <a:fillRect/>
          </a:stretch>
        </p:blipFill>
        <p:spPr>
          <a:xfrm>
            <a:off x="7541079" y="3522625"/>
            <a:ext cx="4648200" cy="3336999"/>
          </a:xfrm>
          <a:prstGeom prst="rect">
            <a:avLst/>
          </a:prstGeom>
        </p:spPr>
      </p:pic>
      <p:sp>
        <p:nvSpPr>
          <p:cNvPr id="6" name="TextBox 5">
            <a:extLst>
              <a:ext uri="{FF2B5EF4-FFF2-40B4-BE49-F238E27FC236}">
                <a16:creationId xmlns:a16="http://schemas.microsoft.com/office/drawing/2014/main" id="{B67534D1-20FA-42E4-A3D8-E684FE794BDB}"/>
              </a:ext>
            </a:extLst>
          </p:cNvPr>
          <p:cNvSpPr txBox="1"/>
          <p:nvPr/>
        </p:nvSpPr>
        <p:spPr>
          <a:xfrm>
            <a:off x="141817" y="6301317"/>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solidFill>
                  <a:schemeClr val="bg1">
                    <a:lumMod val="75000"/>
                  </a:schemeClr>
                </a:solidFill>
                <a:latin typeface="Century"/>
              </a:rPr>
              <a:t>CASTRO</a:t>
            </a:r>
          </a:p>
        </p:txBody>
      </p:sp>
    </p:spTree>
    <p:extLst>
      <p:ext uri="{BB962C8B-B14F-4D97-AF65-F5344CB8AC3E}">
        <p14:creationId xmlns:p14="http://schemas.microsoft.com/office/powerpoint/2010/main" val="215771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pie chart&#10;&#10;Description automatically generated">
            <a:extLst>
              <a:ext uri="{FF2B5EF4-FFF2-40B4-BE49-F238E27FC236}">
                <a16:creationId xmlns:a16="http://schemas.microsoft.com/office/drawing/2014/main" id="{91C5637A-03F7-40A9-A331-F8F4327780FF}"/>
              </a:ext>
            </a:extLst>
          </p:cNvPr>
          <p:cNvPicPr>
            <a:picLocks noChangeAspect="1"/>
          </p:cNvPicPr>
          <p:nvPr/>
        </p:nvPicPr>
        <p:blipFill>
          <a:blip r:embed="rId2"/>
          <a:stretch>
            <a:fillRect/>
          </a:stretch>
        </p:blipFill>
        <p:spPr>
          <a:xfrm>
            <a:off x="3050722" y="1413415"/>
            <a:ext cx="6090555" cy="4044779"/>
          </a:xfrm>
          <a:prstGeom prst="rect">
            <a:avLst/>
          </a:prstGeom>
        </p:spPr>
      </p:pic>
      <p:sp>
        <p:nvSpPr>
          <p:cNvPr id="2" name="TextBox 1">
            <a:extLst>
              <a:ext uri="{FF2B5EF4-FFF2-40B4-BE49-F238E27FC236}">
                <a16:creationId xmlns:a16="http://schemas.microsoft.com/office/drawing/2014/main" id="{749D408D-7C63-4F42-8B3C-FC045AEEFA6D}"/>
              </a:ext>
            </a:extLst>
          </p:cNvPr>
          <p:cNvSpPr txBox="1"/>
          <p:nvPr/>
        </p:nvSpPr>
        <p:spPr>
          <a:xfrm>
            <a:off x="141817" y="6301317"/>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latin typeface="Century"/>
              </a:rPr>
              <a:t>FRANCISCO</a:t>
            </a:r>
            <a:endParaRPr lang="en-US" dirty="0"/>
          </a:p>
        </p:txBody>
      </p:sp>
    </p:spTree>
    <p:extLst>
      <p:ext uri="{BB962C8B-B14F-4D97-AF65-F5344CB8AC3E}">
        <p14:creationId xmlns:p14="http://schemas.microsoft.com/office/powerpoint/2010/main" val="11405721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E6880-2CA8-447A-A22B-3D6CADCCC3A1}"/>
              </a:ext>
            </a:extLst>
          </p:cNvPr>
          <p:cNvSpPr>
            <a:spLocks noGrp="1"/>
          </p:cNvSpPr>
          <p:nvPr>
            <p:ph type="title"/>
          </p:nvPr>
        </p:nvSpPr>
        <p:spPr>
          <a:xfrm>
            <a:off x="818279" y="964692"/>
            <a:ext cx="5881225" cy="1664969"/>
          </a:xfrm>
        </p:spPr>
        <p:txBody>
          <a:bodyPr>
            <a:normAutofit/>
          </a:bodyPr>
          <a:lstStyle/>
          <a:p>
            <a:r>
              <a:rPr lang="en-GB" b="1" dirty="0">
                <a:ea typeface="+mj-lt"/>
                <a:cs typeface="+mj-lt"/>
              </a:rPr>
              <a:t> </a:t>
            </a:r>
            <a:r>
              <a:rPr lang="en-GB" sz="3200" b="1" dirty="0">
                <a:ea typeface="+mj-lt"/>
                <a:cs typeface="+mj-lt"/>
              </a:rPr>
              <a:t>Four Main Types of digital Piracy :</a:t>
            </a:r>
            <a:endParaRPr lang="en-US" sz="3200" b="1"/>
          </a:p>
        </p:txBody>
      </p:sp>
      <p:sp>
        <p:nvSpPr>
          <p:cNvPr id="15" name="Rectangle 17">
            <a:extLst>
              <a:ext uri="{FF2B5EF4-FFF2-40B4-BE49-F238E27FC236}">
                <a16:creationId xmlns:a16="http://schemas.microsoft.com/office/drawing/2014/main" id="{879398A9-0D0D-4901-BDDF-B3D93CECA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6706"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9">
            <a:extLst>
              <a:ext uri="{FF2B5EF4-FFF2-40B4-BE49-F238E27FC236}">
                <a16:creationId xmlns:a16="http://schemas.microsoft.com/office/drawing/2014/main" id="{011FEC3B-E514-4E21-B2CB-7903A7356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1298"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pplication, calendar&#10;&#10;Description automatically generated">
            <a:extLst>
              <a:ext uri="{FF2B5EF4-FFF2-40B4-BE49-F238E27FC236}">
                <a16:creationId xmlns:a16="http://schemas.microsoft.com/office/drawing/2014/main" id="{A93D789C-7171-4821-BAF3-D8E2876F21EC}"/>
              </a:ext>
            </a:extLst>
          </p:cNvPr>
          <p:cNvPicPr>
            <a:picLocks noGrp="1" noChangeAspect="1"/>
          </p:cNvPicPr>
          <p:nvPr>
            <p:ph idx="1"/>
          </p:nvPr>
        </p:nvPicPr>
        <p:blipFill>
          <a:blip r:embed="rId2"/>
          <a:stretch>
            <a:fillRect/>
          </a:stretch>
        </p:blipFill>
        <p:spPr>
          <a:xfrm>
            <a:off x="7555101" y="1127651"/>
            <a:ext cx="3644670" cy="4596705"/>
          </a:xfrm>
        </p:spPr>
      </p:pic>
      <p:sp>
        <p:nvSpPr>
          <p:cNvPr id="7" name="TextBox 6">
            <a:extLst>
              <a:ext uri="{FF2B5EF4-FFF2-40B4-BE49-F238E27FC236}">
                <a16:creationId xmlns:a16="http://schemas.microsoft.com/office/drawing/2014/main" id="{CEC49BF3-D633-4DD1-8CC6-C2A1346420D9}"/>
              </a:ext>
            </a:extLst>
          </p:cNvPr>
          <p:cNvSpPr txBox="1"/>
          <p:nvPr/>
        </p:nvSpPr>
        <p:spPr>
          <a:xfrm>
            <a:off x="819150" y="2805792"/>
            <a:ext cx="6716484" cy="3727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800" b="1" dirty="0">
                <a:ea typeface="+mn-lt"/>
                <a:cs typeface="+mn-lt"/>
              </a:rPr>
              <a:t>Counterfeiting</a:t>
            </a:r>
            <a:endParaRPr lang="en-US" sz="2800" b="1">
              <a:ea typeface="+mn-lt"/>
              <a:cs typeface="+mn-lt"/>
            </a:endParaRPr>
          </a:p>
          <a:p>
            <a:endParaRPr lang="en-GB" dirty="0">
              <a:ea typeface="+mn-lt"/>
              <a:cs typeface="+mn-lt"/>
            </a:endParaRPr>
          </a:p>
          <a:p>
            <a:r>
              <a:rPr lang="en-GB" sz="2400" dirty="0">
                <a:ea typeface="+mn-lt"/>
                <a:cs typeface="+mn-lt"/>
              </a:rPr>
              <a:t>The unauthorized replication, distribution, and/or sale of copyrighted content with the goal of duplicating the copyrighted product constitutes this sort of piracy. Counterfeit copies of compact discs containing software programs, as well as related packaging, manuals, license agreements, labels, registration cards, and security features, are widespread in the case of packaged software. </a:t>
            </a:r>
            <a:endParaRPr lang="en-US" sz="2400"/>
          </a:p>
        </p:txBody>
      </p:sp>
      <p:sp>
        <p:nvSpPr>
          <p:cNvPr id="3" name="TextBox 2">
            <a:extLst>
              <a:ext uri="{FF2B5EF4-FFF2-40B4-BE49-F238E27FC236}">
                <a16:creationId xmlns:a16="http://schemas.microsoft.com/office/drawing/2014/main" id="{4CDDA4B7-9B45-45DE-B338-4575B37B7FAC}"/>
              </a:ext>
            </a:extLst>
          </p:cNvPr>
          <p:cNvSpPr txBox="1"/>
          <p:nvPr/>
        </p:nvSpPr>
        <p:spPr>
          <a:xfrm>
            <a:off x="141817" y="205317"/>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latin typeface="Century"/>
              </a:rPr>
              <a:t>GLIPONEO</a:t>
            </a:r>
          </a:p>
        </p:txBody>
      </p:sp>
    </p:spTree>
    <p:extLst>
      <p:ext uri="{BB962C8B-B14F-4D97-AF65-F5344CB8AC3E}">
        <p14:creationId xmlns:p14="http://schemas.microsoft.com/office/powerpoint/2010/main" val="31982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Shape, rectangle&#10;&#10;Description automatically generated">
            <a:extLst>
              <a:ext uri="{FF2B5EF4-FFF2-40B4-BE49-F238E27FC236}">
                <a16:creationId xmlns:a16="http://schemas.microsoft.com/office/drawing/2014/main" id="{985284FD-B92B-401F-8A3B-DEDE0B76EC3A}"/>
              </a:ext>
            </a:extLst>
          </p:cNvPr>
          <p:cNvPicPr>
            <a:picLocks noGrp="1" noChangeAspect="1"/>
          </p:cNvPicPr>
          <p:nvPr>
            <p:ph idx="1"/>
          </p:nvPr>
        </p:nvPicPr>
        <p:blipFill>
          <a:blip r:embed="rId2"/>
          <a:stretch>
            <a:fillRect/>
          </a:stretch>
        </p:blipFill>
        <p:spPr>
          <a:xfrm>
            <a:off x="2256185" y="1271016"/>
            <a:ext cx="7672832" cy="4315968"/>
          </a:xfrm>
          <a:prstGeom prst="rect">
            <a:avLst/>
          </a:prstGeom>
        </p:spPr>
      </p:pic>
      <p:sp>
        <p:nvSpPr>
          <p:cNvPr id="20" name="Oval 19">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6E6880-2CA8-447A-A22B-3D6CADCCC3A1}"/>
              </a:ext>
            </a:extLst>
          </p:cNvPr>
          <p:cNvSpPr>
            <a:spLocks noGrp="1"/>
          </p:cNvSpPr>
          <p:nvPr>
            <p:ph type="title"/>
          </p:nvPr>
        </p:nvSpPr>
        <p:spPr>
          <a:xfrm>
            <a:off x="307115" y="380896"/>
            <a:ext cx="2808513" cy="2645228"/>
          </a:xfrm>
          <a:prstGeom prst="ellipse">
            <a:avLst/>
          </a:prstGeom>
          <a:noFill/>
          <a:ln>
            <a:solidFill>
              <a:srgbClr val="FFFFFF"/>
            </a:solidFill>
          </a:ln>
        </p:spPr>
        <p:txBody>
          <a:bodyPr vert="horz" lIns="182880" tIns="182880" rIns="182880" bIns="182880" rtlCol="0" anchor="ctr">
            <a:normAutofit/>
          </a:bodyPr>
          <a:lstStyle/>
          <a:p>
            <a:r>
              <a:rPr lang="en-US" sz="2000" dirty="0">
                <a:solidFill>
                  <a:srgbClr val="FFFFFF"/>
                </a:solidFill>
              </a:rPr>
              <a:t>2. internet piracy</a:t>
            </a:r>
          </a:p>
        </p:txBody>
      </p:sp>
      <p:sp>
        <p:nvSpPr>
          <p:cNvPr id="3" name="TextBox 2">
            <a:extLst>
              <a:ext uri="{FF2B5EF4-FFF2-40B4-BE49-F238E27FC236}">
                <a16:creationId xmlns:a16="http://schemas.microsoft.com/office/drawing/2014/main" id="{DF2626DE-C80F-4114-87DB-DA1F5D789AC4}"/>
              </a:ext>
            </a:extLst>
          </p:cNvPr>
          <p:cNvSpPr txBox="1"/>
          <p:nvPr/>
        </p:nvSpPr>
        <p:spPr>
          <a:xfrm>
            <a:off x="3731078" y="1866900"/>
            <a:ext cx="4729842"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dirty="0">
                <a:latin typeface="Century"/>
                <a:ea typeface="+mn-lt"/>
                <a:cs typeface="+mn-lt"/>
              </a:rPr>
              <a:t> This happens when you download software from the internet. The same regulations apply to online software purchases as they do to software purchased on a CD. </a:t>
            </a:r>
            <a:endParaRPr lang="en-US" sz="2800">
              <a:latin typeface="Century"/>
            </a:endParaRPr>
          </a:p>
        </p:txBody>
      </p:sp>
      <p:sp>
        <p:nvSpPr>
          <p:cNvPr id="5" name="TextBox 4">
            <a:extLst>
              <a:ext uri="{FF2B5EF4-FFF2-40B4-BE49-F238E27FC236}">
                <a16:creationId xmlns:a16="http://schemas.microsoft.com/office/drawing/2014/main" id="{F67C28EF-E55E-4BEB-944B-33EC158CD072}"/>
              </a:ext>
            </a:extLst>
          </p:cNvPr>
          <p:cNvSpPr txBox="1"/>
          <p:nvPr/>
        </p:nvSpPr>
        <p:spPr>
          <a:xfrm>
            <a:off x="141817" y="6301317"/>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latin typeface="Century"/>
              </a:rPr>
              <a:t>GUEVARRA</a:t>
            </a:r>
            <a:endParaRPr lang="en-US" dirty="0"/>
          </a:p>
        </p:txBody>
      </p:sp>
    </p:spTree>
    <p:extLst>
      <p:ext uri="{BB962C8B-B14F-4D97-AF65-F5344CB8AC3E}">
        <p14:creationId xmlns:p14="http://schemas.microsoft.com/office/powerpoint/2010/main" val="226167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2DEC5A-A819-4084-84F5-9031DCE0FA80}"/>
              </a:ext>
            </a:extLst>
          </p:cNvPr>
          <p:cNvSpPr>
            <a:spLocks noGrp="1"/>
          </p:cNvSpPr>
          <p:nvPr>
            <p:ph type="title"/>
          </p:nvPr>
        </p:nvSpPr>
        <p:spPr>
          <a:xfrm>
            <a:off x="2231136" y="467418"/>
            <a:ext cx="7729728" cy="1188720"/>
          </a:xfrm>
          <a:solidFill>
            <a:srgbClr val="FFFFFF"/>
          </a:solidFill>
        </p:spPr>
        <p:txBody>
          <a:bodyPr>
            <a:normAutofit/>
          </a:bodyPr>
          <a:lstStyle/>
          <a:p>
            <a:r>
              <a:rPr lang="en-GB" sz="3200" b="1" dirty="0">
                <a:ea typeface="+mj-lt"/>
                <a:cs typeface="+mj-lt"/>
              </a:rPr>
              <a:t>3. Client Server Overuse </a:t>
            </a:r>
            <a:endParaRPr lang="en-US" sz="3200" b="1"/>
          </a:p>
        </p:txBody>
      </p:sp>
      <p:sp>
        <p:nvSpPr>
          <p:cNvPr id="3" name="Content Placeholder 2">
            <a:extLst>
              <a:ext uri="{FF2B5EF4-FFF2-40B4-BE49-F238E27FC236}">
                <a16:creationId xmlns:a16="http://schemas.microsoft.com/office/drawing/2014/main" id="{306E9C43-FEA8-4616-8722-0B658045315F}"/>
              </a:ext>
            </a:extLst>
          </p:cNvPr>
          <p:cNvSpPr>
            <a:spLocks noGrp="1"/>
          </p:cNvSpPr>
          <p:nvPr>
            <p:ph idx="1"/>
          </p:nvPr>
        </p:nvSpPr>
        <p:spPr>
          <a:xfrm>
            <a:off x="1706062" y="2291262"/>
            <a:ext cx="8779512" cy="2879256"/>
          </a:xfrm>
        </p:spPr>
        <p:txBody>
          <a:bodyPr vert="horz" lIns="91440" tIns="45720" rIns="91440" bIns="45720" rtlCol="0" anchor="t">
            <a:normAutofit lnSpcReduction="10000"/>
          </a:bodyPr>
          <a:lstStyle/>
          <a:p>
            <a:r>
              <a:rPr lang="en-GB" sz="2800" dirty="0">
                <a:latin typeface="Century"/>
                <a:ea typeface="+mn-lt"/>
                <a:cs typeface="+mn-lt"/>
              </a:rPr>
              <a:t>When too many users on a network use a central copy of a program at the same time, this sort of piracy happens. If you have a local-area network and want to install apps on the server for several users, make sure your licensing allows it. Overuse occurs when you have more users than the license allows. </a:t>
            </a:r>
            <a:endParaRPr lang="en-GB" sz="2800">
              <a:solidFill>
                <a:srgbClr val="404040"/>
              </a:solidFill>
              <a:latin typeface="Century"/>
            </a:endParaRPr>
          </a:p>
        </p:txBody>
      </p:sp>
      <p:sp>
        <p:nvSpPr>
          <p:cNvPr id="4" name="TextBox 3">
            <a:extLst>
              <a:ext uri="{FF2B5EF4-FFF2-40B4-BE49-F238E27FC236}">
                <a16:creationId xmlns:a16="http://schemas.microsoft.com/office/drawing/2014/main" id="{DF3CA1B2-C3FC-4C5E-91D8-D1969E597E1B}"/>
              </a:ext>
            </a:extLst>
          </p:cNvPr>
          <p:cNvSpPr txBox="1"/>
          <p:nvPr/>
        </p:nvSpPr>
        <p:spPr>
          <a:xfrm>
            <a:off x="141817" y="6301317"/>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latin typeface="Century"/>
              </a:rPr>
              <a:t>MARABE</a:t>
            </a:r>
            <a:endParaRPr lang="en-US" dirty="0"/>
          </a:p>
        </p:txBody>
      </p:sp>
    </p:spTree>
    <p:extLst>
      <p:ext uri="{BB962C8B-B14F-4D97-AF65-F5344CB8AC3E}">
        <p14:creationId xmlns:p14="http://schemas.microsoft.com/office/powerpoint/2010/main" val="3328584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AAEB37-81F7-419B-A0EC-0585EB6E4E84}"/>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GB" sz="3000" b="1" dirty="0">
                <a:ea typeface="+mj-lt"/>
                <a:cs typeface="+mj-lt"/>
              </a:rPr>
              <a:t>4. Hard-Disk Loading </a:t>
            </a:r>
            <a:endParaRPr lang="en-US" b="1"/>
          </a:p>
        </p:txBody>
      </p:sp>
      <p:sp>
        <p:nvSpPr>
          <p:cNvPr id="3" name="Content Placeholder 2">
            <a:extLst>
              <a:ext uri="{FF2B5EF4-FFF2-40B4-BE49-F238E27FC236}">
                <a16:creationId xmlns:a16="http://schemas.microsoft.com/office/drawing/2014/main" id="{12225CC1-EA18-44C5-A3E4-FC9404F98EAB}"/>
              </a:ext>
            </a:extLst>
          </p:cNvPr>
          <p:cNvSpPr>
            <a:spLocks noGrp="1"/>
          </p:cNvSpPr>
          <p:nvPr>
            <p:ph idx="1"/>
          </p:nvPr>
        </p:nvSpPr>
        <p:spPr>
          <a:xfrm>
            <a:off x="5591695" y="1402080"/>
            <a:ext cx="5320696" cy="4053840"/>
          </a:xfrm>
        </p:spPr>
        <p:txBody>
          <a:bodyPr anchor="ctr">
            <a:normAutofit/>
          </a:bodyPr>
          <a:lstStyle/>
          <a:p>
            <a:r>
              <a:rPr lang="en-GB" sz="2800" dirty="0">
                <a:latin typeface="Century"/>
                <a:ea typeface="+mn-lt"/>
                <a:cs typeface="+mn-lt"/>
              </a:rPr>
              <a:t>This happens when a company sells new computers with unauthorized copies of software loaded into the hard disks to entice customers to buy the equipment.</a:t>
            </a:r>
            <a:endParaRPr lang="en-GB" sz="2800">
              <a:latin typeface="Century"/>
            </a:endParaRPr>
          </a:p>
        </p:txBody>
      </p:sp>
      <p:sp>
        <p:nvSpPr>
          <p:cNvPr id="4" name="TextBox 3">
            <a:extLst>
              <a:ext uri="{FF2B5EF4-FFF2-40B4-BE49-F238E27FC236}">
                <a16:creationId xmlns:a16="http://schemas.microsoft.com/office/drawing/2014/main" id="{96C72D1A-A80D-4298-BAE2-9A7E769DB186}"/>
              </a:ext>
            </a:extLst>
          </p:cNvPr>
          <p:cNvSpPr txBox="1"/>
          <p:nvPr/>
        </p:nvSpPr>
        <p:spPr>
          <a:xfrm>
            <a:off x="141817" y="6301317"/>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solidFill>
                  <a:schemeClr val="bg1">
                    <a:lumMod val="75000"/>
                  </a:schemeClr>
                </a:solidFill>
                <a:latin typeface="Century"/>
              </a:rPr>
              <a:t>OPENIO</a:t>
            </a:r>
            <a:endParaRPr lang="en-US" dirty="0">
              <a:solidFill>
                <a:schemeClr val="bg1">
                  <a:lumMod val="75000"/>
                </a:schemeClr>
              </a:solidFill>
            </a:endParaRPr>
          </a:p>
        </p:txBody>
      </p:sp>
    </p:spTree>
    <p:extLst>
      <p:ext uri="{BB962C8B-B14F-4D97-AF65-F5344CB8AC3E}">
        <p14:creationId xmlns:p14="http://schemas.microsoft.com/office/powerpoint/2010/main" val="1543815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2351FB-08FF-4BCB-8415-44E105362D4B}"/>
              </a:ext>
            </a:extLst>
          </p:cNvPr>
          <p:cNvSpPr>
            <a:spLocks noGrp="1"/>
          </p:cNvSpPr>
          <p:nvPr>
            <p:ph type="title"/>
          </p:nvPr>
        </p:nvSpPr>
        <p:spPr>
          <a:xfrm>
            <a:off x="2231136" y="733371"/>
            <a:ext cx="7729728" cy="1188720"/>
          </a:xfrm>
          <a:solidFill>
            <a:srgbClr val="FFFFFF">
              <a:alpha val="10000"/>
            </a:srgbClr>
          </a:solidFill>
          <a:ln>
            <a:solidFill>
              <a:schemeClr val="tx1"/>
            </a:solidFill>
          </a:ln>
        </p:spPr>
        <p:txBody>
          <a:bodyPr>
            <a:noAutofit/>
          </a:bodyPr>
          <a:lstStyle/>
          <a:p>
            <a:r>
              <a:rPr lang="en-GB" sz="3200" b="1" dirty="0">
                <a:solidFill>
                  <a:schemeClr val="tx1">
                    <a:lumMod val="75000"/>
                  </a:schemeClr>
                </a:solidFill>
                <a:ea typeface="+mj-lt"/>
                <a:cs typeface="+mj-lt"/>
              </a:rPr>
              <a:t>Putting a stop to digital piracy</a:t>
            </a:r>
            <a:endParaRPr lang="en-US" sz="3200" b="1">
              <a:solidFill>
                <a:schemeClr val="tx1">
                  <a:lumMod val="75000"/>
                </a:schemeClr>
              </a:solidFill>
            </a:endParaRPr>
          </a:p>
        </p:txBody>
      </p:sp>
      <p:sp>
        <p:nvSpPr>
          <p:cNvPr id="3" name="Content Placeholder 2">
            <a:extLst>
              <a:ext uri="{FF2B5EF4-FFF2-40B4-BE49-F238E27FC236}">
                <a16:creationId xmlns:a16="http://schemas.microsoft.com/office/drawing/2014/main" id="{9FF599E7-2C88-4073-833E-EB54373B82F1}"/>
              </a:ext>
            </a:extLst>
          </p:cNvPr>
          <p:cNvSpPr>
            <a:spLocks noGrp="1"/>
          </p:cNvSpPr>
          <p:nvPr>
            <p:ph idx="1"/>
          </p:nvPr>
        </p:nvSpPr>
        <p:spPr>
          <a:xfrm>
            <a:off x="2231136" y="2529187"/>
            <a:ext cx="7729728" cy="3101983"/>
          </a:xfrm>
        </p:spPr>
        <p:txBody>
          <a:bodyPr vert="horz" lIns="91440" tIns="45720" rIns="91440" bIns="45720" rtlCol="0" anchor="t">
            <a:normAutofit/>
          </a:bodyPr>
          <a:lstStyle/>
          <a:p>
            <a:r>
              <a:rPr lang="en-GB" sz="2800" dirty="0">
                <a:latin typeface="Century"/>
                <a:ea typeface="+mn-lt"/>
                <a:cs typeface="+mn-lt"/>
              </a:rPr>
              <a:t>1. Get rid of the incentive Taking away the incentive for customers to hunt for stolen content is one of the most effective strategies to combat piracy. Effectively, this is defined as providing a good product and a pleasant user experience at a reasonable price.</a:t>
            </a:r>
            <a:endParaRPr lang="en-GB" sz="2800">
              <a:latin typeface="Century"/>
            </a:endParaRPr>
          </a:p>
        </p:txBody>
      </p:sp>
      <p:sp>
        <p:nvSpPr>
          <p:cNvPr id="4" name="TextBox 3">
            <a:extLst>
              <a:ext uri="{FF2B5EF4-FFF2-40B4-BE49-F238E27FC236}">
                <a16:creationId xmlns:a16="http://schemas.microsoft.com/office/drawing/2014/main" id="{3B04CFCF-0D9C-4674-8A1B-2E24E83F15F0}"/>
              </a:ext>
            </a:extLst>
          </p:cNvPr>
          <p:cNvSpPr txBox="1"/>
          <p:nvPr/>
        </p:nvSpPr>
        <p:spPr>
          <a:xfrm>
            <a:off x="141817" y="6301317"/>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latin typeface="Century"/>
              </a:rPr>
              <a:t>REPOTENTE</a:t>
            </a:r>
            <a:endParaRPr lang="en-US" dirty="0"/>
          </a:p>
        </p:txBody>
      </p:sp>
    </p:spTree>
    <p:extLst>
      <p:ext uri="{BB962C8B-B14F-4D97-AF65-F5344CB8AC3E}">
        <p14:creationId xmlns:p14="http://schemas.microsoft.com/office/powerpoint/2010/main" val="162075554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TF00001246</Template>
  <TotalTime>0</TotalTime>
  <Words>1</Words>
  <Application>Microsoft Office PowerPoint</Application>
  <PresentationFormat>Widescreen</PresentationFormat>
  <Paragraphs>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Parcel</vt:lpstr>
      <vt:lpstr>DIGITAL PIRaCY</vt:lpstr>
      <vt:lpstr>What is the definition of digital piracy? </vt:lpstr>
      <vt:lpstr>The following are examples of common Internet pirate techniques: </vt:lpstr>
      <vt:lpstr>PowerPoint Presentation</vt:lpstr>
      <vt:lpstr> Four Main Types of digital Piracy :</vt:lpstr>
      <vt:lpstr>2. internet piracy</vt:lpstr>
      <vt:lpstr>3. Client Server Overuse </vt:lpstr>
      <vt:lpstr>4. Hard-Disk Loading </vt:lpstr>
      <vt:lpstr>Putting a stop to digital piracy</vt:lpstr>
      <vt:lpstr>2. Public Relations &amp; Education</vt:lpstr>
      <vt:lpstr>3. Entrance Barriers </vt:lpstr>
      <vt:lpstr>4. Operations &amp; Technology Monitoring</vt:lpstr>
      <vt:lpstr>5. Legal and Enforceability Operators </vt:lpstr>
      <vt:lpstr>6. Collaboration</vt:lpstr>
      <vt:lpstr>Why Does Digital Piracy Exist?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362</cp:revision>
  <dcterms:created xsi:type="dcterms:W3CDTF">2021-09-27T11:50:59Z</dcterms:created>
  <dcterms:modified xsi:type="dcterms:W3CDTF">2021-09-28T06:14:55Z</dcterms:modified>
</cp:coreProperties>
</file>