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62" r:id="rId5"/>
    <p:sldId id="263" r:id="rId6"/>
    <p:sldId id="264" r:id="rId7"/>
    <p:sldId id="265"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19"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12/7/2021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12/7/2021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12/7/2021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12/7/2021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12/7/2021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D2936-D2E1-47EC-82C8-24E60023C632}"/>
              </a:ext>
            </a:extLst>
          </p:cNvPr>
          <p:cNvSpPr>
            <a:spLocks noGrp="1"/>
          </p:cNvSpPr>
          <p:nvPr>
            <p:ph type="title"/>
          </p:nvPr>
        </p:nvSpPr>
        <p:spPr/>
        <p:txBody>
          <a:bodyPr>
            <a:normAutofit fontScale="90000"/>
          </a:bodyPr>
          <a:lstStyle/>
          <a:p>
            <a:r>
              <a:rPr lang="en-US" dirty="0"/>
              <a:t>TOPIC &amp; NARROWING A TOPIC</a:t>
            </a:r>
            <a:endParaRPr lang="en-PH" dirty="0"/>
          </a:p>
        </p:txBody>
      </p:sp>
      <p:sp>
        <p:nvSpPr>
          <p:cNvPr id="3" name="Text Placeholder 2">
            <a:extLst>
              <a:ext uri="{FF2B5EF4-FFF2-40B4-BE49-F238E27FC236}">
                <a16:creationId xmlns:a16="http://schemas.microsoft.com/office/drawing/2014/main" id="{393EC8BC-4795-4FD6-B581-12065B7BF384}"/>
              </a:ext>
            </a:extLst>
          </p:cNvPr>
          <p:cNvSpPr>
            <a:spLocks noGrp="1"/>
          </p:cNvSpPr>
          <p:nvPr>
            <p:ph type="body" idx="1"/>
          </p:nvPr>
        </p:nvSpPr>
        <p:spPr/>
        <p:txBody>
          <a:bodyPr/>
          <a:lstStyle/>
          <a:p>
            <a:r>
              <a:rPr lang="en-US" dirty="0"/>
              <a:t>GROUP 2</a:t>
            </a:r>
            <a:endParaRPr lang="en-PH" dirty="0"/>
          </a:p>
        </p:txBody>
      </p:sp>
    </p:spTree>
    <p:extLst>
      <p:ext uri="{BB962C8B-B14F-4D97-AF65-F5344CB8AC3E}">
        <p14:creationId xmlns:p14="http://schemas.microsoft.com/office/powerpoint/2010/main" val="4110625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B03DB-C20E-4013-A3FC-32EAA159A500}"/>
              </a:ext>
            </a:extLst>
          </p:cNvPr>
          <p:cNvSpPr>
            <a:spLocks noGrp="1"/>
          </p:cNvSpPr>
          <p:nvPr>
            <p:ph type="ctrTitle"/>
          </p:nvPr>
        </p:nvSpPr>
        <p:spPr/>
        <p:txBody>
          <a:bodyPr>
            <a:normAutofit/>
          </a:bodyPr>
          <a:lstStyle/>
          <a:p>
            <a:r>
              <a:rPr lang="en-US" sz="3200" dirty="0"/>
              <a:t>MEMBERS:AARON </a:t>
            </a:r>
            <a:r>
              <a:rPr lang="en-US" sz="3200" dirty="0" err="1"/>
              <a:t>PEñAFIEL</a:t>
            </a:r>
            <a:br>
              <a:rPr lang="en-US" sz="3200" dirty="0"/>
            </a:br>
            <a:r>
              <a:rPr lang="en-US" sz="3200" dirty="0"/>
              <a:t>JOHN CASTRO</a:t>
            </a:r>
            <a:br>
              <a:rPr lang="en-US" sz="3200" dirty="0"/>
            </a:br>
            <a:r>
              <a:rPr lang="en-US" sz="3200" dirty="0"/>
              <a:t>PRINCESS ASUFRA</a:t>
            </a:r>
            <a:br>
              <a:rPr lang="en-US" sz="3200" dirty="0"/>
            </a:br>
            <a:r>
              <a:rPr lang="en-US" sz="3200" dirty="0"/>
              <a:t>QUEENIE REPOTENTE</a:t>
            </a:r>
            <a:br>
              <a:rPr lang="en-US" sz="3200" dirty="0"/>
            </a:br>
            <a:r>
              <a:rPr lang="en-US" sz="3200" dirty="0"/>
              <a:t>TRISHA QUIZON</a:t>
            </a:r>
            <a:endParaRPr lang="en-PH" sz="3200" dirty="0"/>
          </a:p>
        </p:txBody>
      </p:sp>
      <p:sp>
        <p:nvSpPr>
          <p:cNvPr id="3" name="Subtitle 2">
            <a:extLst>
              <a:ext uri="{FF2B5EF4-FFF2-40B4-BE49-F238E27FC236}">
                <a16:creationId xmlns:a16="http://schemas.microsoft.com/office/drawing/2014/main" id="{BF02B3C3-5C11-45C0-AF80-BF961BD2881C}"/>
              </a:ext>
            </a:extLst>
          </p:cNvPr>
          <p:cNvSpPr>
            <a:spLocks noGrp="1"/>
          </p:cNvSpPr>
          <p:nvPr>
            <p:ph type="subTitle" idx="1"/>
          </p:nvPr>
        </p:nvSpPr>
        <p:spPr/>
        <p:txBody>
          <a:bodyPr/>
          <a:lstStyle/>
          <a:p>
            <a:r>
              <a:rPr lang="en-US" dirty="0"/>
              <a:t>ORAL COMMUNICATION</a:t>
            </a:r>
            <a:endParaRPr lang="en-PH" dirty="0"/>
          </a:p>
        </p:txBody>
      </p:sp>
    </p:spTree>
    <p:extLst>
      <p:ext uri="{BB962C8B-B14F-4D97-AF65-F5344CB8AC3E}">
        <p14:creationId xmlns:p14="http://schemas.microsoft.com/office/powerpoint/2010/main" val="4184436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46427D31-0E8E-4EED-874B-DED2DF4EF75C}"/>
              </a:ext>
            </a:extLst>
          </p:cNvPr>
          <p:cNvPicPr>
            <a:picLocks noGrp="1" noChangeAspect="1"/>
          </p:cNvPicPr>
          <p:nvPr>
            <p:ph type="pic" idx="1"/>
          </p:nvPr>
        </p:nvPicPr>
        <p:blipFill>
          <a:blip r:embed="rId2"/>
          <a:srcRect l="6260" r="6260"/>
          <a:stretch>
            <a:fillRect/>
          </a:stretch>
        </p:blipFill>
        <p:spPr>
          <a:prstGeom prst="rect">
            <a:avLst/>
          </a:prstGeom>
        </p:spPr>
      </p:pic>
      <p:sp>
        <p:nvSpPr>
          <p:cNvPr id="3" name="Title 2">
            <a:extLst>
              <a:ext uri="{FF2B5EF4-FFF2-40B4-BE49-F238E27FC236}">
                <a16:creationId xmlns:a16="http://schemas.microsoft.com/office/drawing/2014/main" id="{E447D991-3824-4942-9037-402FFF2A9325}"/>
              </a:ext>
            </a:extLst>
          </p:cNvPr>
          <p:cNvSpPr>
            <a:spLocks noGrp="1"/>
          </p:cNvSpPr>
          <p:nvPr>
            <p:ph type="title"/>
          </p:nvPr>
        </p:nvSpPr>
        <p:spPr>
          <a:xfrm>
            <a:off x="8477250" y="603504"/>
            <a:ext cx="3144774" cy="356616"/>
          </a:xfrm>
        </p:spPr>
        <p:txBody>
          <a:bodyPr/>
          <a:lstStyle/>
          <a:p>
            <a:r>
              <a:rPr lang="en-US" dirty="0"/>
              <a:t>TOPIC</a:t>
            </a:r>
            <a:endParaRPr lang="en-PH" dirty="0"/>
          </a:p>
        </p:txBody>
      </p:sp>
      <p:sp>
        <p:nvSpPr>
          <p:cNvPr id="4" name="Text Placeholder 3">
            <a:extLst>
              <a:ext uri="{FF2B5EF4-FFF2-40B4-BE49-F238E27FC236}">
                <a16:creationId xmlns:a16="http://schemas.microsoft.com/office/drawing/2014/main" id="{136F9E3D-CEC7-48E9-8979-B4BDE9897ADB}"/>
              </a:ext>
            </a:extLst>
          </p:cNvPr>
          <p:cNvSpPr>
            <a:spLocks noGrp="1"/>
          </p:cNvSpPr>
          <p:nvPr>
            <p:ph type="body" sz="half" idx="2"/>
          </p:nvPr>
        </p:nvSpPr>
        <p:spPr>
          <a:xfrm>
            <a:off x="8477250" y="1073426"/>
            <a:ext cx="3144774" cy="5327374"/>
          </a:xfrm>
        </p:spPr>
        <p:txBody>
          <a:bodyPr>
            <a:normAutofit lnSpcReduction="10000"/>
          </a:bodyPr>
          <a:lstStyle/>
          <a:p>
            <a:pPr marL="285750" indent="-285750">
              <a:buFont typeface="Arial" panose="020B0604020202020204" pitchFamily="34" charset="0"/>
              <a:buChar char="•"/>
            </a:pPr>
            <a:r>
              <a:rPr lang="en-US" dirty="0"/>
              <a:t>IS THE FOCAL POINT OF A SPEECH WHICH CAN BE DETERMINED ONCE A SPEAKER HAS DECIDED HIS/HER PURPOSE.</a:t>
            </a:r>
            <a:endParaRPr lang="en-PH" dirty="0"/>
          </a:p>
          <a:p>
            <a:pPr marL="285750" indent="-285750">
              <a:buFont typeface="Arial" panose="020B0604020202020204" pitchFamily="34" charset="0"/>
              <a:buChar char="•"/>
            </a:pPr>
            <a:r>
              <a:rPr lang="en-PH" dirty="0"/>
              <a:t>IN CHOOSING A TOPIC, A SPEAKER MAY USE VARIETY OF STRATEGIES SUCH AS HIS/HER PERSONAL EXPERIENCES, DISCUSSING WITH FAMILY MEMBERS/FRIENDS, FREE WRITING, LISTING, ASKING QUESTIONS,SEMANTIC WEBBING.</a:t>
            </a:r>
            <a:endParaRPr lang="en-US" dirty="0"/>
          </a:p>
        </p:txBody>
      </p:sp>
    </p:spTree>
    <p:extLst>
      <p:ext uri="{BB962C8B-B14F-4D97-AF65-F5344CB8AC3E}">
        <p14:creationId xmlns:p14="http://schemas.microsoft.com/office/powerpoint/2010/main" val="1242076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9B662-8F91-48BD-A190-AE9663C6E5FE}"/>
              </a:ext>
            </a:extLst>
          </p:cNvPr>
          <p:cNvSpPr>
            <a:spLocks noGrp="1"/>
          </p:cNvSpPr>
          <p:nvPr>
            <p:ph type="title"/>
          </p:nvPr>
        </p:nvSpPr>
        <p:spPr/>
        <p:txBody>
          <a:bodyPr/>
          <a:lstStyle/>
          <a:p>
            <a:r>
              <a:rPr lang="en-US" dirty="0"/>
              <a:t>EXAMPLE:</a:t>
            </a:r>
            <a:endParaRPr lang="en-PH" dirty="0"/>
          </a:p>
        </p:txBody>
      </p:sp>
      <p:sp>
        <p:nvSpPr>
          <p:cNvPr id="3" name="Content Placeholder 2">
            <a:extLst>
              <a:ext uri="{FF2B5EF4-FFF2-40B4-BE49-F238E27FC236}">
                <a16:creationId xmlns:a16="http://schemas.microsoft.com/office/drawing/2014/main" id="{ECE5FDF7-D32E-4F80-B358-BFB9B9B261D8}"/>
              </a:ext>
            </a:extLst>
          </p:cNvPr>
          <p:cNvSpPr>
            <a:spLocks noGrp="1"/>
          </p:cNvSpPr>
          <p:nvPr>
            <p:ph idx="1"/>
          </p:nvPr>
        </p:nvSpPr>
        <p:spPr/>
        <p:txBody>
          <a:bodyPr>
            <a:normAutofit/>
          </a:bodyPr>
          <a:lstStyle/>
          <a:p>
            <a:r>
              <a:rPr lang="en-US" sz="3200" dirty="0"/>
              <a:t>DOG IS A VERY GOOD PET IN MANY WAYS</a:t>
            </a:r>
          </a:p>
          <a:p>
            <a:r>
              <a:rPr lang="en-US" sz="3200" dirty="0"/>
              <a:t>INTERNET ADDICTION OF KIDS</a:t>
            </a:r>
          </a:p>
          <a:p>
            <a:r>
              <a:rPr lang="en-US" sz="3200" dirty="0"/>
              <a:t>THIS YEAR’S ACADEMIC BREAK WAS FILLED WITH ENJOYMENT AND RELAXATION</a:t>
            </a:r>
            <a:endParaRPr lang="en-PH" sz="3200" dirty="0"/>
          </a:p>
        </p:txBody>
      </p:sp>
    </p:spTree>
    <p:extLst>
      <p:ext uri="{BB962C8B-B14F-4D97-AF65-F5344CB8AC3E}">
        <p14:creationId xmlns:p14="http://schemas.microsoft.com/office/powerpoint/2010/main" val="2897849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4FAE1-073D-4E00-A6F0-B0F72C23B81E}"/>
              </a:ext>
            </a:extLst>
          </p:cNvPr>
          <p:cNvSpPr>
            <a:spLocks noGrp="1"/>
          </p:cNvSpPr>
          <p:nvPr>
            <p:ph type="title"/>
          </p:nvPr>
        </p:nvSpPr>
        <p:spPr/>
        <p:txBody>
          <a:bodyPr/>
          <a:lstStyle/>
          <a:p>
            <a:r>
              <a:rPr lang="en-US" dirty="0"/>
              <a:t>NARROWING A TOPIC</a:t>
            </a:r>
            <a:endParaRPr lang="en-PH" dirty="0"/>
          </a:p>
        </p:txBody>
      </p:sp>
      <p:sp>
        <p:nvSpPr>
          <p:cNvPr id="3" name="Content Placeholder 2">
            <a:extLst>
              <a:ext uri="{FF2B5EF4-FFF2-40B4-BE49-F238E27FC236}">
                <a16:creationId xmlns:a16="http://schemas.microsoft.com/office/drawing/2014/main" id="{D5C268C3-3E1E-438A-AC99-6BD19DAC916B}"/>
              </a:ext>
            </a:extLst>
          </p:cNvPr>
          <p:cNvSpPr>
            <a:spLocks noGrp="1"/>
          </p:cNvSpPr>
          <p:nvPr>
            <p:ph sz="half" idx="1"/>
          </p:nvPr>
        </p:nvSpPr>
        <p:spPr/>
        <p:txBody>
          <a:bodyPr/>
          <a:lstStyle/>
          <a:p>
            <a:r>
              <a:rPr lang="en-US" dirty="0"/>
              <a:t>A topic is too narrow if you can't find any information about it. Though student writers most often face the challenge of limiting a topic that is too broad, they occasionally have to recognize that they have chosen a topic that is too narrow or that they have narrowed a workable topic too much.</a:t>
            </a:r>
            <a:endParaRPr lang="en-PH" dirty="0"/>
          </a:p>
        </p:txBody>
      </p:sp>
      <p:sp>
        <p:nvSpPr>
          <p:cNvPr id="4" name="Content Placeholder 3">
            <a:extLst>
              <a:ext uri="{FF2B5EF4-FFF2-40B4-BE49-F238E27FC236}">
                <a16:creationId xmlns:a16="http://schemas.microsoft.com/office/drawing/2014/main" id="{DC9B6F70-913B-4EFE-8ADB-015EC8BD8E0C}"/>
              </a:ext>
            </a:extLst>
          </p:cNvPr>
          <p:cNvSpPr>
            <a:spLocks noGrp="1"/>
          </p:cNvSpPr>
          <p:nvPr>
            <p:ph sz="half" idx="2"/>
          </p:nvPr>
        </p:nvSpPr>
        <p:spPr/>
        <p:txBody>
          <a:bodyPr/>
          <a:lstStyle/>
          <a:p>
            <a:r>
              <a:rPr lang="en-US" dirty="0"/>
              <a:t>When you have an overall subject to pursue, your next task is to narrow and focus the topic. You want to narrow your topic so that you can explore it in detail. Also, narrowing your topic will enable you to better determine the specific direction of your paper and the research you will conduct on your topic.</a:t>
            </a:r>
            <a:endParaRPr lang="en-PH" dirty="0"/>
          </a:p>
        </p:txBody>
      </p:sp>
    </p:spTree>
    <p:extLst>
      <p:ext uri="{BB962C8B-B14F-4D97-AF65-F5344CB8AC3E}">
        <p14:creationId xmlns:p14="http://schemas.microsoft.com/office/powerpoint/2010/main" val="3109467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8F688-D2E8-4E1E-916A-5B9BBEABA51A}"/>
              </a:ext>
            </a:extLst>
          </p:cNvPr>
          <p:cNvSpPr>
            <a:spLocks noGrp="1"/>
          </p:cNvSpPr>
          <p:nvPr>
            <p:ph type="title"/>
          </p:nvPr>
        </p:nvSpPr>
        <p:spPr/>
        <p:txBody>
          <a:bodyPr/>
          <a:lstStyle/>
          <a:p>
            <a:r>
              <a:rPr lang="en-US" dirty="0"/>
              <a:t>EXAMPLE:</a:t>
            </a:r>
            <a:endParaRPr lang="en-PH" dirty="0"/>
          </a:p>
        </p:txBody>
      </p:sp>
      <p:sp>
        <p:nvSpPr>
          <p:cNvPr id="3" name="Content Placeholder 2">
            <a:extLst>
              <a:ext uri="{FF2B5EF4-FFF2-40B4-BE49-F238E27FC236}">
                <a16:creationId xmlns:a16="http://schemas.microsoft.com/office/drawing/2014/main" id="{70A70E60-0A08-4DB7-80D3-4FEA328C02CF}"/>
              </a:ext>
            </a:extLst>
          </p:cNvPr>
          <p:cNvSpPr>
            <a:spLocks noGrp="1"/>
          </p:cNvSpPr>
          <p:nvPr>
            <p:ph idx="1"/>
          </p:nvPr>
        </p:nvSpPr>
        <p:spPr/>
        <p:txBody>
          <a:bodyPr>
            <a:normAutofit/>
          </a:bodyPr>
          <a:lstStyle/>
          <a:p>
            <a:r>
              <a:rPr lang="en-US" sz="2800" dirty="0"/>
              <a:t>OUR CURRENT ISSUES TODAY ABOUT COVID</a:t>
            </a:r>
            <a:endParaRPr lang="en-PH" sz="2800" dirty="0"/>
          </a:p>
        </p:txBody>
      </p:sp>
    </p:spTree>
    <p:extLst>
      <p:ext uri="{BB962C8B-B14F-4D97-AF65-F5344CB8AC3E}">
        <p14:creationId xmlns:p14="http://schemas.microsoft.com/office/powerpoint/2010/main" val="16172051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{93AD6389-7391-4879-B75F-A352DE21E303}tf78438558_win32</Template>
  <TotalTime>164</TotalTime>
  <Words>240</Words>
  <Application>Microsoft Office PowerPoint</Application>
  <PresentationFormat>Widescreen</PresentationFormat>
  <Paragraphs>16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Garamond</vt:lpstr>
      <vt:lpstr>SavonVTI</vt:lpstr>
      <vt:lpstr>TOPIC &amp; NARROWING A TOPIC</vt:lpstr>
      <vt:lpstr>MEMBERS:AARON PEñAFIEL JOHN CASTRO PRINCESS ASUFRA QUEENIE REPOTENTE TRISHA QUIZON</vt:lpstr>
      <vt:lpstr>TOPIC</vt:lpstr>
      <vt:lpstr>EXAMPLE:</vt:lpstr>
      <vt:lpstr>NARROWING A TOPIC</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&amp; NARROWING A TOPIC</dc:title>
  <dc:creator>queniee repotente</dc:creator>
  <cp:lastModifiedBy>queniee repotente</cp:lastModifiedBy>
  <cp:revision>1</cp:revision>
  <dcterms:created xsi:type="dcterms:W3CDTF">2021-12-07T00:02:35Z</dcterms:created>
  <dcterms:modified xsi:type="dcterms:W3CDTF">2021-12-07T02:46:53Z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