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3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9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13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81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78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428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73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56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3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2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61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31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8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25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77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61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1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0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FF4ABE4-C15E-4393-B806-9A043B9F5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182" y="1759461"/>
            <a:ext cx="3503053" cy="73864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на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7AE1F9-AEB8-4990-99C7-951D03ECD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613" y="4815735"/>
            <a:ext cx="4866290" cy="1009431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 ученица 11а класса </a:t>
            </a:r>
          </a:p>
          <a:p>
            <a:pPr algn="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Антонова Ольга Александровна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3F262-A692-4D99-BACD-E962BF65C08B}"/>
              </a:ext>
            </a:extLst>
          </p:cNvPr>
          <p:cNvSpPr txBox="1"/>
          <p:nvPr/>
        </p:nvSpPr>
        <p:spPr>
          <a:xfrm>
            <a:off x="4866291" y="5825166"/>
            <a:ext cx="2392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Санкт-Петербург </a:t>
            </a:r>
          </a:p>
          <a:p>
            <a:pPr algn="ctr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41235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B34B98-630E-48C6-8185-09D561C32272}"/>
              </a:ext>
            </a:extLst>
          </p:cNvPr>
          <p:cNvSpPr txBox="1"/>
          <p:nvPr/>
        </p:nvSpPr>
        <p:spPr>
          <a:xfrm>
            <a:off x="3269431" y="371516"/>
            <a:ext cx="6166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Библиотек и модулей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3FF7F7-62B3-4797-84E3-BDFB05AF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71" y="1242147"/>
            <a:ext cx="4442845" cy="25071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E806BF-F868-42F8-9308-C13E65BEC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082" y="1202083"/>
            <a:ext cx="4046079" cy="122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8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B34B98-630E-48C6-8185-09D561C32272}"/>
              </a:ext>
            </a:extLst>
          </p:cNvPr>
          <p:cNvSpPr txBox="1"/>
          <p:nvPr/>
        </p:nvSpPr>
        <p:spPr>
          <a:xfrm>
            <a:off x="3892435" y="362090"/>
            <a:ext cx="44071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Идеи для улучшения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329082-8AF9-4B32-8869-CF7B44F96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009" y="1225483"/>
            <a:ext cx="5495828" cy="549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93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3655C7-37DF-483D-B73F-EE59EF9D9FBA}"/>
              </a:ext>
            </a:extLst>
          </p:cNvPr>
          <p:cNvSpPr txBox="1"/>
          <p:nvPr/>
        </p:nvSpPr>
        <p:spPr>
          <a:xfrm>
            <a:off x="3179778" y="2605668"/>
            <a:ext cx="5360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79346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3D9AC2-F367-4F96-9753-45D899429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80" y="1363960"/>
            <a:ext cx="10515600" cy="2273409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прохождение лабиринта.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6BAB9-3302-40A5-AEE9-C3BFB89F16FF}"/>
              </a:ext>
            </a:extLst>
          </p:cNvPr>
          <p:cNvSpPr txBox="1"/>
          <p:nvPr/>
        </p:nvSpPr>
        <p:spPr>
          <a:xfrm>
            <a:off x="4062249" y="442078"/>
            <a:ext cx="3720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</a:p>
        </p:txBody>
      </p:sp>
    </p:spTree>
    <p:extLst>
      <p:ext uri="{BB962C8B-B14F-4D97-AF65-F5344CB8AC3E}">
        <p14:creationId xmlns:p14="http://schemas.microsoft.com/office/powerpoint/2010/main" val="356989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576F7D9-A54E-4166-82D7-C72D937CA4CE}"/>
              </a:ext>
            </a:extLst>
          </p:cNvPr>
          <p:cNvSpPr txBox="1">
            <a:spLocks/>
          </p:cNvSpPr>
          <p:nvPr/>
        </p:nvSpPr>
        <p:spPr>
          <a:xfrm>
            <a:off x="3926927" y="272392"/>
            <a:ext cx="4338145" cy="817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программы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B47854D-3342-4630-89CE-ED16EBC89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80" y="1363960"/>
            <a:ext cx="10515600" cy="227340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Управление осуществляется через клавиша вправо, влево.</a:t>
            </a:r>
          </a:p>
          <a:p>
            <a:pPr marL="0" indent="0">
              <a:buNone/>
            </a:pPr>
            <a:r>
              <a:rPr lang="ru-RU" dirty="0"/>
              <a:t>В игре также присутствует смена музыки</a:t>
            </a:r>
          </a:p>
        </p:txBody>
      </p:sp>
    </p:spTree>
    <p:extLst>
      <p:ext uri="{BB962C8B-B14F-4D97-AF65-F5344CB8AC3E}">
        <p14:creationId xmlns:p14="http://schemas.microsoft.com/office/powerpoint/2010/main" val="380140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537B6F-D8F1-42CD-99BC-F27E0622A4EC}"/>
              </a:ext>
            </a:extLst>
          </p:cNvPr>
          <p:cNvSpPr txBox="1">
            <a:spLocks/>
          </p:cNvSpPr>
          <p:nvPr/>
        </p:nvSpPr>
        <p:spPr>
          <a:xfrm>
            <a:off x="3926927" y="272392"/>
            <a:ext cx="4338145" cy="817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5E916F-323D-425C-9E5C-7290321E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000" y="1296558"/>
            <a:ext cx="5341999" cy="52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4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5A64B6E-DEBD-443F-AA2C-35BA549F3E6F}"/>
              </a:ext>
            </a:extLst>
          </p:cNvPr>
          <p:cNvSpPr txBox="1">
            <a:spLocks/>
          </p:cNvSpPr>
          <p:nvPr/>
        </p:nvSpPr>
        <p:spPr>
          <a:xfrm>
            <a:off x="3926927" y="272392"/>
            <a:ext cx="4338145" cy="817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FF0389-C553-40C4-B2A9-414E7CEF8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612" y="1565748"/>
            <a:ext cx="4564776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5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AAB57C-B4C8-488A-B923-2272749ADAFF}"/>
              </a:ext>
            </a:extLst>
          </p:cNvPr>
          <p:cNvSpPr txBox="1">
            <a:spLocks/>
          </p:cNvSpPr>
          <p:nvPr/>
        </p:nvSpPr>
        <p:spPr>
          <a:xfrm>
            <a:off x="3926927" y="272392"/>
            <a:ext cx="4338145" cy="817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4DBABE-8F54-4326-ACE3-60E43996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79" y="2152539"/>
            <a:ext cx="5326842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4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07C9F5C-8F93-45B2-A5BB-2C1103F37DFC}"/>
              </a:ext>
            </a:extLst>
          </p:cNvPr>
          <p:cNvSpPr txBox="1">
            <a:spLocks/>
          </p:cNvSpPr>
          <p:nvPr/>
        </p:nvSpPr>
        <p:spPr>
          <a:xfrm>
            <a:off x="3926927" y="272392"/>
            <a:ext cx="4338145" cy="817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099862-8236-446E-A45A-80E80F3C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79" y="1234911"/>
            <a:ext cx="3980375" cy="39981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61D81A-394F-49B3-832B-4EB809FF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865" y="1089681"/>
            <a:ext cx="2149077" cy="22678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BE29B8-FD5E-4548-A656-367457103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799" y="3429000"/>
            <a:ext cx="2322537" cy="24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1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F3AA6C8-16C6-4DA1-847D-5F00AD5C93F6}"/>
              </a:ext>
            </a:extLst>
          </p:cNvPr>
          <p:cNvSpPr txBox="1">
            <a:spLocks/>
          </p:cNvSpPr>
          <p:nvPr/>
        </p:nvSpPr>
        <p:spPr>
          <a:xfrm>
            <a:off x="3926927" y="272392"/>
            <a:ext cx="4338145" cy="817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262A06-BD66-4F03-A2AE-2DE986FE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38" y="1089681"/>
            <a:ext cx="4843924" cy="48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8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B34B98-630E-48C6-8185-09D561C32272}"/>
              </a:ext>
            </a:extLst>
          </p:cNvPr>
          <p:cNvSpPr txBox="1"/>
          <p:nvPr/>
        </p:nvSpPr>
        <p:spPr>
          <a:xfrm>
            <a:off x="3896216" y="296101"/>
            <a:ext cx="43995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DAF3E8-F9F1-47C1-8340-D3265210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045" y="1042172"/>
            <a:ext cx="3947502" cy="54335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414771-4CA7-441C-88CD-8E1B74F1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1" y="1379193"/>
            <a:ext cx="6953272" cy="24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11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149</TotalTime>
  <Words>58</Words>
  <Application>Microsoft Office PowerPoint</Application>
  <PresentationFormat>Широкоэкранный</PresentationFormat>
  <Paragraphs>19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Контур</vt:lpstr>
      <vt:lpstr>Игра на PyGame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PYQT5  “Найди схожий”</dc:title>
  <dc:creator>Оля Антонова</dc:creator>
  <cp:lastModifiedBy>Оля Антонова</cp:lastModifiedBy>
  <cp:revision>13</cp:revision>
  <dcterms:created xsi:type="dcterms:W3CDTF">2023-11-12T15:37:22Z</dcterms:created>
  <dcterms:modified xsi:type="dcterms:W3CDTF">2024-01-18T15:32:15Z</dcterms:modified>
</cp:coreProperties>
</file>