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Relationship Id="rId9" Type="http://schemas.openxmlformats.org/officeDocument/2006/relationships/image" Target="../media/image212.png"/><Relationship Id="rId10" Type="http://schemas.openxmlformats.org/officeDocument/2006/relationships/image" Target="../media/image213.png"/><Relationship Id="rId11" Type="http://schemas.openxmlformats.org/officeDocument/2006/relationships/image" Target="../media/image214.png"/><Relationship Id="rId12" Type="http://schemas.openxmlformats.org/officeDocument/2006/relationships/image" Target="../media/image215.png"/><Relationship Id="rId13" Type="http://schemas.openxmlformats.org/officeDocument/2006/relationships/image" Target="../media/image216.png"/><Relationship Id="rId14" Type="http://schemas.openxmlformats.org/officeDocument/2006/relationships/image" Target="../media/image217.png"/><Relationship Id="rId15" Type="http://schemas.openxmlformats.org/officeDocument/2006/relationships/image" Target="../media/image218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221.png"/><Relationship Id="rId19" Type="http://schemas.openxmlformats.org/officeDocument/2006/relationships/image" Target="../media/image222.png"/><Relationship Id="rId20" Type="http://schemas.openxmlformats.org/officeDocument/2006/relationships/image" Target="../media/image223.png"/><Relationship Id="rId21" Type="http://schemas.openxmlformats.org/officeDocument/2006/relationships/image" Target="../media/image224.png"/><Relationship Id="rId22" Type="http://schemas.openxmlformats.org/officeDocument/2006/relationships/image" Target="../media/image225.png"/><Relationship Id="rId23" Type="http://schemas.openxmlformats.org/officeDocument/2006/relationships/image" Target="../media/image2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Relationship Id="rId13" Type="http://schemas.openxmlformats.org/officeDocument/2006/relationships/image" Target="../media/image176.png"/><Relationship Id="rId14" Type="http://schemas.openxmlformats.org/officeDocument/2006/relationships/image" Target="../media/image177.png"/><Relationship Id="rId15" Type="http://schemas.openxmlformats.org/officeDocument/2006/relationships/image" Target="../media/image178.png"/><Relationship Id="rId16" Type="http://schemas.openxmlformats.org/officeDocument/2006/relationships/image" Target="../media/image179.png"/><Relationship Id="rId17" Type="http://schemas.openxmlformats.org/officeDocument/2006/relationships/image" Target="../media/image180.png"/><Relationship Id="rId18" Type="http://schemas.openxmlformats.org/officeDocument/2006/relationships/image" Target="../media/image181.png"/><Relationship Id="rId19" Type="http://schemas.openxmlformats.org/officeDocument/2006/relationships/image" Target="../media/image182.png"/><Relationship Id="rId20" Type="http://schemas.openxmlformats.org/officeDocument/2006/relationships/image" Target="../media/image183.png"/><Relationship Id="rId21" Type="http://schemas.openxmlformats.org/officeDocument/2006/relationships/image" Target="../media/image1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81753" y="-536563"/>
            <a:ext cx="13250189" cy="1020489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044929" y="3308228"/>
            <a:ext cx="419115" cy="419115"/>
            <a:chOff x="16044929" y="3308228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928839" y="3192138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44929" y="3308228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332678" y="7328771"/>
            <a:ext cx="2265947" cy="191981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39778" y="6777454"/>
            <a:ext cx="1545614" cy="8333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7823" y="1431983"/>
            <a:ext cx="15173928" cy="91116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83063" y="3790389"/>
            <a:ext cx="419115" cy="419115"/>
            <a:chOff x="11883063" y="3790389"/>
            <a:chExt cx="419115" cy="4191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66973" y="3674299"/>
              <a:ext cx="838230" cy="83823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3063" y="3790389"/>
              <a:ext cx="419115" cy="419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48796" y="3267267"/>
            <a:ext cx="2938950" cy="2938950"/>
            <a:chOff x="13548796" y="3267267"/>
            <a:chExt cx="2938950" cy="29389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34738" y="2453209"/>
              <a:ext cx="5877899" cy="587789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48796" y="3267267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98129" y="6427225"/>
            <a:ext cx="1230158" cy="1230158"/>
            <a:chOff x="12698129" y="6427225"/>
            <a:chExt cx="1230158" cy="12301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57388" y="6086484"/>
              <a:ext cx="2460316" cy="246031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98129" y="6427225"/>
              <a:ext cx="1230158" cy="12301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672832" y="1359159"/>
            <a:ext cx="2294814" cy="50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2775" y="494517"/>
            <a:ext cx="7163850" cy="481672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49678" y="1860192"/>
            <a:ext cx="333333" cy="333333"/>
            <a:chOff x="7149678" y="1860192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7348" y="1767862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9678" y="1860192"/>
              <a:ext cx="333333" cy="33333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86315" y="2570291"/>
            <a:ext cx="2705135" cy="7729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792476" y="4142107"/>
            <a:ext cx="4054626" cy="1701171"/>
            <a:chOff x="4792476" y="4142107"/>
            <a:chExt cx="4054626" cy="17011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05745" y="3532104"/>
              <a:ext cx="8109251" cy="340234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92476" y="4142107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792476" y="4142107"/>
            <a:ext cx="4057143" cy="95238"/>
            <a:chOff x="4792476" y="4142107"/>
            <a:chExt cx="4057143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2476" y="4142107"/>
              <a:ext cx="4057143" cy="9523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50185" y="4495773"/>
            <a:ext cx="4568356" cy="52569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169905" y="4123060"/>
            <a:ext cx="4054626" cy="1701171"/>
            <a:chOff x="10169905" y="4123060"/>
            <a:chExt cx="4054626" cy="170117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83174" y="3513056"/>
              <a:ext cx="8109251" cy="3402341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69905" y="4123060"/>
              <a:ext cx="4054626" cy="170117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376133" y="4733291"/>
            <a:ext cx="3870513" cy="107273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440635" y="4471649"/>
            <a:ext cx="4580270" cy="53458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792476" y="6767929"/>
            <a:ext cx="4054626" cy="1701171"/>
            <a:chOff x="4792476" y="6767929"/>
            <a:chExt cx="4054626" cy="170117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05745" y="6157925"/>
              <a:ext cx="8109251" cy="3402341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92476" y="6767929"/>
              <a:ext cx="4054626" cy="1701171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073268" y="7120325"/>
            <a:ext cx="4542708" cy="52379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169905" y="4123060"/>
            <a:ext cx="4057143" cy="95238"/>
            <a:chOff x="10169905" y="4123060"/>
            <a:chExt cx="4057143" cy="9523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69905" y="4123060"/>
              <a:ext cx="4057143" cy="9523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792476" y="6767929"/>
            <a:ext cx="4057143" cy="95238"/>
            <a:chOff x="4792476" y="6767929"/>
            <a:chExt cx="4057143" cy="9523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92476" y="6767929"/>
              <a:ext cx="4057143" cy="95238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483787" y="4723853"/>
            <a:ext cx="4385313" cy="113343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481403" y="7475307"/>
            <a:ext cx="4399275" cy="107273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140601" y="6755230"/>
            <a:ext cx="4054626" cy="1701171"/>
            <a:chOff x="10140601" y="6755230"/>
            <a:chExt cx="4054626" cy="170117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353870" y="6145227"/>
              <a:ext cx="8109251" cy="3402341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140601" y="6755230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140601" y="6755230"/>
            <a:ext cx="4057143" cy="95238"/>
            <a:chOff x="10140601" y="6755230"/>
            <a:chExt cx="4057143" cy="9523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40601" y="6755230"/>
              <a:ext cx="4057143" cy="95238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428678" y="7107630"/>
            <a:ext cx="4539870" cy="523793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757984" y="7324279"/>
            <a:ext cx="4409751" cy="11715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34375" y="379775"/>
            <a:ext cx="8505852" cy="467235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047619" y="1573246"/>
            <a:ext cx="333333" cy="333333"/>
            <a:chOff x="8047619" y="1573246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5289" y="1480916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7619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61693" y="3874929"/>
            <a:ext cx="3156344" cy="3156344"/>
            <a:chOff x="13261693" y="3874929"/>
            <a:chExt cx="3156344" cy="315634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61693" y="3874929"/>
              <a:ext cx="3156344" cy="31563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240402" y="3874929"/>
            <a:ext cx="3242202" cy="3242202"/>
            <a:chOff x="3240402" y="3874929"/>
            <a:chExt cx="3242202" cy="324220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0402" y="3874929"/>
              <a:ext cx="3242202" cy="32422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830880" y="3874929"/>
            <a:ext cx="3085714" cy="3085714"/>
            <a:chOff x="7830880" y="3874929"/>
            <a:chExt cx="3085714" cy="30857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0880" y="3874929"/>
              <a:ext cx="3085714" cy="308571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592513" y="4209544"/>
            <a:ext cx="1590875" cy="262337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527864" y="4200022"/>
            <a:ext cx="2079666" cy="2623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62946" y="387155"/>
            <a:ext cx="10213360" cy="486926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00890" y="1544673"/>
            <a:ext cx="333333" cy="333333"/>
            <a:chOff x="9700890" y="1544673"/>
            <a:chExt cx="333333" cy="3333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8561" y="1452343"/>
              <a:ext cx="666667" cy="666667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00890" y="154467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65945" y="5462325"/>
            <a:ext cx="814130" cy="565331"/>
            <a:chOff x="9165945" y="5462325"/>
            <a:chExt cx="814130" cy="56533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65945" y="5462325"/>
              <a:ext cx="814130" cy="5653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116289" y="3149585"/>
            <a:ext cx="5277374" cy="5077474"/>
            <a:chOff x="3116289" y="3149585"/>
            <a:chExt cx="5277374" cy="507747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16289" y="3149585"/>
              <a:ext cx="5277374" cy="507747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30873" y="3130337"/>
            <a:ext cx="5297379" cy="5096721"/>
            <a:chOff x="10630873" y="3130337"/>
            <a:chExt cx="5297379" cy="50967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30873" y="3130337"/>
              <a:ext cx="5297379" cy="50967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34374" y="387155"/>
            <a:ext cx="8341789" cy="486926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925615" y="1573246"/>
            <a:ext cx="333333" cy="333333"/>
            <a:chOff x="7925615" y="1573246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33285" y="1480916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5615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65945" y="5462325"/>
            <a:ext cx="814130" cy="565331"/>
            <a:chOff x="9165945" y="5462325"/>
            <a:chExt cx="814130" cy="5653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65945" y="5462325"/>
              <a:ext cx="814130" cy="56533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327212" y="3126997"/>
            <a:ext cx="5297379" cy="5096721"/>
            <a:chOff x="3327212" y="3126997"/>
            <a:chExt cx="5297379" cy="509672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27212" y="3126997"/>
              <a:ext cx="5297379" cy="50967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10573" y="3038583"/>
            <a:ext cx="5384787" cy="5180818"/>
            <a:chOff x="10510573" y="3038583"/>
            <a:chExt cx="5384787" cy="518081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10573" y="3038583"/>
              <a:ext cx="5384787" cy="51808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62946" y="339536"/>
            <a:ext cx="8506865" cy="496450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925615" y="1406579"/>
            <a:ext cx="333333" cy="333333"/>
            <a:chOff x="7925615" y="1406579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33285" y="1314249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5615" y="14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65945" y="5462325"/>
            <a:ext cx="814130" cy="565331"/>
            <a:chOff x="9165945" y="5462325"/>
            <a:chExt cx="814130" cy="5653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65945" y="5462325"/>
              <a:ext cx="814130" cy="56533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246792" y="3517786"/>
            <a:ext cx="5384787" cy="5180818"/>
            <a:chOff x="3246792" y="3517786"/>
            <a:chExt cx="5384787" cy="51808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6792" y="3517786"/>
              <a:ext cx="5384787" cy="51808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00798" y="3565150"/>
            <a:ext cx="5349969" cy="5147319"/>
            <a:chOff x="10600798" y="3565150"/>
            <a:chExt cx="5349969" cy="514731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00798" y="3565150"/>
              <a:ext cx="5349969" cy="5147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62946" y="562060"/>
            <a:ext cx="7885170" cy="454884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479761" y="1573246"/>
            <a:ext cx="333333" cy="333333"/>
            <a:chOff x="7479761" y="1573246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87431" y="1480916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79761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704872" y="3799892"/>
            <a:ext cx="4293466" cy="4149148"/>
            <a:chOff x="3704872" y="3799892"/>
            <a:chExt cx="4293466" cy="41491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4872" y="3799892"/>
              <a:ext cx="4293466" cy="41491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17579" y="2705498"/>
            <a:ext cx="4099600" cy="13597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09010" y="4957343"/>
            <a:ext cx="8302657" cy="137004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45397" y="7990081"/>
            <a:ext cx="8469291" cy="1011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78954" y="1990506"/>
            <a:ext cx="1950737" cy="93409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10565" y="489565"/>
            <a:ext cx="8010408" cy="462870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093106" y="1573246"/>
            <a:ext cx="333333" cy="333333"/>
            <a:chOff x="8093106" y="1573246"/>
            <a:chExt cx="333333" cy="3333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00776" y="1480916"/>
              <a:ext cx="666667" cy="666667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93106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76933" y="2878849"/>
            <a:ext cx="5680333" cy="6171429"/>
            <a:chOff x="3076933" y="2878849"/>
            <a:chExt cx="5680333" cy="61714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6933" y="2878849"/>
              <a:ext cx="5680333" cy="617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44361" y="2903165"/>
            <a:ext cx="4963008" cy="6372954"/>
            <a:chOff x="9744361" y="2903165"/>
            <a:chExt cx="4963008" cy="637295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44361" y="2903165"/>
              <a:ext cx="4963008" cy="6372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10565" y="489565"/>
            <a:ext cx="8010408" cy="462870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093106" y="1573246"/>
            <a:ext cx="333333" cy="333333"/>
            <a:chOff x="8093106" y="1573246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00776" y="1480916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3106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25680" y="2878849"/>
            <a:ext cx="5817177" cy="6171429"/>
            <a:chOff x="3325680" y="2878849"/>
            <a:chExt cx="5817177" cy="617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25680" y="2878849"/>
              <a:ext cx="5817177" cy="617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96597" y="2915128"/>
            <a:ext cx="4757279" cy="6231579"/>
            <a:chOff x="9296597" y="2915128"/>
            <a:chExt cx="4757279" cy="623157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96597" y="2915128"/>
              <a:ext cx="4757279" cy="623157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07042" y="1954573"/>
            <a:ext cx="2480280" cy="874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2023-12-09T18:57:31Z</dcterms:created>
  <dcterms:modified xsi:type="dcterms:W3CDTF">2023-12-09T18:57:31Z</dcterms:modified>
</cp:coreProperties>
</file>