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6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Documents and Settings\hanueli\바탕 화면\2008상반기워크샵\img\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3291"/>
            <a:ext cx="9140825" cy="10447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-3175" y="1588"/>
            <a:ext cx="9144000" cy="763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-3175" y="1588"/>
            <a:ext cx="9144000" cy="6508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-3175" y="1588"/>
            <a:ext cx="9144000" cy="79375"/>
          </a:xfrm>
          <a:prstGeom prst="rect">
            <a:avLst/>
          </a:prstGeom>
          <a:solidFill>
            <a:srgbClr val="212707"/>
          </a:solidFill>
          <a:ln w="1270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Picture 19" descr="C:\Documents and Settings\hanueli\바탕 화면\2008상반기워크샵\img\img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0"/>
            <a:ext cx="178593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C:\Documents and Settings\hanueli\바탕 화면\2008상반기워크샵\img\img5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8" y="0"/>
            <a:ext cx="723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994" y="6689959"/>
            <a:ext cx="9144000" cy="160338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 w="1270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6784631"/>
            <a:ext cx="9144000" cy="6985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rnd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6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4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4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C18F-2730-4D05-9258-561B954DEE0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BFC3-8AC2-46BE-99A2-6FDD6305C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nanik@g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406077" y="666999"/>
            <a:ext cx="7589526" cy="2000081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81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ko-KR" altLang="en-US" sz="6000" kern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휴나닉</a:t>
            </a:r>
            <a:endParaRPr lang="en-US" altLang="ko-KR" sz="6600" kern="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  <a:p>
            <a:pPr>
              <a:defRPr/>
            </a:pPr>
            <a:r>
              <a:rPr lang="ko-KR" altLang="en-US" sz="6600" kern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회사소개서</a:t>
            </a:r>
            <a:endParaRPr lang="ko-KR" altLang="ko-KR" sz="6600" kern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4" y="6130578"/>
            <a:ext cx="2235600" cy="43181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74083" y="4553605"/>
            <a:ext cx="3526757" cy="1130607"/>
            <a:chOff x="570834" y="4545367"/>
            <a:chExt cx="3526757" cy="1130607"/>
          </a:xfrm>
        </p:grpSpPr>
        <p:sp>
          <p:nvSpPr>
            <p:cNvPr id="16" name="타원 15"/>
            <p:cNvSpPr/>
            <p:nvPr/>
          </p:nvSpPr>
          <p:spPr>
            <a:xfrm>
              <a:off x="570834" y="4603567"/>
              <a:ext cx="903738" cy="903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35" y="4639071"/>
              <a:ext cx="1167505" cy="1036903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1795954" y="4603567"/>
              <a:ext cx="903738" cy="903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029949" y="4603567"/>
              <a:ext cx="903738" cy="903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751" y="4802820"/>
              <a:ext cx="918840" cy="76662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899" y="4545367"/>
              <a:ext cx="1240206" cy="1130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0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904059"/>
            <a:ext cx="9144000" cy="2592387"/>
          </a:xfrm>
          <a:prstGeom prst="rect">
            <a:avLst/>
          </a:prstGeom>
          <a:solidFill>
            <a:schemeClr val="accent5">
              <a:lumMod val="75000"/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Picture 33" descr="C:\Documents and Settings\hanueli\바탕 화면\2008상반기워크샵\img\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8" y="1308872"/>
            <a:ext cx="173831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675354" y="1308872"/>
            <a:ext cx="5468645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  <a:endParaRPr lang="ko-KR" altLang="en-US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813238" y="3592332"/>
            <a:ext cx="21499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58775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회사 소개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회사 연혁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사업분야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협력 및 제휴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회사 정보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회사 소개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33164" y="1782090"/>
            <a:ext cx="8824404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en-US" altLang="ko-KR" sz="44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YOUR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BEST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PARTNER</a:t>
            </a:r>
            <a:r>
              <a:rPr lang="en-US" altLang="ko-KR" sz="44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latin typeface="HY헤드라인M" pitchFamily="18" charset="-127"/>
                <a:ea typeface="HY헤드라인M" pitchFamily="18" charset="-127"/>
              </a:rPr>
              <a:t>”</a:t>
            </a:r>
            <a:endParaRPr lang="en-US" altLang="ko-KR" sz="4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133164" y="2804331"/>
            <a:ext cx="8824404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 smtClean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휴나닉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은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우수한 품질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의 제품과 효율적인 </a:t>
            </a: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맞춤형 솔루션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을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제공하고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고객과 꾸준히 협업하여 귀사의 든든한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파트너로 동반 성장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하는 기업으로 </a:t>
            </a:r>
            <a:r>
              <a:rPr lang="en-US" altLang="ko-KR" sz="2000" dirty="0" smtClean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Barcode, Label Solution </a:t>
            </a:r>
            <a:r>
              <a:rPr lang="ko-KR" altLang="en-US" sz="2000" dirty="0" smtClean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분야의 선두 주자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로 거듭날 것을 약속합니다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201897" y="4902614"/>
            <a:ext cx="8755671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고객 여러분의 지속적인 관심 </a:t>
            </a: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</a:rPr>
              <a:t>부탁드리며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최고의 기술력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을 바탕으로 한 </a:t>
            </a:r>
            <a:r>
              <a:rPr lang="ko-KR" altLang="en-US" sz="20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최고의 품질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로써 고객 여러분의 성원에 보답하겠습니다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82" y="1150334"/>
            <a:ext cx="743060" cy="5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회사 연혁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9250" y="1775776"/>
            <a:ext cx="4588165" cy="4690928"/>
          </a:xfrm>
          <a:prstGeom prst="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0" y="1797840"/>
            <a:ext cx="3586852" cy="2371385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0" y="4374189"/>
            <a:ext cx="3586852" cy="207014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468031" y="2138425"/>
            <a:ext cx="125843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2016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5400000">
            <a:off x="-123810" y="4118425"/>
            <a:ext cx="3996000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468031" y="3789913"/>
            <a:ext cx="139315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2017</a:t>
            </a:r>
            <a:endParaRPr lang="en-US" altLang="ko-KR" sz="3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20678" y="2343949"/>
            <a:ext cx="106532" cy="1065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85659" y="4033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4" y="4014330"/>
            <a:ext cx="229529" cy="229529"/>
          </a:xfrm>
          <a:prstGeom prst="rect">
            <a:avLst/>
          </a:prstGeom>
        </p:spPr>
      </p:pic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1943891" y="2154901"/>
            <a:ext cx="29738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marL="358775" indent="-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- 2013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 회사 설립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JSP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협력사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지니쿼터스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협력사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등록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8812" y="887647"/>
            <a:ext cx="8796333" cy="857448"/>
          </a:xfrm>
          <a:prstGeom prst="rect">
            <a:avLst/>
          </a:prstGeom>
        </p:spPr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휴나닉은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LABEL SOLUTION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전문</a:t>
            </a:r>
            <a:r>
              <a:rPr kumimoji="0"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기업으로 </a:t>
            </a:r>
            <a:r>
              <a:rPr kumimoji="0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고객이 필요로 하는 최적의 솔루션 공급과 안정적인 유지관리 서비스 제공을 목표로 합니다</a:t>
            </a:r>
            <a:r>
              <a:rPr kumimoji="0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. </a:t>
            </a:r>
            <a:endParaRPr kumimoji="0"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6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645230" y="2152274"/>
            <a:ext cx="2335213" cy="4214813"/>
          </a:xfrm>
          <a:prstGeom prst="roundRect">
            <a:avLst>
              <a:gd name="adj" fmla="val 10337"/>
            </a:avLst>
          </a:prstGeom>
          <a:gradFill flip="none" rotWithShape="1">
            <a:gsLst>
              <a:gs pos="0">
                <a:schemeClr val="bg1"/>
              </a:gs>
              <a:gs pos="8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89705" y="2652337"/>
            <a:ext cx="1857375" cy="306387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FF"/>
                </a:solidFill>
                <a:cs typeface="Arial" charset="0"/>
              </a:rPr>
              <a:t>게시판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89705" y="3009524"/>
            <a:ext cx="1857375" cy="306388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전자우편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89705" y="3366712"/>
            <a:ext cx="1857375" cy="306387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FF"/>
                </a:solidFill>
                <a:cs typeface="Arial" charset="0"/>
              </a:rPr>
              <a:t>전자결재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89705" y="3723899"/>
            <a:ext cx="1857375" cy="306388"/>
          </a:xfrm>
          <a:prstGeom prst="roundRect">
            <a:avLst>
              <a:gd name="adj" fmla="val 47956"/>
            </a:avLst>
          </a:prstGeom>
          <a:solidFill>
            <a:srgbClr val="6A9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문서관리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9705" y="4081087"/>
            <a:ext cx="1857375" cy="306387"/>
          </a:xfrm>
          <a:prstGeom prst="roundRect">
            <a:avLst>
              <a:gd name="adj" fmla="val 47956"/>
            </a:avLst>
          </a:prstGeom>
          <a:solidFill>
            <a:srgbClr val="6A9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일정관리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89705" y="4438274"/>
            <a:ext cx="1857375" cy="306388"/>
          </a:xfrm>
          <a:prstGeom prst="roundRect">
            <a:avLst>
              <a:gd name="adj" fmla="val 47956"/>
            </a:avLst>
          </a:prstGeom>
          <a:solidFill>
            <a:srgbClr val="82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명함관리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89705" y="4795462"/>
            <a:ext cx="1857375" cy="306387"/>
          </a:xfrm>
          <a:prstGeom prst="roundRect">
            <a:avLst>
              <a:gd name="adj" fmla="val 47956"/>
            </a:avLst>
          </a:prstGeom>
          <a:solidFill>
            <a:srgbClr val="82B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FFFFFF"/>
                </a:solidFill>
                <a:cs typeface="Arial" charset="0"/>
              </a:rPr>
              <a:t>방문객관리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89705" y="5152649"/>
            <a:ext cx="1857375" cy="306388"/>
          </a:xfrm>
          <a:prstGeom prst="roundRect">
            <a:avLst>
              <a:gd name="adj" fmla="val 47956"/>
            </a:avLst>
          </a:prstGeom>
          <a:solidFill>
            <a:srgbClr val="93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근태관리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89705" y="5509837"/>
            <a:ext cx="1857375" cy="306387"/>
          </a:xfrm>
          <a:prstGeom prst="roundRect">
            <a:avLst>
              <a:gd name="adj" fmla="val 47956"/>
            </a:avLst>
          </a:prstGeom>
          <a:solidFill>
            <a:srgbClr val="93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업무관리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89705" y="5867024"/>
            <a:ext cx="1857375" cy="306388"/>
          </a:xfrm>
          <a:prstGeom prst="roundRect">
            <a:avLst>
              <a:gd name="adj" fmla="val 47956"/>
            </a:avLst>
          </a:prstGeom>
          <a:solidFill>
            <a:srgbClr val="93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rgbClr val="FFFFFF"/>
                </a:solidFill>
                <a:cs typeface="Arial" charset="0"/>
              </a:rPr>
              <a:t>공용설비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 bwMode="auto">
          <a:xfrm>
            <a:off x="6664280" y="2174499"/>
            <a:ext cx="2286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-One </a:t>
            </a:r>
            <a:r>
              <a:rPr kumimoji="0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그룹웨어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29" y="1458938"/>
            <a:ext cx="5155555" cy="4863492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사업분야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278" y="1907090"/>
            <a:ext cx="16379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Barcode Solution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348262" y="1343502"/>
            <a:ext cx="1703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Label Solution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66" y="4017237"/>
            <a:ext cx="1518731" cy="687927"/>
          </a:xfrm>
          <a:prstGeom prst="rect">
            <a:avLst/>
          </a:prstGeom>
        </p:spPr>
      </p:pic>
      <p:pic>
        <p:nvPicPr>
          <p:cNvPr id="8" name="Picture 37" descr="D:\내 문서\My Pictures\Microsoft Clip Organizer\j0431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2" y="1862819"/>
            <a:ext cx="10001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내 문서\My Pictures\Microsoft Clip Organizer\CG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61" y="1460346"/>
            <a:ext cx="748332" cy="69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100"/>
          <p:cNvGrpSpPr>
            <a:grpSpLocks/>
          </p:cNvGrpSpPr>
          <p:nvPr/>
        </p:nvGrpSpPr>
        <p:grpSpPr bwMode="auto">
          <a:xfrm>
            <a:off x="1716937" y="4648028"/>
            <a:ext cx="1643062" cy="1500188"/>
            <a:chOff x="5550934" y="2285992"/>
            <a:chExt cx="1643074" cy="1500198"/>
          </a:xfrm>
        </p:grpSpPr>
        <p:sp>
          <p:nvSpPr>
            <p:cNvPr id="23" name="타원 22"/>
            <p:cNvSpPr/>
            <p:nvPr/>
          </p:nvSpPr>
          <p:spPr>
            <a:xfrm>
              <a:off x="5571571" y="2285992"/>
              <a:ext cx="1601800" cy="1500198"/>
            </a:xfrm>
            <a:prstGeom prst="ellipse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  <a:alpha val="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5">
                  <a:shade val="95000"/>
                  <a:satMod val="105000"/>
                  <a:alpha val="51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kumimoji="0" lang="en-US" altLang="ko-KR" sz="1200" b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" name="직사각형 92"/>
            <p:cNvSpPr>
              <a:spLocks noChangeArrowheads="1"/>
            </p:cNvSpPr>
            <p:nvPr/>
          </p:nvSpPr>
          <p:spPr bwMode="auto">
            <a:xfrm>
              <a:off x="5550934" y="2714620"/>
              <a:ext cx="1643074" cy="73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1.Web </a:t>
              </a:r>
              <a:r>
                <a:rPr kumimoji="0"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사무자동화로 인한 업무 생산성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7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협력 및 </a:t>
            </a:r>
            <a:r>
              <a:rPr lang="ko-KR" altLang="en-US" sz="28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파트너사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1859087" y="1330927"/>
            <a:ext cx="5262112" cy="5257810"/>
            <a:chOff x="1020" y="890"/>
            <a:chExt cx="978" cy="977"/>
          </a:xfrm>
        </p:grpSpPr>
        <p:sp>
          <p:nvSpPr>
            <p:cNvPr id="5" name="Freeform 102"/>
            <p:cNvSpPr>
              <a:spLocks/>
            </p:cNvSpPr>
            <p:nvPr/>
          </p:nvSpPr>
          <p:spPr bwMode="auto">
            <a:xfrm>
              <a:off x="1506" y="983"/>
              <a:ext cx="492" cy="587"/>
            </a:xfrm>
            <a:custGeom>
              <a:avLst/>
              <a:gdLst>
                <a:gd name="T0" fmla="*/ 593 w 1475"/>
                <a:gd name="T1" fmla="*/ 1142 h 1760"/>
                <a:gd name="T2" fmla="*/ 585 w 1475"/>
                <a:gd name="T3" fmla="*/ 1083 h 1760"/>
                <a:gd name="T4" fmla="*/ 575 w 1475"/>
                <a:gd name="T5" fmla="*/ 1027 h 1760"/>
                <a:gd name="T6" fmla="*/ 559 w 1475"/>
                <a:gd name="T7" fmla="*/ 969 h 1760"/>
                <a:gd name="T8" fmla="*/ 537 w 1475"/>
                <a:gd name="T9" fmla="*/ 918 h 1760"/>
                <a:gd name="T10" fmla="*/ 508 w 1475"/>
                <a:gd name="T11" fmla="*/ 867 h 1760"/>
                <a:gd name="T12" fmla="*/ 478 w 1475"/>
                <a:gd name="T13" fmla="*/ 822 h 1760"/>
                <a:gd name="T14" fmla="*/ 440 w 1475"/>
                <a:gd name="T15" fmla="*/ 777 h 1760"/>
                <a:gd name="T16" fmla="*/ 402 w 1475"/>
                <a:gd name="T17" fmla="*/ 737 h 1760"/>
                <a:gd name="T18" fmla="*/ 358 w 1475"/>
                <a:gd name="T19" fmla="*/ 702 h 1760"/>
                <a:gd name="T20" fmla="*/ 312 w 1475"/>
                <a:gd name="T21" fmla="*/ 669 h 1760"/>
                <a:gd name="T22" fmla="*/ 261 w 1475"/>
                <a:gd name="T23" fmla="*/ 643 h 1760"/>
                <a:gd name="T24" fmla="*/ 208 w 1475"/>
                <a:gd name="T25" fmla="*/ 622 h 1760"/>
                <a:gd name="T26" fmla="*/ 153 w 1475"/>
                <a:gd name="T27" fmla="*/ 604 h 1760"/>
                <a:gd name="T28" fmla="*/ 97 w 1475"/>
                <a:gd name="T29" fmla="*/ 592 h 1760"/>
                <a:gd name="T30" fmla="*/ 37 w 1475"/>
                <a:gd name="T31" fmla="*/ 588 h 1760"/>
                <a:gd name="T32" fmla="*/ 7 w 1475"/>
                <a:gd name="T33" fmla="*/ 585 h 1760"/>
                <a:gd name="T34" fmla="*/ 8 w 1475"/>
                <a:gd name="T35" fmla="*/ 0 h 1760"/>
                <a:gd name="T36" fmla="*/ 66 w 1475"/>
                <a:gd name="T37" fmla="*/ 0 h 1760"/>
                <a:gd name="T38" fmla="*/ 127 w 1475"/>
                <a:gd name="T39" fmla="*/ 4 h 1760"/>
                <a:gd name="T40" fmla="*/ 186 w 1475"/>
                <a:gd name="T41" fmla="*/ 12 h 1760"/>
                <a:gd name="T42" fmla="*/ 243 w 1475"/>
                <a:gd name="T43" fmla="*/ 21 h 1760"/>
                <a:gd name="T44" fmla="*/ 299 w 1475"/>
                <a:gd name="T45" fmla="*/ 37 h 1760"/>
                <a:gd name="T46" fmla="*/ 355 w 1475"/>
                <a:gd name="T47" fmla="*/ 51 h 1760"/>
                <a:gd name="T48" fmla="*/ 410 w 1475"/>
                <a:gd name="T49" fmla="*/ 70 h 1760"/>
                <a:gd name="T50" fmla="*/ 465 w 1475"/>
                <a:gd name="T51" fmla="*/ 91 h 1760"/>
                <a:gd name="T52" fmla="*/ 516 w 1475"/>
                <a:gd name="T53" fmla="*/ 114 h 1760"/>
                <a:gd name="T54" fmla="*/ 567 w 1475"/>
                <a:gd name="T55" fmla="*/ 141 h 1760"/>
                <a:gd name="T56" fmla="*/ 616 w 1475"/>
                <a:gd name="T57" fmla="*/ 169 h 1760"/>
                <a:gd name="T58" fmla="*/ 662 w 1475"/>
                <a:gd name="T59" fmla="*/ 200 h 1760"/>
                <a:gd name="T60" fmla="*/ 710 w 1475"/>
                <a:gd name="T61" fmla="*/ 233 h 1760"/>
                <a:gd name="T62" fmla="*/ 798 w 1475"/>
                <a:gd name="T63" fmla="*/ 305 h 1760"/>
                <a:gd name="T64" fmla="*/ 875 w 1475"/>
                <a:gd name="T65" fmla="*/ 382 h 1760"/>
                <a:gd name="T66" fmla="*/ 947 w 1475"/>
                <a:gd name="T67" fmla="*/ 469 h 1760"/>
                <a:gd name="T68" fmla="*/ 979 w 1475"/>
                <a:gd name="T69" fmla="*/ 515 h 1760"/>
                <a:gd name="T70" fmla="*/ 1009 w 1475"/>
                <a:gd name="T71" fmla="*/ 563 h 1760"/>
                <a:gd name="T72" fmla="*/ 1038 w 1475"/>
                <a:gd name="T73" fmla="*/ 613 h 1760"/>
                <a:gd name="T74" fmla="*/ 1064 w 1475"/>
                <a:gd name="T75" fmla="*/ 662 h 1760"/>
                <a:gd name="T76" fmla="*/ 1089 w 1475"/>
                <a:gd name="T77" fmla="*/ 716 h 1760"/>
                <a:gd name="T78" fmla="*/ 1110 w 1475"/>
                <a:gd name="T79" fmla="*/ 767 h 1760"/>
                <a:gd name="T80" fmla="*/ 1128 w 1475"/>
                <a:gd name="T81" fmla="*/ 822 h 1760"/>
                <a:gd name="T82" fmla="*/ 1142 w 1475"/>
                <a:gd name="T83" fmla="*/ 879 h 1760"/>
                <a:gd name="T84" fmla="*/ 1155 w 1475"/>
                <a:gd name="T85" fmla="*/ 934 h 1760"/>
                <a:gd name="T86" fmla="*/ 1166 w 1475"/>
                <a:gd name="T87" fmla="*/ 994 h 1760"/>
                <a:gd name="T88" fmla="*/ 1175 w 1475"/>
                <a:gd name="T89" fmla="*/ 1053 h 1760"/>
                <a:gd name="T90" fmla="*/ 1180 w 1475"/>
                <a:gd name="T91" fmla="*/ 1112 h 1760"/>
                <a:gd name="T92" fmla="*/ 1180 w 1475"/>
                <a:gd name="T93" fmla="*/ 1173 h 1760"/>
                <a:gd name="T94" fmla="*/ 1475 w 1475"/>
                <a:gd name="T95" fmla="*/ 1173 h 1760"/>
                <a:gd name="T96" fmla="*/ 302 w 1475"/>
                <a:gd name="T97" fmla="*/ 1173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5" h="1760">
                  <a:moveTo>
                    <a:pt x="595" y="1173"/>
                  </a:moveTo>
                  <a:lnTo>
                    <a:pt x="593" y="1142"/>
                  </a:lnTo>
                  <a:lnTo>
                    <a:pt x="592" y="1112"/>
                  </a:lnTo>
                  <a:lnTo>
                    <a:pt x="585" y="1083"/>
                  </a:lnTo>
                  <a:lnTo>
                    <a:pt x="581" y="1054"/>
                  </a:lnTo>
                  <a:lnTo>
                    <a:pt x="575" y="1027"/>
                  </a:lnTo>
                  <a:lnTo>
                    <a:pt x="567" y="998"/>
                  </a:lnTo>
                  <a:lnTo>
                    <a:pt x="559" y="969"/>
                  </a:lnTo>
                  <a:lnTo>
                    <a:pt x="547" y="944"/>
                  </a:lnTo>
                  <a:lnTo>
                    <a:pt x="537" y="918"/>
                  </a:lnTo>
                  <a:lnTo>
                    <a:pt x="522" y="891"/>
                  </a:lnTo>
                  <a:lnTo>
                    <a:pt x="508" y="867"/>
                  </a:lnTo>
                  <a:lnTo>
                    <a:pt x="494" y="843"/>
                  </a:lnTo>
                  <a:lnTo>
                    <a:pt x="478" y="822"/>
                  </a:lnTo>
                  <a:lnTo>
                    <a:pt x="461" y="798"/>
                  </a:lnTo>
                  <a:lnTo>
                    <a:pt x="440" y="777"/>
                  </a:lnTo>
                  <a:lnTo>
                    <a:pt x="421" y="756"/>
                  </a:lnTo>
                  <a:lnTo>
                    <a:pt x="402" y="737"/>
                  </a:lnTo>
                  <a:lnTo>
                    <a:pt x="380" y="720"/>
                  </a:lnTo>
                  <a:lnTo>
                    <a:pt x="358" y="702"/>
                  </a:lnTo>
                  <a:lnTo>
                    <a:pt x="334" y="685"/>
                  </a:lnTo>
                  <a:lnTo>
                    <a:pt x="312" y="669"/>
                  </a:lnTo>
                  <a:lnTo>
                    <a:pt x="286" y="657"/>
                  </a:lnTo>
                  <a:lnTo>
                    <a:pt x="261" y="643"/>
                  </a:lnTo>
                  <a:lnTo>
                    <a:pt x="237" y="630"/>
                  </a:lnTo>
                  <a:lnTo>
                    <a:pt x="208" y="622"/>
                  </a:lnTo>
                  <a:lnTo>
                    <a:pt x="182" y="610"/>
                  </a:lnTo>
                  <a:lnTo>
                    <a:pt x="153" y="604"/>
                  </a:lnTo>
                  <a:lnTo>
                    <a:pt x="126" y="598"/>
                  </a:lnTo>
                  <a:lnTo>
                    <a:pt x="97" y="592"/>
                  </a:lnTo>
                  <a:lnTo>
                    <a:pt x="66" y="589"/>
                  </a:lnTo>
                  <a:lnTo>
                    <a:pt x="37" y="588"/>
                  </a:lnTo>
                  <a:lnTo>
                    <a:pt x="8" y="585"/>
                  </a:lnTo>
                  <a:lnTo>
                    <a:pt x="7" y="585"/>
                  </a:lnTo>
                  <a:lnTo>
                    <a:pt x="0" y="0"/>
                  </a:lnTo>
                  <a:lnTo>
                    <a:pt x="8" y="0"/>
                  </a:lnTo>
                  <a:lnTo>
                    <a:pt x="37" y="0"/>
                  </a:lnTo>
                  <a:lnTo>
                    <a:pt x="66" y="0"/>
                  </a:lnTo>
                  <a:lnTo>
                    <a:pt x="97" y="2"/>
                  </a:lnTo>
                  <a:lnTo>
                    <a:pt x="127" y="4"/>
                  </a:lnTo>
                  <a:lnTo>
                    <a:pt x="156" y="8"/>
                  </a:lnTo>
                  <a:lnTo>
                    <a:pt x="186" y="12"/>
                  </a:lnTo>
                  <a:lnTo>
                    <a:pt x="214" y="16"/>
                  </a:lnTo>
                  <a:lnTo>
                    <a:pt x="243" y="21"/>
                  </a:lnTo>
                  <a:lnTo>
                    <a:pt x="272" y="27"/>
                  </a:lnTo>
                  <a:lnTo>
                    <a:pt x="299" y="37"/>
                  </a:lnTo>
                  <a:lnTo>
                    <a:pt x="327" y="44"/>
                  </a:lnTo>
                  <a:lnTo>
                    <a:pt x="355" y="51"/>
                  </a:lnTo>
                  <a:lnTo>
                    <a:pt x="384" y="59"/>
                  </a:lnTo>
                  <a:lnTo>
                    <a:pt x="410" y="70"/>
                  </a:lnTo>
                  <a:lnTo>
                    <a:pt x="439" y="80"/>
                  </a:lnTo>
                  <a:lnTo>
                    <a:pt x="465" y="91"/>
                  </a:lnTo>
                  <a:lnTo>
                    <a:pt x="490" y="102"/>
                  </a:lnTo>
                  <a:lnTo>
                    <a:pt x="516" y="114"/>
                  </a:lnTo>
                  <a:lnTo>
                    <a:pt x="541" y="128"/>
                  </a:lnTo>
                  <a:lnTo>
                    <a:pt x="567" y="141"/>
                  </a:lnTo>
                  <a:lnTo>
                    <a:pt x="592" y="153"/>
                  </a:lnTo>
                  <a:lnTo>
                    <a:pt x="616" y="169"/>
                  </a:lnTo>
                  <a:lnTo>
                    <a:pt x="640" y="182"/>
                  </a:lnTo>
                  <a:lnTo>
                    <a:pt x="662" y="200"/>
                  </a:lnTo>
                  <a:lnTo>
                    <a:pt x="686" y="215"/>
                  </a:lnTo>
                  <a:lnTo>
                    <a:pt x="710" y="233"/>
                  </a:lnTo>
                  <a:lnTo>
                    <a:pt x="755" y="267"/>
                  </a:lnTo>
                  <a:lnTo>
                    <a:pt x="798" y="305"/>
                  </a:lnTo>
                  <a:lnTo>
                    <a:pt x="836" y="341"/>
                  </a:lnTo>
                  <a:lnTo>
                    <a:pt x="875" y="382"/>
                  </a:lnTo>
                  <a:lnTo>
                    <a:pt x="911" y="426"/>
                  </a:lnTo>
                  <a:lnTo>
                    <a:pt x="947" y="469"/>
                  </a:lnTo>
                  <a:lnTo>
                    <a:pt x="965" y="494"/>
                  </a:lnTo>
                  <a:lnTo>
                    <a:pt x="979" y="515"/>
                  </a:lnTo>
                  <a:lnTo>
                    <a:pt x="995" y="538"/>
                  </a:lnTo>
                  <a:lnTo>
                    <a:pt x="1009" y="563"/>
                  </a:lnTo>
                  <a:lnTo>
                    <a:pt x="1025" y="588"/>
                  </a:lnTo>
                  <a:lnTo>
                    <a:pt x="1038" y="613"/>
                  </a:lnTo>
                  <a:lnTo>
                    <a:pt x="1052" y="636"/>
                  </a:lnTo>
                  <a:lnTo>
                    <a:pt x="1064" y="662"/>
                  </a:lnTo>
                  <a:lnTo>
                    <a:pt x="1077" y="690"/>
                  </a:lnTo>
                  <a:lnTo>
                    <a:pt x="1089" y="716"/>
                  </a:lnTo>
                  <a:lnTo>
                    <a:pt x="1099" y="741"/>
                  </a:lnTo>
                  <a:lnTo>
                    <a:pt x="1110" y="767"/>
                  </a:lnTo>
                  <a:lnTo>
                    <a:pt x="1119" y="796"/>
                  </a:lnTo>
                  <a:lnTo>
                    <a:pt x="1128" y="822"/>
                  </a:lnTo>
                  <a:lnTo>
                    <a:pt x="1136" y="850"/>
                  </a:lnTo>
                  <a:lnTo>
                    <a:pt x="1142" y="879"/>
                  </a:lnTo>
                  <a:lnTo>
                    <a:pt x="1152" y="907"/>
                  </a:lnTo>
                  <a:lnTo>
                    <a:pt x="1155" y="934"/>
                  </a:lnTo>
                  <a:lnTo>
                    <a:pt x="1162" y="963"/>
                  </a:lnTo>
                  <a:lnTo>
                    <a:pt x="1166" y="994"/>
                  </a:lnTo>
                  <a:lnTo>
                    <a:pt x="1171" y="1021"/>
                  </a:lnTo>
                  <a:lnTo>
                    <a:pt x="1175" y="1053"/>
                  </a:lnTo>
                  <a:lnTo>
                    <a:pt x="1176" y="1082"/>
                  </a:lnTo>
                  <a:lnTo>
                    <a:pt x="1180" y="1112"/>
                  </a:lnTo>
                  <a:lnTo>
                    <a:pt x="1180" y="1142"/>
                  </a:lnTo>
                  <a:lnTo>
                    <a:pt x="1180" y="1173"/>
                  </a:lnTo>
                  <a:lnTo>
                    <a:pt x="1183" y="1173"/>
                  </a:lnTo>
                  <a:lnTo>
                    <a:pt x="1475" y="1173"/>
                  </a:lnTo>
                  <a:lnTo>
                    <a:pt x="889" y="1760"/>
                  </a:lnTo>
                  <a:lnTo>
                    <a:pt x="302" y="1173"/>
                  </a:lnTo>
                  <a:lnTo>
                    <a:pt x="595" y="1173"/>
                  </a:lnTo>
                  <a:close/>
                </a:path>
              </a:pathLst>
            </a:custGeom>
            <a:gradFill rotWithShape="1">
              <a:gsLst>
                <a:gs pos="0">
                  <a:srgbClr val="FF9933">
                    <a:alpha val="0"/>
                  </a:srgbClr>
                </a:gs>
                <a:gs pos="100000">
                  <a:srgbClr val="FF9933">
                    <a:gamma/>
                    <a:shade val="46275"/>
                    <a:invGamma/>
                    <a:alpha val="30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03"/>
            <p:cNvSpPr>
              <a:spLocks/>
            </p:cNvSpPr>
            <p:nvPr/>
          </p:nvSpPr>
          <p:spPr bwMode="auto">
            <a:xfrm>
              <a:off x="1118" y="890"/>
              <a:ext cx="587" cy="490"/>
            </a:xfrm>
            <a:custGeom>
              <a:avLst/>
              <a:gdLst>
                <a:gd name="T0" fmla="*/ 1143 w 1760"/>
                <a:gd name="T1" fmla="*/ 879 h 1470"/>
                <a:gd name="T2" fmla="*/ 1082 w 1760"/>
                <a:gd name="T3" fmla="*/ 885 h 1470"/>
                <a:gd name="T4" fmla="*/ 1024 w 1760"/>
                <a:gd name="T5" fmla="*/ 898 h 1470"/>
                <a:gd name="T6" fmla="*/ 971 w 1760"/>
                <a:gd name="T7" fmla="*/ 915 h 1470"/>
                <a:gd name="T8" fmla="*/ 917 w 1760"/>
                <a:gd name="T9" fmla="*/ 937 h 1470"/>
                <a:gd name="T10" fmla="*/ 868 w 1760"/>
                <a:gd name="T11" fmla="*/ 964 h 1470"/>
                <a:gd name="T12" fmla="*/ 821 w 1760"/>
                <a:gd name="T13" fmla="*/ 996 h 1470"/>
                <a:gd name="T14" fmla="*/ 778 w 1760"/>
                <a:gd name="T15" fmla="*/ 1031 h 1470"/>
                <a:gd name="T16" fmla="*/ 737 w 1760"/>
                <a:gd name="T17" fmla="*/ 1071 h 1470"/>
                <a:gd name="T18" fmla="*/ 701 w 1760"/>
                <a:gd name="T19" fmla="*/ 1114 h 1470"/>
                <a:gd name="T20" fmla="*/ 671 w 1760"/>
                <a:gd name="T21" fmla="*/ 1162 h 1470"/>
                <a:gd name="T22" fmla="*/ 642 w 1760"/>
                <a:gd name="T23" fmla="*/ 1212 h 1470"/>
                <a:gd name="T24" fmla="*/ 621 w 1760"/>
                <a:gd name="T25" fmla="*/ 1264 h 1470"/>
                <a:gd name="T26" fmla="*/ 603 w 1760"/>
                <a:gd name="T27" fmla="*/ 1317 h 1470"/>
                <a:gd name="T28" fmla="*/ 592 w 1760"/>
                <a:gd name="T29" fmla="*/ 1376 h 1470"/>
                <a:gd name="T30" fmla="*/ 587 w 1760"/>
                <a:gd name="T31" fmla="*/ 1436 h 1470"/>
                <a:gd name="T32" fmla="*/ 587 w 1760"/>
                <a:gd name="T33" fmla="*/ 1469 h 1470"/>
                <a:gd name="T34" fmla="*/ 0 w 1760"/>
                <a:gd name="T35" fmla="*/ 1466 h 1470"/>
                <a:gd name="T36" fmla="*/ 0 w 1760"/>
                <a:gd name="T37" fmla="*/ 1405 h 1470"/>
                <a:gd name="T38" fmla="*/ 4 w 1760"/>
                <a:gd name="T39" fmla="*/ 1346 h 1470"/>
                <a:gd name="T40" fmla="*/ 11 w 1760"/>
                <a:gd name="T41" fmla="*/ 1289 h 1470"/>
                <a:gd name="T42" fmla="*/ 21 w 1760"/>
                <a:gd name="T43" fmla="*/ 1230 h 1470"/>
                <a:gd name="T44" fmla="*/ 36 w 1760"/>
                <a:gd name="T45" fmla="*/ 1172 h 1470"/>
                <a:gd name="T46" fmla="*/ 51 w 1760"/>
                <a:gd name="T47" fmla="*/ 1115 h 1470"/>
                <a:gd name="T48" fmla="*/ 69 w 1760"/>
                <a:gd name="T49" fmla="*/ 1062 h 1470"/>
                <a:gd name="T50" fmla="*/ 90 w 1760"/>
                <a:gd name="T51" fmla="*/ 1009 h 1470"/>
                <a:gd name="T52" fmla="*/ 115 w 1760"/>
                <a:gd name="T53" fmla="*/ 957 h 1470"/>
                <a:gd name="T54" fmla="*/ 141 w 1760"/>
                <a:gd name="T55" fmla="*/ 907 h 1470"/>
                <a:gd name="T56" fmla="*/ 169 w 1760"/>
                <a:gd name="T57" fmla="*/ 857 h 1470"/>
                <a:gd name="T58" fmla="*/ 199 w 1760"/>
                <a:gd name="T59" fmla="*/ 810 h 1470"/>
                <a:gd name="T60" fmla="*/ 232 w 1760"/>
                <a:gd name="T61" fmla="*/ 763 h 1470"/>
                <a:gd name="T62" fmla="*/ 304 w 1760"/>
                <a:gd name="T63" fmla="*/ 676 h 1470"/>
                <a:gd name="T64" fmla="*/ 381 w 1760"/>
                <a:gd name="T65" fmla="*/ 598 h 1470"/>
                <a:gd name="T66" fmla="*/ 468 w 1760"/>
                <a:gd name="T67" fmla="*/ 526 h 1470"/>
                <a:gd name="T68" fmla="*/ 517 w 1760"/>
                <a:gd name="T69" fmla="*/ 494 h 1470"/>
                <a:gd name="T70" fmla="*/ 562 w 1760"/>
                <a:gd name="T71" fmla="*/ 464 h 1470"/>
                <a:gd name="T72" fmla="*/ 612 w 1760"/>
                <a:gd name="T73" fmla="*/ 435 h 1470"/>
                <a:gd name="T74" fmla="*/ 661 w 1760"/>
                <a:gd name="T75" fmla="*/ 410 h 1470"/>
                <a:gd name="T76" fmla="*/ 715 w 1760"/>
                <a:gd name="T77" fmla="*/ 385 h 1470"/>
                <a:gd name="T78" fmla="*/ 768 w 1760"/>
                <a:gd name="T79" fmla="*/ 363 h 1470"/>
                <a:gd name="T80" fmla="*/ 823 w 1760"/>
                <a:gd name="T81" fmla="*/ 346 h 1470"/>
                <a:gd name="T82" fmla="*/ 879 w 1760"/>
                <a:gd name="T83" fmla="*/ 328 h 1470"/>
                <a:gd name="T84" fmla="*/ 936 w 1760"/>
                <a:gd name="T85" fmla="*/ 316 h 1470"/>
                <a:gd name="T86" fmla="*/ 993 w 1760"/>
                <a:gd name="T87" fmla="*/ 306 h 1470"/>
                <a:gd name="T88" fmla="*/ 1052 w 1760"/>
                <a:gd name="T89" fmla="*/ 298 h 1470"/>
                <a:gd name="T90" fmla="*/ 1112 w 1760"/>
                <a:gd name="T91" fmla="*/ 294 h 1470"/>
                <a:gd name="T92" fmla="*/ 1172 w 1760"/>
                <a:gd name="T93" fmla="*/ 291 h 1470"/>
                <a:gd name="T94" fmla="*/ 1173 w 1760"/>
                <a:gd name="T95" fmla="*/ 0 h 1470"/>
                <a:gd name="T96" fmla="*/ 1173 w 1760"/>
                <a:gd name="T97" fmla="*/ 1172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60" h="1470">
                  <a:moveTo>
                    <a:pt x="1173" y="879"/>
                  </a:moveTo>
                  <a:lnTo>
                    <a:pt x="1143" y="879"/>
                  </a:lnTo>
                  <a:lnTo>
                    <a:pt x="1112" y="883"/>
                  </a:lnTo>
                  <a:lnTo>
                    <a:pt x="1082" y="885"/>
                  </a:lnTo>
                  <a:lnTo>
                    <a:pt x="1053" y="892"/>
                  </a:lnTo>
                  <a:lnTo>
                    <a:pt x="1024" y="898"/>
                  </a:lnTo>
                  <a:lnTo>
                    <a:pt x="997" y="905"/>
                  </a:lnTo>
                  <a:lnTo>
                    <a:pt x="971" y="915"/>
                  </a:lnTo>
                  <a:lnTo>
                    <a:pt x="943" y="924"/>
                  </a:lnTo>
                  <a:lnTo>
                    <a:pt x="917" y="937"/>
                  </a:lnTo>
                  <a:lnTo>
                    <a:pt x="892" y="951"/>
                  </a:lnTo>
                  <a:lnTo>
                    <a:pt x="868" y="964"/>
                  </a:lnTo>
                  <a:lnTo>
                    <a:pt x="846" y="979"/>
                  </a:lnTo>
                  <a:lnTo>
                    <a:pt x="821" y="996"/>
                  </a:lnTo>
                  <a:lnTo>
                    <a:pt x="799" y="1013"/>
                  </a:lnTo>
                  <a:lnTo>
                    <a:pt x="778" y="1031"/>
                  </a:lnTo>
                  <a:lnTo>
                    <a:pt x="758" y="1050"/>
                  </a:lnTo>
                  <a:lnTo>
                    <a:pt x="737" y="1071"/>
                  </a:lnTo>
                  <a:lnTo>
                    <a:pt x="719" y="1093"/>
                  </a:lnTo>
                  <a:lnTo>
                    <a:pt x="701" y="1114"/>
                  </a:lnTo>
                  <a:lnTo>
                    <a:pt x="686" y="1137"/>
                  </a:lnTo>
                  <a:lnTo>
                    <a:pt x="671" y="1162"/>
                  </a:lnTo>
                  <a:lnTo>
                    <a:pt x="656" y="1186"/>
                  </a:lnTo>
                  <a:lnTo>
                    <a:pt x="642" y="1212"/>
                  </a:lnTo>
                  <a:lnTo>
                    <a:pt x="631" y="1238"/>
                  </a:lnTo>
                  <a:lnTo>
                    <a:pt x="621" y="1264"/>
                  </a:lnTo>
                  <a:lnTo>
                    <a:pt x="612" y="1293"/>
                  </a:lnTo>
                  <a:lnTo>
                    <a:pt x="603" y="1317"/>
                  </a:lnTo>
                  <a:lnTo>
                    <a:pt x="598" y="1346"/>
                  </a:lnTo>
                  <a:lnTo>
                    <a:pt x="592" y="1376"/>
                  </a:lnTo>
                  <a:lnTo>
                    <a:pt x="588" y="1405"/>
                  </a:lnTo>
                  <a:lnTo>
                    <a:pt x="587" y="1436"/>
                  </a:lnTo>
                  <a:lnTo>
                    <a:pt x="587" y="1466"/>
                  </a:lnTo>
                  <a:lnTo>
                    <a:pt x="587" y="1469"/>
                  </a:lnTo>
                  <a:lnTo>
                    <a:pt x="0" y="1470"/>
                  </a:lnTo>
                  <a:lnTo>
                    <a:pt x="0" y="1466"/>
                  </a:lnTo>
                  <a:lnTo>
                    <a:pt x="0" y="1436"/>
                  </a:lnTo>
                  <a:lnTo>
                    <a:pt x="0" y="1405"/>
                  </a:lnTo>
                  <a:lnTo>
                    <a:pt x="1" y="1375"/>
                  </a:lnTo>
                  <a:lnTo>
                    <a:pt x="4" y="1346"/>
                  </a:lnTo>
                  <a:lnTo>
                    <a:pt x="8" y="1316"/>
                  </a:lnTo>
                  <a:lnTo>
                    <a:pt x="11" y="1289"/>
                  </a:lnTo>
                  <a:lnTo>
                    <a:pt x="17" y="1257"/>
                  </a:lnTo>
                  <a:lnTo>
                    <a:pt x="21" y="1230"/>
                  </a:lnTo>
                  <a:lnTo>
                    <a:pt x="28" y="1201"/>
                  </a:lnTo>
                  <a:lnTo>
                    <a:pt x="36" y="1172"/>
                  </a:lnTo>
                  <a:lnTo>
                    <a:pt x="43" y="1144"/>
                  </a:lnTo>
                  <a:lnTo>
                    <a:pt x="51" y="1115"/>
                  </a:lnTo>
                  <a:lnTo>
                    <a:pt x="61" y="1089"/>
                  </a:lnTo>
                  <a:lnTo>
                    <a:pt x="69" y="1062"/>
                  </a:lnTo>
                  <a:lnTo>
                    <a:pt x="79" y="1035"/>
                  </a:lnTo>
                  <a:lnTo>
                    <a:pt x="90" y="1009"/>
                  </a:lnTo>
                  <a:lnTo>
                    <a:pt x="101" y="983"/>
                  </a:lnTo>
                  <a:lnTo>
                    <a:pt x="115" y="957"/>
                  </a:lnTo>
                  <a:lnTo>
                    <a:pt x="128" y="931"/>
                  </a:lnTo>
                  <a:lnTo>
                    <a:pt x="141" y="907"/>
                  </a:lnTo>
                  <a:lnTo>
                    <a:pt x="152" y="881"/>
                  </a:lnTo>
                  <a:lnTo>
                    <a:pt x="169" y="857"/>
                  </a:lnTo>
                  <a:lnTo>
                    <a:pt x="184" y="834"/>
                  </a:lnTo>
                  <a:lnTo>
                    <a:pt x="199" y="810"/>
                  </a:lnTo>
                  <a:lnTo>
                    <a:pt x="214" y="787"/>
                  </a:lnTo>
                  <a:lnTo>
                    <a:pt x="232" y="763"/>
                  </a:lnTo>
                  <a:lnTo>
                    <a:pt x="266" y="719"/>
                  </a:lnTo>
                  <a:lnTo>
                    <a:pt x="304" y="676"/>
                  </a:lnTo>
                  <a:lnTo>
                    <a:pt x="342" y="636"/>
                  </a:lnTo>
                  <a:lnTo>
                    <a:pt x="381" y="598"/>
                  </a:lnTo>
                  <a:lnTo>
                    <a:pt x="425" y="561"/>
                  </a:lnTo>
                  <a:lnTo>
                    <a:pt x="468" y="526"/>
                  </a:lnTo>
                  <a:lnTo>
                    <a:pt x="493" y="509"/>
                  </a:lnTo>
                  <a:lnTo>
                    <a:pt x="517" y="494"/>
                  </a:lnTo>
                  <a:lnTo>
                    <a:pt x="537" y="477"/>
                  </a:lnTo>
                  <a:lnTo>
                    <a:pt x="562" y="464"/>
                  </a:lnTo>
                  <a:lnTo>
                    <a:pt x="588" y="448"/>
                  </a:lnTo>
                  <a:lnTo>
                    <a:pt x="612" y="435"/>
                  </a:lnTo>
                  <a:lnTo>
                    <a:pt x="638" y="420"/>
                  </a:lnTo>
                  <a:lnTo>
                    <a:pt x="661" y="410"/>
                  </a:lnTo>
                  <a:lnTo>
                    <a:pt x="689" y="396"/>
                  </a:lnTo>
                  <a:lnTo>
                    <a:pt x="715" y="385"/>
                  </a:lnTo>
                  <a:lnTo>
                    <a:pt x="740" y="375"/>
                  </a:lnTo>
                  <a:lnTo>
                    <a:pt x="768" y="363"/>
                  </a:lnTo>
                  <a:lnTo>
                    <a:pt x="795" y="355"/>
                  </a:lnTo>
                  <a:lnTo>
                    <a:pt x="823" y="346"/>
                  </a:lnTo>
                  <a:lnTo>
                    <a:pt x="852" y="337"/>
                  </a:lnTo>
                  <a:lnTo>
                    <a:pt x="879" y="328"/>
                  </a:lnTo>
                  <a:lnTo>
                    <a:pt x="908" y="323"/>
                  </a:lnTo>
                  <a:lnTo>
                    <a:pt x="936" y="316"/>
                  </a:lnTo>
                  <a:lnTo>
                    <a:pt x="964" y="312"/>
                  </a:lnTo>
                  <a:lnTo>
                    <a:pt x="993" y="306"/>
                  </a:lnTo>
                  <a:lnTo>
                    <a:pt x="1023" y="302"/>
                  </a:lnTo>
                  <a:lnTo>
                    <a:pt x="1052" y="298"/>
                  </a:lnTo>
                  <a:lnTo>
                    <a:pt x="1082" y="295"/>
                  </a:lnTo>
                  <a:lnTo>
                    <a:pt x="1112" y="294"/>
                  </a:lnTo>
                  <a:lnTo>
                    <a:pt x="1143" y="294"/>
                  </a:lnTo>
                  <a:lnTo>
                    <a:pt x="1172" y="291"/>
                  </a:lnTo>
                  <a:lnTo>
                    <a:pt x="1173" y="291"/>
                  </a:lnTo>
                  <a:lnTo>
                    <a:pt x="1173" y="0"/>
                  </a:lnTo>
                  <a:lnTo>
                    <a:pt x="1760" y="585"/>
                  </a:lnTo>
                  <a:lnTo>
                    <a:pt x="1173" y="1172"/>
                  </a:lnTo>
                  <a:lnTo>
                    <a:pt x="1173" y="879"/>
                  </a:lnTo>
                  <a:close/>
                </a:path>
              </a:pathLst>
            </a:custGeom>
            <a:gradFill rotWithShape="1">
              <a:gsLst>
                <a:gs pos="0">
                  <a:srgbClr val="99CC00">
                    <a:alpha val="0"/>
                  </a:srgbClr>
                </a:gs>
                <a:gs pos="100000">
                  <a:srgbClr val="99CC00">
                    <a:gamma/>
                    <a:shade val="46275"/>
                    <a:invGamma/>
                    <a:alpha val="30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4"/>
            <p:cNvSpPr>
              <a:spLocks/>
            </p:cNvSpPr>
            <p:nvPr/>
          </p:nvSpPr>
          <p:spPr bwMode="auto">
            <a:xfrm>
              <a:off x="1020" y="1183"/>
              <a:ext cx="490" cy="587"/>
            </a:xfrm>
            <a:custGeom>
              <a:avLst/>
              <a:gdLst>
                <a:gd name="T0" fmla="*/ 881 w 1471"/>
                <a:gd name="T1" fmla="*/ 617 h 1760"/>
                <a:gd name="T2" fmla="*/ 886 w 1471"/>
                <a:gd name="T3" fmla="*/ 676 h 1760"/>
                <a:gd name="T4" fmla="*/ 897 w 1471"/>
                <a:gd name="T5" fmla="*/ 732 h 1760"/>
                <a:gd name="T6" fmla="*/ 915 w 1471"/>
                <a:gd name="T7" fmla="*/ 790 h 1760"/>
                <a:gd name="T8" fmla="*/ 936 w 1471"/>
                <a:gd name="T9" fmla="*/ 842 h 1760"/>
                <a:gd name="T10" fmla="*/ 965 w 1471"/>
                <a:gd name="T11" fmla="*/ 892 h 1760"/>
                <a:gd name="T12" fmla="*/ 995 w 1471"/>
                <a:gd name="T13" fmla="*/ 937 h 1760"/>
                <a:gd name="T14" fmla="*/ 1031 w 1471"/>
                <a:gd name="T15" fmla="*/ 980 h 1760"/>
                <a:gd name="T16" fmla="*/ 1072 w 1471"/>
                <a:gd name="T17" fmla="*/ 1019 h 1760"/>
                <a:gd name="T18" fmla="*/ 1115 w 1471"/>
                <a:gd name="T19" fmla="*/ 1056 h 1760"/>
                <a:gd name="T20" fmla="*/ 1162 w 1471"/>
                <a:gd name="T21" fmla="*/ 1087 h 1760"/>
                <a:gd name="T22" fmla="*/ 1211 w 1471"/>
                <a:gd name="T23" fmla="*/ 1116 h 1760"/>
                <a:gd name="T24" fmla="*/ 1265 w 1471"/>
                <a:gd name="T25" fmla="*/ 1138 h 1760"/>
                <a:gd name="T26" fmla="*/ 1318 w 1471"/>
                <a:gd name="T27" fmla="*/ 1154 h 1760"/>
                <a:gd name="T28" fmla="*/ 1376 w 1471"/>
                <a:gd name="T29" fmla="*/ 1166 h 1760"/>
                <a:gd name="T30" fmla="*/ 1437 w 1471"/>
                <a:gd name="T31" fmla="*/ 1172 h 1760"/>
                <a:gd name="T32" fmla="*/ 1470 w 1471"/>
                <a:gd name="T33" fmla="*/ 1172 h 1760"/>
                <a:gd name="T34" fmla="*/ 1467 w 1471"/>
                <a:gd name="T35" fmla="*/ 1760 h 1760"/>
                <a:gd name="T36" fmla="*/ 1406 w 1471"/>
                <a:gd name="T37" fmla="*/ 1757 h 1760"/>
                <a:gd name="T38" fmla="*/ 1346 w 1471"/>
                <a:gd name="T39" fmla="*/ 1753 h 1760"/>
                <a:gd name="T40" fmla="*/ 1287 w 1471"/>
                <a:gd name="T41" fmla="*/ 1745 h 1760"/>
                <a:gd name="T42" fmla="*/ 1230 w 1471"/>
                <a:gd name="T43" fmla="*/ 1735 h 1760"/>
                <a:gd name="T44" fmla="*/ 1173 w 1471"/>
                <a:gd name="T45" fmla="*/ 1723 h 1760"/>
                <a:gd name="T46" fmla="*/ 1117 w 1471"/>
                <a:gd name="T47" fmla="*/ 1708 h 1760"/>
                <a:gd name="T48" fmla="*/ 1062 w 1471"/>
                <a:gd name="T49" fmla="*/ 1688 h 1760"/>
                <a:gd name="T50" fmla="*/ 1009 w 1471"/>
                <a:gd name="T51" fmla="*/ 1668 h 1760"/>
                <a:gd name="T52" fmla="*/ 955 w 1471"/>
                <a:gd name="T53" fmla="*/ 1644 h 1760"/>
                <a:gd name="T54" fmla="*/ 906 w 1471"/>
                <a:gd name="T55" fmla="*/ 1619 h 1760"/>
                <a:gd name="T56" fmla="*/ 859 w 1471"/>
                <a:gd name="T57" fmla="*/ 1590 h 1760"/>
                <a:gd name="T58" fmla="*/ 811 w 1471"/>
                <a:gd name="T59" fmla="*/ 1560 h 1760"/>
                <a:gd name="T60" fmla="*/ 762 w 1471"/>
                <a:gd name="T61" fmla="*/ 1527 h 1760"/>
                <a:gd name="T62" fmla="*/ 677 w 1471"/>
                <a:gd name="T63" fmla="*/ 1456 h 1760"/>
                <a:gd name="T64" fmla="*/ 598 w 1471"/>
                <a:gd name="T65" fmla="*/ 1375 h 1760"/>
                <a:gd name="T66" fmla="*/ 526 w 1471"/>
                <a:gd name="T67" fmla="*/ 1288 h 1760"/>
                <a:gd name="T68" fmla="*/ 493 w 1471"/>
                <a:gd name="T69" fmla="*/ 1241 h 1760"/>
                <a:gd name="T70" fmla="*/ 463 w 1471"/>
                <a:gd name="T71" fmla="*/ 1194 h 1760"/>
                <a:gd name="T72" fmla="*/ 435 w 1471"/>
                <a:gd name="T73" fmla="*/ 1146 h 1760"/>
                <a:gd name="T74" fmla="*/ 409 w 1471"/>
                <a:gd name="T75" fmla="*/ 1096 h 1760"/>
                <a:gd name="T76" fmla="*/ 384 w 1471"/>
                <a:gd name="T77" fmla="*/ 1044 h 1760"/>
                <a:gd name="T78" fmla="*/ 363 w 1471"/>
                <a:gd name="T79" fmla="*/ 989 h 1760"/>
                <a:gd name="T80" fmla="*/ 345 w 1471"/>
                <a:gd name="T81" fmla="*/ 936 h 1760"/>
                <a:gd name="T82" fmla="*/ 330 w 1471"/>
                <a:gd name="T83" fmla="*/ 881 h 1760"/>
                <a:gd name="T84" fmla="*/ 316 w 1471"/>
                <a:gd name="T85" fmla="*/ 824 h 1760"/>
                <a:gd name="T86" fmla="*/ 305 w 1471"/>
                <a:gd name="T87" fmla="*/ 765 h 1760"/>
                <a:gd name="T88" fmla="*/ 298 w 1471"/>
                <a:gd name="T89" fmla="*/ 707 h 1760"/>
                <a:gd name="T90" fmla="*/ 294 w 1471"/>
                <a:gd name="T91" fmla="*/ 649 h 1760"/>
                <a:gd name="T92" fmla="*/ 294 w 1471"/>
                <a:gd name="T93" fmla="*/ 587 h 1760"/>
                <a:gd name="T94" fmla="*/ 587 w 1471"/>
                <a:gd name="T95" fmla="*/ 0 h 1760"/>
                <a:gd name="T96" fmla="*/ 881 w 1471"/>
                <a:gd name="T97" fmla="*/ 587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1" h="1760">
                  <a:moveTo>
                    <a:pt x="881" y="587"/>
                  </a:moveTo>
                  <a:lnTo>
                    <a:pt x="881" y="617"/>
                  </a:lnTo>
                  <a:lnTo>
                    <a:pt x="882" y="646"/>
                  </a:lnTo>
                  <a:lnTo>
                    <a:pt x="886" y="676"/>
                  </a:lnTo>
                  <a:lnTo>
                    <a:pt x="892" y="705"/>
                  </a:lnTo>
                  <a:lnTo>
                    <a:pt x="897" y="732"/>
                  </a:lnTo>
                  <a:lnTo>
                    <a:pt x="906" y="761"/>
                  </a:lnTo>
                  <a:lnTo>
                    <a:pt x="915" y="790"/>
                  </a:lnTo>
                  <a:lnTo>
                    <a:pt x="925" y="816"/>
                  </a:lnTo>
                  <a:lnTo>
                    <a:pt x="936" y="842"/>
                  </a:lnTo>
                  <a:lnTo>
                    <a:pt x="950" y="867"/>
                  </a:lnTo>
                  <a:lnTo>
                    <a:pt x="965" y="892"/>
                  </a:lnTo>
                  <a:lnTo>
                    <a:pt x="980" y="915"/>
                  </a:lnTo>
                  <a:lnTo>
                    <a:pt x="995" y="937"/>
                  </a:lnTo>
                  <a:lnTo>
                    <a:pt x="1013" y="958"/>
                  </a:lnTo>
                  <a:lnTo>
                    <a:pt x="1031" y="980"/>
                  </a:lnTo>
                  <a:lnTo>
                    <a:pt x="1052" y="1001"/>
                  </a:lnTo>
                  <a:lnTo>
                    <a:pt x="1072" y="1019"/>
                  </a:lnTo>
                  <a:lnTo>
                    <a:pt x="1093" y="1040"/>
                  </a:lnTo>
                  <a:lnTo>
                    <a:pt x="1115" y="1056"/>
                  </a:lnTo>
                  <a:lnTo>
                    <a:pt x="1140" y="1073"/>
                  </a:lnTo>
                  <a:lnTo>
                    <a:pt x="1162" y="1087"/>
                  </a:lnTo>
                  <a:lnTo>
                    <a:pt x="1186" y="1103"/>
                  </a:lnTo>
                  <a:lnTo>
                    <a:pt x="1211" y="1116"/>
                  </a:lnTo>
                  <a:lnTo>
                    <a:pt x="1237" y="1128"/>
                  </a:lnTo>
                  <a:lnTo>
                    <a:pt x="1265" y="1138"/>
                  </a:lnTo>
                  <a:lnTo>
                    <a:pt x="1291" y="1146"/>
                  </a:lnTo>
                  <a:lnTo>
                    <a:pt x="1318" y="1154"/>
                  </a:lnTo>
                  <a:lnTo>
                    <a:pt x="1347" y="1162"/>
                  </a:lnTo>
                  <a:lnTo>
                    <a:pt x="1376" y="1166"/>
                  </a:lnTo>
                  <a:lnTo>
                    <a:pt x="1406" y="1171"/>
                  </a:lnTo>
                  <a:lnTo>
                    <a:pt x="1437" y="1172"/>
                  </a:lnTo>
                  <a:lnTo>
                    <a:pt x="1467" y="1172"/>
                  </a:lnTo>
                  <a:lnTo>
                    <a:pt x="1470" y="1172"/>
                  </a:lnTo>
                  <a:lnTo>
                    <a:pt x="1471" y="1760"/>
                  </a:lnTo>
                  <a:lnTo>
                    <a:pt x="1467" y="1760"/>
                  </a:lnTo>
                  <a:lnTo>
                    <a:pt x="1437" y="1760"/>
                  </a:lnTo>
                  <a:lnTo>
                    <a:pt x="1406" y="1757"/>
                  </a:lnTo>
                  <a:lnTo>
                    <a:pt x="1376" y="1757"/>
                  </a:lnTo>
                  <a:lnTo>
                    <a:pt x="1346" y="1753"/>
                  </a:lnTo>
                  <a:lnTo>
                    <a:pt x="1317" y="1752"/>
                  </a:lnTo>
                  <a:lnTo>
                    <a:pt x="1287" y="1745"/>
                  </a:lnTo>
                  <a:lnTo>
                    <a:pt x="1258" y="1741"/>
                  </a:lnTo>
                  <a:lnTo>
                    <a:pt x="1230" y="1735"/>
                  </a:lnTo>
                  <a:lnTo>
                    <a:pt x="1202" y="1730"/>
                  </a:lnTo>
                  <a:lnTo>
                    <a:pt x="1173" y="1723"/>
                  </a:lnTo>
                  <a:lnTo>
                    <a:pt x="1146" y="1717"/>
                  </a:lnTo>
                  <a:lnTo>
                    <a:pt x="1117" y="1708"/>
                  </a:lnTo>
                  <a:lnTo>
                    <a:pt x="1089" y="1698"/>
                  </a:lnTo>
                  <a:lnTo>
                    <a:pt x="1062" y="1688"/>
                  </a:lnTo>
                  <a:lnTo>
                    <a:pt x="1036" y="1679"/>
                  </a:lnTo>
                  <a:lnTo>
                    <a:pt x="1009" y="1668"/>
                  </a:lnTo>
                  <a:lnTo>
                    <a:pt x="983" y="1658"/>
                  </a:lnTo>
                  <a:lnTo>
                    <a:pt x="955" y="1644"/>
                  </a:lnTo>
                  <a:lnTo>
                    <a:pt x="932" y="1632"/>
                  </a:lnTo>
                  <a:lnTo>
                    <a:pt x="906" y="1619"/>
                  </a:lnTo>
                  <a:lnTo>
                    <a:pt x="882" y="1604"/>
                  </a:lnTo>
                  <a:lnTo>
                    <a:pt x="859" y="1590"/>
                  </a:lnTo>
                  <a:lnTo>
                    <a:pt x="834" y="1574"/>
                  </a:lnTo>
                  <a:lnTo>
                    <a:pt x="811" y="1560"/>
                  </a:lnTo>
                  <a:lnTo>
                    <a:pt x="787" y="1544"/>
                  </a:lnTo>
                  <a:lnTo>
                    <a:pt x="762" y="1527"/>
                  </a:lnTo>
                  <a:lnTo>
                    <a:pt x="719" y="1492"/>
                  </a:lnTo>
                  <a:lnTo>
                    <a:pt x="677" y="1456"/>
                  </a:lnTo>
                  <a:lnTo>
                    <a:pt x="636" y="1415"/>
                  </a:lnTo>
                  <a:lnTo>
                    <a:pt x="598" y="1375"/>
                  </a:lnTo>
                  <a:lnTo>
                    <a:pt x="560" y="1333"/>
                  </a:lnTo>
                  <a:lnTo>
                    <a:pt x="526" y="1288"/>
                  </a:lnTo>
                  <a:lnTo>
                    <a:pt x="508" y="1266"/>
                  </a:lnTo>
                  <a:lnTo>
                    <a:pt x="493" y="1241"/>
                  </a:lnTo>
                  <a:lnTo>
                    <a:pt x="478" y="1219"/>
                  </a:lnTo>
                  <a:lnTo>
                    <a:pt x="463" y="1194"/>
                  </a:lnTo>
                  <a:lnTo>
                    <a:pt x="446" y="1171"/>
                  </a:lnTo>
                  <a:lnTo>
                    <a:pt x="435" y="1146"/>
                  </a:lnTo>
                  <a:lnTo>
                    <a:pt x="422" y="1120"/>
                  </a:lnTo>
                  <a:lnTo>
                    <a:pt x="409" y="1096"/>
                  </a:lnTo>
                  <a:lnTo>
                    <a:pt x="395" y="1070"/>
                  </a:lnTo>
                  <a:lnTo>
                    <a:pt x="384" y="1044"/>
                  </a:lnTo>
                  <a:lnTo>
                    <a:pt x="373" y="1018"/>
                  </a:lnTo>
                  <a:lnTo>
                    <a:pt x="363" y="989"/>
                  </a:lnTo>
                  <a:lnTo>
                    <a:pt x="355" y="965"/>
                  </a:lnTo>
                  <a:lnTo>
                    <a:pt x="345" y="936"/>
                  </a:lnTo>
                  <a:lnTo>
                    <a:pt x="337" y="907"/>
                  </a:lnTo>
                  <a:lnTo>
                    <a:pt x="330" y="881"/>
                  </a:lnTo>
                  <a:lnTo>
                    <a:pt x="322" y="852"/>
                  </a:lnTo>
                  <a:lnTo>
                    <a:pt x="316" y="824"/>
                  </a:lnTo>
                  <a:lnTo>
                    <a:pt x="311" y="794"/>
                  </a:lnTo>
                  <a:lnTo>
                    <a:pt x="305" y="765"/>
                  </a:lnTo>
                  <a:lnTo>
                    <a:pt x="302" y="736"/>
                  </a:lnTo>
                  <a:lnTo>
                    <a:pt x="298" y="707"/>
                  </a:lnTo>
                  <a:lnTo>
                    <a:pt x="295" y="676"/>
                  </a:lnTo>
                  <a:lnTo>
                    <a:pt x="294" y="649"/>
                  </a:lnTo>
                  <a:lnTo>
                    <a:pt x="294" y="617"/>
                  </a:lnTo>
                  <a:lnTo>
                    <a:pt x="294" y="587"/>
                  </a:lnTo>
                  <a:lnTo>
                    <a:pt x="0" y="587"/>
                  </a:lnTo>
                  <a:lnTo>
                    <a:pt x="587" y="0"/>
                  </a:lnTo>
                  <a:lnTo>
                    <a:pt x="1173" y="587"/>
                  </a:lnTo>
                  <a:lnTo>
                    <a:pt x="881" y="587"/>
                  </a:lnTo>
                  <a:close/>
                </a:path>
              </a:pathLst>
            </a:custGeom>
            <a:gradFill rotWithShape="1">
              <a:gsLst>
                <a:gs pos="0">
                  <a:srgbClr val="66CCFF">
                    <a:gamma/>
                    <a:shade val="46275"/>
                    <a:invGamma/>
                    <a:alpha val="0"/>
                  </a:srgbClr>
                </a:gs>
                <a:gs pos="100000">
                  <a:srgbClr val="66CCFF">
                    <a:alpha val="30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05"/>
            <p:cNvSpPr>
              <a:spLocks/>
            </p:cNvSpPr>
            <p:nvPr/>
          </p:nvSpPr>
          <p:spPr bwMode="auto">
            <a:xfrm>
              <a:off x="1314" y="1454"/>
              <a:ext cx="577" cy="413"/>
            </a:xfrm>
            <a:custGeom>
              <a:avLst/>
              <a:gdLst>
                <a:gd name="T0" fmla="*/ 618 w 1730"/>
                <a:gd name="T1" fmla="*/ 360 h 1238"/>
                <a:gd name="T2" fmla="*/ 679 w 1730"/>
                <a:gd name="T3" fmla="*/ 353 h 1238"/>
                <a:gd name="T4" fmla="*/ 735 w 1730"/>
                <a:gd name="T5" fmla="*/ 340 h 1238"/>
                <a:gd name="T6" fmla="*/ 789 w 1730"/>
                <a:gd name="T7" fmla="*/ 323 h 1238"/>
                <a:gd name="T8" fmla="*/ 844 w 1730"/>
                <a:gd name="T9" fmla="*/ 301 h 1238"/>
                <a:gd name="T10" fmla="*/ 892 w 1730"/>
                <a:gd name="T11" fmla="*/ 275 h 1238"/>
                <a:gd name="T12" fmla="*/ 940 w 1730"/>
                <a:gd name="T13" fmla="*/ 242 h 1238"/>
                <a:gd name="T14" fmla="*/ 983 w 1730"/>
                <a:gd name="T15" fmla="*/ 207 h 1238"/>
                <a:gd name="T16" fmla="*/ 1022 w 1730"/>
                <a:gd name="T17" fmla="*/ 168 h 1238"/>
                <a:gd name="T18" fmla="*/ 1059 w 1730"/>
                <a:gd name="T19" fmla="*/ 125 h 1238"/>
                <a:gd name="T20" fmla="*/ 1089 w 1730"/>
                <a:gd name="T21" fmla="*/ 76 h 1238"/>
                <a:gd name="T22" fmla="*/ 1128 w 1730"/>
                <a:gd name="T23" fmla="*/ 0 h 1238"/>
                <a:gd name="T24" fmla="*/ 1730 w 1730"/>
                <a:gd name="T25" fmla="*/ 92 h 1238"/>
                <a:gd name="T26" fmla="*/ 1692 w 1730"/>
                <a:gd name="T27" fmla="*/ 177 h 1238"/>
                <a:gd name="T28" fmla="*/ 1670 w 1730"/>
                <a:gd name="T29" fmla="*/ 229 h 1238"/>
                <a:gd name="T30" fmla="*/ 1645 w 1730"/>
                <a:gd name="T31" fmla="*/ 281 h 1238"/>
                <a:gd name="T32" fmla="*/ 1619 w 1730"/>
                <a:gd name="T33" fmla="*/ 331 h 1238"/>
                <a:gd name="T34" fmla="*/ 1590 w 1730"/>
                <a:gd name="T35" fmla="*/ 382 h 1238"/>
                <a:gd name="T36" fmla="*/ 1561 w 1730"/>
                <a:gd name="T37" fmla="*/ 429 h 1238"/>
                <a:gd name="T38" fmla="*/ 1529 w 1730"/>
                <a:gd name="T39" fmla="*/ 474 h 1238"/>
                <a:gd name="T40" fmla="*/ 1456 w 1730"/>
                <a:gd name="T41" fmla="*/ 562 h 1238"/>
                <a:gd name="T42" fmla="*/ 1379 w 1730"/>
                <a:gd name="T43" fmla="*/ 640 h 1238"/>
                <a:gd name="T44" fmla="*/ 1291 w 1730"/>
                <a:gd name="T45" fmla="*/ 712 h 1238"/>
                <a:gd name="T46" fmla="*/ 1244 w 1730"/>
                <a:gd name="T47" fmla="*/ 745 h 1238"/>
                <a:gd name="T48" fmla="*/ 1197 w 1730"/>
                <a:gd name="T49" fmla="*/ 775 h 1238"/>
                <a:gd name="T50" fmla="*/ 1148 w 1730"/>
                <a:gd name="T51" fmla="*/ 803 h 1238"/>
                <a:gd name="T52" fmla="*/ 1098 w 1730"/>
                <a:gd name="T53" fmla="*/ 828 h 1238"/>
                <a:gd name="T54" fmla="*/ 1046 w 1730"/>
                <a:gd name="T55" fmla="*/ 853 h 1238"/>
                <a:gd name="T56" fmla="*/ 991 w 1730"/>
                <a:gd name="T57" fmla="*/ 875 h 1238"/>
                <a:gd name="T58" fmla="*/ 936 w 1730"/>
                <a:gd name="T59" fmla="*/ 892 h 1238"/>
                <a:gd name="T60" fmla="*/ 881 w 1730"/>
                <a:gd name="T61" fmla="*/ 911 h 1238"/>
                <a:gd name="T62" fmla="*/ 824 w 1730"/>
                <a:gd name="T63" fmla="*/ 922 h 1238"/>
                <a:gd name="T64" fmla="*/ 767 w 1730"/>
                <a:gd name="T65" fmla="*/ 931 h 1238"/>
                <a:gd name="T66" fmla="*/ 708 w 1730"/>
                <a:gd name="T67" fmla="*/ 941 h 1238"/>
                <a:gd name="T68" fmla="*/ 649 w 1730"/>
                <a:gd name="T69" fmla="*/ 944 h 1238"/>
                <a:gd name="T70" fmla="*/ 589 w 1730"/>
                <a:gd name="T71" fmla="*/ 947 h 1238"/>
                <a:gd name="T72" fmla="*/ 588 w 1730"/>
                <a:gd name="T73" fmla="*/ 1238 h 1238"/>
                <a:gd name="T74" fmla="*/ 588 w 1730"/>
                <a:gd name="T75" fmla="*/ 66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0" h="1238">
                  <a:moveTo>
                    <a:pt x="588" y="360"/>
                  </a:moveTo>
                  <a:lnTo>
                    <a:pt x="618" y="360"/>
                  </a:lnTo>
                  <a:lnTo>
                    <a:pt x="649" y="356"/>
                  </a:lnTo>
                  <a:lnTo>
                    <a:pt x="679" y="353"/>
                  </a:lnTo>
                  <a:lnTo>
                    <a:pt x="707" y="346"/>
                  </a:lnTo>
                  <a:lnTo>
                    <a:pt x="735" y="340"/>
                  </a:lnTo>
                  <a:lnTo>
                    <a:pt x="763" y="333"/>
                  </a:lnTo>
                  <a:lnTo>
                    <a:pt x="789" y="323"/>
                  </a:lnTo>
                  <a:lnTo>
                    <a:pt x="817" y="314"/>
                  </a:lnTo>
                  <a:lnTo>
                    <a:pt x="844" y="301"/>
                  </a:lnTo>
                  <a:lnTo>
                    <a:pt x="867" y="288"/>
                  </a:lnTo>
                  <a:lnTo>
                    <a:pt x="892" y="275"/>
                  </a:lnTo>
                  <a:lnTo>
                    <a:pt x="915" y="259"/>
                  </a:lnTo>
                  <a:lnTo>
                    <a:pt x="940" y="242"/>
                  </a:lnTo>
                  <a:lnTo>
                    <a:pt x="961" y="225"/>
                  </a:lnTo>
                  <a:lnTo>
                    <a:pt x="983" y="207"/>
                  </a:lnTo>
                  <a:lnTo>
                    <a:pt x="1002" y="188"/>
                  </a:lnTo>
                  <a:lnTo>
                    <a:pt x="1022" y="168"/>
                  </a:lnTo>
                  <a:lnTo>
                    <a:pt x="1042" y="145"/>
                  </a:lnTo>
                  <a:lnTo>
                    <a:pt x="1059" y="125"/>
                  </a:lnTo>
                  <a:lnTo>
                    <a:pt x="1075" y="101"/>
                  </a:lnTo>
                  <a:lnTo>
                    <a:pt x="1089" y="76"/>
                  </a:lnTo>
                  <a:lnTo>
                    <a:pt x="1105" y="53"/>
                  </a:lnTo>
                  <a:lnTo>
                    <a:pt x="1128" y="0"/>
                  </a:lnTo>
                  <a:lnTo>
                    <a:pt x="1460" y="344"/>
                  </a:lnTo>
                  <a:lnTo>
                    <a:pt x="1730" y="92"/>
                  </a:lnTo>
                  <a:lnTo>
                    <a:pt x="1705" y="140"/>
                  </a:lnTo>
                  <a:lnTo>
                    <a:pt x="1692" y="177"/>
                  </a:lnTo>
                  <a:lnTo>
                    <a:pt x="1680" y="203"/>
                  </a:lnTo>
                  <a:lnTo>
                    <a:pt x="1670" y="229"/>
                  </a:lnTo>
                  <a:lnTo>
                    <a:pt x="1659" y="255"/>
                  </a:lnTo>
                  <a:lnTo>
                    <a:pt x="1645" y="281"/>
                  </a:lnTo>
                  <a:lnTo>
                    <a:pt x="1633" y="307"/>
                  </a:lnTo>
                  <a:lnTo>
                    <a:pt x="1619" y="331"/>
                  </a:lnTo>
                  <a:lnTo>
                    <a:pt x="1607" y="357"/>
                  </a:lnTo>
                  <a:lnTo>
                    <a:pt x="1590" y="382"/>
                  </a:lnTo>
                  <a:lnTo>
                    <a:pt x="1576" y="404"/>
                  </a:lnTo>
                  <a:lnTo>
                    <a:pt x="1561" y="429"/>
                  </a:lnTo>
                  <a:lnTo>
                    <a:pt x="1546" y="451"/>
                  </a:lnTo>
                  <a:lnTo>
                    <a:pt x="1529" y="474"/>
                  </a:lnTo>
                  <a:lnTo>
                    <a:pt x="1495" y="519"/>
                  </a:lnTo>
                  <a:lnTo>
                    <a:pt x="1456" y="562"/>
                  </a:lnTo>
                  <a:lnTo>
                    <a:pt x="1418" y="602"/>
                  </a:lnTo>
                  <a:lnTo>
                    <a:pt x="1379" y="640"/>
                  </a:lnTo>
                  <a:lnTo>
                    <a:pt x="1336" y="677"/>
                  </a:lnTo>
                  <a:lnTo>
                    <a:pt x="1291" y="712"/>
                  </a:lnTo>
                  <a:lnTo>
                    <a:pt x="1268" y="729"/>
                  </a:lnTo>
                  <a:lnTo>
                    <a:pt x="1244" y="745"/>
                  </a:lnTo>
                  <a:lnTo>
                    <a:pt x="1222" y="762"/>
                  </a:lnTo>
                  <a:lnTo>
                    <a:pt x="1197" y="775"/>
                  </a:lnTo>
                  <a:lnTo>
                    <a:pt x="1172" y="790"/>
                  </a:lnTo>
                  <a:lnTo>
                    <a:pt x="1148" y="803"/>
                  </a:lnTo>
                  <a:lnTo>
                    <a:pt x="1122" y="818"/>
                  </a:lnTo>
                  <a:lnTo>
                    <a:pt x="1098" y="828"/>
                  </a:lnTo>
                  <a:lnTo>
                    <a:pt x="1072" y="843"/>
                  </a:lnTo>
                  <a:lnTo>
                    <a:pt x="1046" y="853"/>
                  </a:lnTo>
                  <a:lnTo>
                    <a:pt x="1020" y="864"/>
                  </a:lnTo>
                  <a:lnTo>
                    <a:pt x="991" y="875"/>
                  </a:lnTo>
                  <a:lnTo>
                    <a:pt x="965" y="883"/>
                  </a:lnTo>
                  <a:lnTo>
                    <a:pt x="936" y="892"/>
                  </a:lnTo>
                  <a:lnTo>
                    <a:pt x="909" y="901"/>
                  </a:lnTo>
                  <a:lnTo>
                    <a:pt x="881" y="911"/>
                  </a:lnTo>
                  <a:lnTo>
                    <a:pt x="853" y="916"/>
                  </a:lnTo>
                  <a:lnTo>
                    <a:pt x="824" y="922"/>
                  </a:lnTo>
                  <a:lnTo>
                    <a:pt x="795" y="926"/>
                  </a:lnTo>
                  <a:lnTo>
                    <a:pt x="767" y="931"/>
                  </a:lnTo>
                  <a:lnTo>
                    <a:pt x="737" y="937"/>
                  </a:lnTo>
                  <a:lnTo>
                    <a:pt x="708" y="941"/>
                  </a:lnTo>
                  <a:lnTo>
                    <a:pt x="679" y="943"/>
                  </a:lnTo>
                  <a:lnTo>
                    <a:pt x="649" y="944"/>
                  </a:lnTo>
                  <a:lnTo>
                    <a:pt x="618" y="944"/>
                  </a:lnTo>
                  <a:lnTo>
                    <a:pt x="589" y="947"/>
                  </a:lnTo>
                  <a:lnTo>
                    <a:pt x="588" y="947"/>
                  </a:lnTo>
                  <a:lnTo>
                    <a:pt x="588" y="1238"/>
                  </a:lnTo>
                  <a:lnTo>
                    <a:pt x="0" y="653"/>
                  </a:lnTo>
                  <a:lnTo>
                    <a:pt x="588" y="66"/>
                  </a:lnTo>
                  <a:lnTo>
                    <a:pt x="588" y="360"/>
                  </a:lnTo>
                  <a:close/>
                </a:path>
              </a:pathLst>
            </a:custGeom>
            <a:gradFill rotWithShape="1">
              <a:gsLst>
                <a:gs pos="0">
                  <a:srgbClr val="9999FF">
                    <a:gamma/>
                    <a:shade val="46275"/>
                    <a:invGamma/>
                    <a:alpha val="0"/>
                  </a:srgbClr>
                </a:gs>
                <a:gs pos="100000">
                  <a:srgbClr val="9999FF">
                    <a:alpha val="30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" name="제목 1"/>
          <p:cNvSpPr txBox="1">
            <a:spLocks/>
          </p:cNvSpPr>
          <p:nvPr/>
        </p:nvSpPr>
        <p:spPr bwMode="auto">
          <a:xfrm>
            <a:off x="294915" y="1071000"/>
            <a:ext cx="8201025" cy="87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0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대형사이트 위주의 프로젝트 수행경험을 보유하고 있으며</a:t>
            </a:r>
            <a:r>
              <a:rPr kumimoji="0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 및 글로벌 기업 등 여러 산업 군에 걸친 다양한 </a:t>
            </a:r>
            <a:r>
              <a:rPr kumimoji="0"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kumimoji="0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보유</a:t>
            </a:r>
          </a:p>
        </p:txBody>
      </p:sp>
      <p:grpSp>
        <p:nvGrpSpPr>
          <p:cNvPr id="23" name="그룹 55"/>
          <p:cNvGrpSpPr>
            <a:grpSpLocks/>
          </p:cNvGrpSpPr>
          <p:nvPr/>
        </p:nvGrpSpPr>
        <p:grpSpPr bwMode="auto">
          <a:xfrm>
            <a:off x="543450" y="4947126"/>
            <a:ext cx="1571625" cy="571500"/>
            <a:chOff x="7539054" y="2824154"/>
            <a:chExt cx="1785938" cy="64293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7539054" y="2824154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5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121" y="2897837"/>
              <a:ext cx="785812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63"/>
          <p:cNvGrpSpPr>
            <a:grpSpLocks/>
          </p:cNvGrpSpPr>
          <p:nvPr/>
        </p:nvGrpSpPr>
        <p:grpSpPr bwMode="auto">
          <a:xfrm>
            <a:off x="4670751" y="2610600"/>
            <a:ext cx="1571625" cy="571500"/>
            <a:chOff x="500034" y="4643438"/>
            <a:chExt cx="1785938" cy="64293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00034" y="4643438"/>
              <a:ext cx="1785938" cy="642938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림 22" descr="n_logo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89" y="4826255"/>
              <a:ext cx="1490667" cy="293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그룹 65"/>
          <p:cNvGrpSpPr>
            <a:grpSpLocks/>
          </p:cNvGrpSpPr>
          <p:nvPr/>
        </p:nvGrpSpPr>
        <p:grpSpPr bwMode="auto">
          <a:xfrm>
            <a:off x="2735746" y="2610600"/>
            <a:ext cx="1571625" cy="571500"/>
            <a:chOff x="0" y="2500306"/>
            <a:chExt cx="1785938" cy="642933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0" y="2500306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7" y="2625533"/>
              <a:ext cx="157410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>
          <a:xfrm>
            <a:off x="6987170" y="3807110"/>
            <a:ext cx="1571625" cy="571500"/>
          </a:xfrm>
          <a:prstGeom prst="roundRect">
            <a:avLst>
              <a:gd name="adj" fmla="val 255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9" name="그룹 71"/>
          <p:cNvGrpSpPr>
            <a:grpSpLocks/>
          </p:cNvGrpSpPr>
          <p:nvPr/>
        </p:nvGrpSpPr>
        <p:grpSpPr bwMode="auto">
          <a:xfrm>
            <a:off x="6987170" y="2610600"/>
            <a:ext cx="1571625" cy="571500"/>
            <a:chOff x="6429388" y="5072074"/>
            <a:chExt cx="1785938" cy="642933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429388" y="5072074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26" y="5241990"/>
              <a:ext cx="1643074" cy="33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그룹 69"/>
          <p:cNvGrpSpPr>
            <a:grpSpLocks/>
          </p:cNvGrpSpPr>
          <p:nvPr/>
        </p:nvGrpSpPr>
        <p:grpSpPr bwMode="auto">
          <a:xfrm>
            <a:off x="543450" y="3778863"/>
            <a:ext cx="1571625" cy="571500"/>
            <a:chOff x="7000892" y="1500174"/>
            <a:chExt cx="1785938" cy="64293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000892" y="1500174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068" y="1598506"/>
              <a:ext cx="1411336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64"/>
          <p:cNvGrpSpPr>
            <a:grpSpLocks/>
          </p:cNvGrpSpPr>
          <p:nvPr/>
        </p:nvGrpSpPr>
        <p:grpSpPr bwMode="auto">
          <a:xfrm>
            <a:off x="543450" y="2610600"/>
            <a:ext cx="1571625" cy="571500"/>
            <a:chOff x="214282" y="3286124"/>
            <a:chExt cx="1785938" cy="642933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214282" y="3286124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01" y="3370441"/>
              <a:ext cx="1498439" cy="46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그룹 61"/>
          <p:cNvGrpSpPr>
            <a:grpSpLocks/>
          </p:cNvGrpSpPr>
          <p:nvPr/>
        </p:nvGrpSpPr>
        <p:grpSpPr bwMode="auto">
          <a:xfrm>
            <a:off x="2735746" y="4932838"/>
            <a:ext cx="1571625" cy="571500"/>
            <a:chOff x="6572264" y="4000509"/>
            <a:chExt cx="1785938" cy="6429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572264" y="4000509"/>
              <a:ext cx="1785938" cy="642938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782" y="4158910"/>
              <a:ext cx="1190630" cy="440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그룹 57"/>
          <p:cNvGrpSpPr>
            <a:grpSpLocks/>
          </p:cNvGrpSpPr>
          <p:nvPr/>
        </p:nvGrpSpPr>
        <p:grpSpPr bwMode="auto">
          <a:xfrm>
            <a:off x="4670751" y="4903857"/>
            <a:ext cx="1571625" cy="571500"/>
            <a:chOff x="7386654" y="2671754"/>
            <a:chExt cx="1785938" cy="64293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386654" y="2671754"/>
              <a:ext cx="1785938" cy="642933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604" y="2732270"/>
              <a:ext cx="957266" cy="53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그룹 93"/>
          <p:cNvGrpSpPr>
            <a:grpSpLocks/>
          </p:cNvGrpSpPr>
          <p:nvPr/>
        </p:nvGrpSpPr>
        <p:grpSpPr bwMode="auto">
          <a:xfrm>
            <a:off x="6987170" y="4923203"/>
            <a:ext cx="1571625" cy="571500"/>
            <a:chOff x="7215188" y="2071688"/>
            <a:chExt cx="1571625" cy="571500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7215188" y="2071688"/>
              <a:ext cx="1571625" cy="571500"/>
            </a:xfrm>
            <a:prstGeom prst="roundRect">
              <a:avLst>
                <a:gd name="adj" fmla="val 255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9" name="Picture 8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2143125"/>
              <a:ext cx="1006475" cy="24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8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3" y="2390775"/>
              <a:ext cx="1219200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" name="Picture 9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54" y="5018408"/>
            <a:ext cx="26193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_x70203920" descr="EMB00000c9403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70" y="3837273"/>
            <a:ext cx="9350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7071307" y="4102385"/>
            <a:ext cx="1592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100" b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건축도시공간연구소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36" y="3712808"/>
            <a:ext cx="1518731" cy="6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회사 정보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8" y="1285102"/>
            <a:ext cx="3738446" cy="52844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5" y="3244301"/>
            <a:ext cx="4589465" cy="3325255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 bwMode="auto">
          <a:xfrm>
            <a:off x="301385" y="1275728"/>
            <a:ext cx="48711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휴나닉 </a:t>
            </a:r>
            <a:endParaRPr kumimoji="0"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평택시 합정동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905-2 101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kumimoji="0" lang="en-US" altLang="ko-KR" sz="14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031-656-3707 / FAX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031-656-3706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E-mail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hunanik2017@gmail.com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www.hunamall.com</a:t>
            </a:r>
            <a:endParaRPr kumimoji="0"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62268" y="881202"/>
            <a:ext cx="2575570" cy="306387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smtClean="0">
                <a:solidFill>
                  <a:srgbClr val="FFFFFF"/>
                </a:solidFill>
                <a:cs typeface="Arial" charset="0"/>
              </a:rPr>
              <a:t>사업자등록증 사본</a:t>
            </a:r>
            <a:endParaRPr lang="ko-KR" altLang="en-US" sz="16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385" y="2842526"/>
            <a:ext cx="1615862" cy="306387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smtClean="0">
                <a:solidFill>
                  <a:srgbClr val="FFFFFF"/>
                </a:solidFill>
                <a:cs typeface="Arial" charset="0"/>
              </a:rPr>
              <a:t>오시는 길</a:t>
            </a:r>
            <a:endParaRPr lang="ko-KR" altLang="en-US" sz="16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385" y="881201"/>
            <a:ext cx="1615862" cy="306387"/>
          </a:xfrm>
          <a:prstGeom prst="roundRect">
            <a:avLst>
              <a:gd name="adj" fmla="val 47956"/>
            </a:avLst>
          </a:prstGeom>
          <a:solidFill>
            <a:srgbClr val="5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rgbClr val="FFFFFF"/>
                </a:solidFill>
                <a:cs typeface="Arial" charset="0"/>
              </a:rPr>
              <a:t>연락처</a:t>
            </a:r>
            <a:endParaRPr lang="ko-KR" altLang="en-US" sz="1600" b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25413"/>
            <a:ext cx="40671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28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회사소개</a:t>
            </a:r>
            <a:endParaRPr lang="ko-KR" altLang="en-US" sz="2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173566"/>
            <a:ext cx="9144000" cy="2592387"/>
          </a:xfrm>
          <a:prstGeom prst="rect">
            <a:avLst/>
          </a:prstGeom>
          <a:solidFill>
            <a:schemeClr val="accent5">
              <a:lumMod val="75000"/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33" descr="C:\Documents and Settings\hanueli\바탕 화면\2008상반기워크샵\img\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8" y="2578379"/>
            <a:ext cx="173831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675354" y="2578379"/>
            <a:ext cx="5468645" cy="15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192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HY헤드라인M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회사 소개</vt:lpstr>
      <vt:lpstr>회사 연혁</vt:lpstr>
      <vt:lpstr>주요 사업분야</vt:lpstr>
      <vt:lpstr>협력 및 파트너사</vt:lpstr>
      <vt:lpstr>회사 정보</vt:lpstr>
      <vt:lpstr>회사소개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d</dc:creator>
  <cp:lastModifiedBy>s d</cp:lastModifiedBy>
  <cp:revision>26</cp:revision>
  <dcterms:created xsi:type="dcterms:W3CDTF">2017-11-16T02:36:55Z</dcterms:created>
  <dcterms:modified xsi:type="dcterms:W3CDTF">2017-11-16T06:57:31Z</dcterms:modified>
</cp:coreProperties>
</file>