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123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75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037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81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145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163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590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916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94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280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33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42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70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950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11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127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901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BF7A-51A5-471B-8FC5-5B0E57DE958B}" type="datetimeFigureOut">
              <a:rPr lang="es-EC" smtClean="0"/>
              <a:t>24/06/2016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6AE6-1C39-4A41-8999-9D04567966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9700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TAREA SVG</a:t>
            </a:r>
            <a:br>
              <a:rPr lang="es-EC" dirty="0"/>
            </a:br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434133" y="2801174"/>
            <a:ext cx="10608427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C" dirty="0"/>
              <a:t>Realizar un grafico .</a:t>
            </a:r>
            <a:r>
              <a:rPr lang="es-EC" dirty="0" err="1"/>
              <a:t>svg</a:t>
            </a:r>
            <a:r>
              <a:rPr lang="es-EC" dirty="0"/>
              <a:t> en forma de circulo con posición (x=120 y=70) grosor de línea=4</a:t>
            </a:r>
          </a:p>
          <a:p>
            <a:r>
              <a:rPr lang="es-EC" dirty="0"/>
              <a:t>Color de línea y fondo a elección del estudiante. R=25</a:t>
            </a:r>
          </a:p>
          <a:p>
            <a:r>
              <a:rPr lang="es-EC" dirty="0"/>
              <a:t>El tamaño del archivo </a:t>
            </a:r>
            <a:r>
              <a:rPr lang="es-EC" dirty="0" err="1"/>
              <a:t>svg</a:t>
            </a:r>
            <a:r>
              <a:rPr lang="es-EC" dirty="0"/>
              <a:t> es (600,600)</a:t>
            </a:r>
          </a:p>
          <a:p>
            <a:endParaRPr lang="es-EC" dirty="0"/>
          </a:p>
          <a:p>
            <a:r>
              <a:rPr lang="es-EC" dirty="0">
                <a:solidFill>
                  <a:schemeClr val="bg1"/>
                </a:solidFill>
              </a:rPr>
              <a:t> </a:t>
            </a:r>
            <a:endParaRPr lang="es-EC" dirty="0"/>
          </a:p>
          <a:p>
            <a:br>
              <a:rPr lang="es-EC" dirty="0"/>
            </a:br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325363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Berlín</vt:lpstr>
      <vt:lpstr>TAREA SVG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SVG </dc:title>
  <dc:creator>MARC</dc:creator>
  <cp:lastModifiedBy>MARC</cp:lastModifiedBy>
  <cp:revision>4</cp:revision>
  <dcterms:created xsi:type="dcterms:W3CDTF">2016-06-19T04:02:15Z</dcterms:created>
  <dcterms:modified xsi:type="dcterms:W3CDTF">2016-06-24T18:26:49Z</dcterms:modified>
</cp:coreProperties>
</file>