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602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078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179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146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909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37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125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919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05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016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15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F42B-44FF-4B48-9BF5-F25A9668DEAA}" type="datetimeFigureOut">
              <a:rPr lang="es-EC" smtClean="0"/>
              <a:t>18/06/2016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643C-D6E1-4ED2-8A24-178A7AEEF5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6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7419" y="619880"/>
            <a:ext cx="8610600" cy="1293028"/>
          </a:xfrm>
        </p:spPr>
        <p:txBody>
          <a:bodyPr>
            <a:normAutofit/>
          </a:bodyPr>
          <a:lstStyle/>
          <a:p>
            <a:r>
              <a:rPr lang="es-EC" sz="1800" cap="none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Tarea RDFa: </a:t>
            </a:r>
            <a:r>
              <a:rPr lang="es-EC" sz="18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llevar la información de la 1ra y 3ra imagen  a un archivo .</a:t>
            </a:r>
            <a:r>
              <a:rPr lang="es-EC" sz="1800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es-EC" sz="18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comprobar  el resultado. Escribir una pequeña conclusión</a:t>
            </a:r>
            <a:endParaRPr lang="es-EC" sz="18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412" t="29458" r="67951" b="24158"/>
          <a:stretch/>
        </p:blipFill>
        <p:spPr>
          <a:xfrm>
            <a:off x="270456" y="1947728"/>
            <a:ext cx="3335630" cy="33931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7107" t="27245" r="73724" b="24516"/>
          <a:stretch/>
        </p:blipFill>
        <p:spPr>
          <a:xfrm>
            <a:off x="4182135" y="1912908"/>
            <a:ext cx="2494231" cy="35288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567" y="1912908"/>
            <a:ext cx="4517528" cy="34628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701" y="6349643"/>
            <a:ext cx="2107373" cy="40544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43845" y="6447311"/>
            <a:ext cx="8929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/>
              <a:t>http://es.slideshare.net/berrueta/20100715-rdfa-curso-upm</a:t>
            </a:r>
          </a:p>
        </p:txBody>
      </p:sp>
    </p:spTree>
    <p:extLst>
      <p:ext uri="{BB962C8B-B14F-4D97-AF65-F5344CB8AC3E}">
        <p14:creationId xmlns:p14="http://schemas.microsoft.com/office/powerpoint/2010/main" val="41128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Tarea RDFa: llevar la información de la 1ra y 3ra imagen  a un archivo .html y comprobar  el resultado. Escribir una pequeña 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RDFa: llevar la información de la 1ra y 3ra imagen  a un archivo .html y comprobar  el resultado. Escribir una pequeña conclusión</dc:title>
  <dc:creator>MARC</dc:creator>
  <cp:lastModifiedBy>MARC</cp:lastModifiedBy>
  <cp:revision>1</cp:revision>
  <dcterms:created xsi:type="dcterms:W3CDTF">2016-06-19T04:03:40Z</dcterms:created>
  <dcterms:modified xsi:type="dcterms:W3CDTF">2016-06-19T04:03:51Z</dcterms:modified>
</cp:coreProperties>
</file>