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61" r:id="rId3"/>
    <p:sldId id="263" r:id="rId4"/>
    <p:sldId id="264" r:id="rId5"/>
    <p:sldId id="265" r:id="rId6"/>
    <p:sldId id="273" r:id="rId7"/>
    <p:sldId id="294" r:id="rId8"/>
  </p:sldIdLst>
  <p:sldSz cx="9144000" cy="5143500" type="screen16x9"/>
  <p:notesSz cx="6858000" cy="9144000"/>
  <p:embeddedFontLst>
    <p:embeddedFont>
      <p:font typeface="Poppins Light" charset="0"/>
      <p:regular r:id="rId10"/>
      <p:bold r:id="rId11"/>
      <p:italic r:id="rId12"/>
      <p:boldItalic r:id="rId13"/>
    </p:embeddedFont>
    <p:embeddedFont>
      <p:font typeface="Montserrat" charset="0"/>
      <p:regular r:id="rId14"/>
      <p:bold r:id="rId15"/>
      <p:italic r:id="rId16"/>
      <p:boldItalic r:id="rId17"/>
    </p:embeddedFont>
    <p:embeddedFont>
      <p:font typeface="Comic Sans MS" pitchFamily="66" charset="0"/>
      <p:regular r:id="rId18"/>
      <p:bold r:id="rId19"/>
    </p:embeddedFont>
    <p:embeddedFont>
      <p:font typeface="Poppins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84DA76C-795A-495A-BEFA-B778C0396278}">
  <a:tblStyle styleId="{F84DA76C-795A-495A-BEFA-B778C03962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1611BF4-621E-4B3C-804F-145F23E6AE4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102" y="-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788943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62ba19e904_1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62ba19e904_1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big image">
  <p:cSld name="TITLE_AND_BODY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5142675" y="358375"/>
            <a:ext cx="4426800" cy="44268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5376775" y="592475"/>
            <a:ext cx="3958500" cy="39585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61" name="Google Shape;61;p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1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8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84" name="Google Shape;84;p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body" idx="2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3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A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PENDIDIKAN DI ERA PANDEMI</a:t>
            </a:r>
            <a:endParaRPr dirty="0"/>
          </a:p>
        </p:txBody>
      </p:sp>
      <p:grpSp>
        <p:nvGrpSpPr>
          <p:cNvPr id="142" name="Google Shape;142;p14"/>
          <p:cNvGrpSpPr/>
          <p:nvPr/>
        </p:nvGrpSpPr>
        <p:grpSpPr>
          <a:xfrm>
            <a:off x="1316776" y="944847"/>
            <a:ext cx="832106" cy="832102"/>
            <a:chOff x="1923675" y="1633650"/>
            <a:chExt cx="436000" cy="435975"/>
          </a:xfrm>
        </p:grpSpPr>
        <p:sp>
          <p:nvSpPr>
            <p:cNvPr id="143" name="Google Shape;143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325252" y="1491630"/>
            <a:ext cx="5544616" cy="187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d-ID" b="0" dirty="0">
                <a:latin typeface="Comic Sans MS" pitchFamily="66" charset="0"/>
              </a:rPr>
              <a:t>	 </a:t>
            </a:r>
            <a:r>
              <a:rPr lang="id-ID" b="0" dirty="0" smtClean="0">
                <a:latin typeface="Comic Sans MS" pitchFamily="66" charset="0"/>
              </a:rPr>
              <a:t>  Memberikan                               	  pembelajaran	dengan cara </a:t>
            </a:r>
            <a:r>
              <a:rPr lang="id-ID" b="0" dirty="0">
                <a:latin typeface="Comic Sans MS" pitchFamily="66" charset="0"/>
              </a:rPr>
              <a:t>daring</a:t>
            </a:r>
            <a:endParaRPr dirty="0">
              <a:latin typeface="Comic Sans MS" pitchFamily="66" charset="0"/>
            </a:endParaRPr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1</a:t>
            </a:r>
            <a:endParaRPr dirty="0"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.</a:t>
            </a:r>
            <a:endParaRPr dirty="0"/>
          </a:p>
        </p:txBody>
      </p:sp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xfrm>
            <a:off x="777644" y="1973471"/>
            <a:ext cx="5220300" cy="10911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d-ID" b="0" dirty="0">
                <a:latin typeface="Comic Sans MS" pitchFamily="66" charset="0"/>
              </a:rPr>
              <a:t> </a:t>
            </a:r>
            <a:r>
              <a:rPr lang="id-ID" b="0" dirty="0" smtClean="0">
                <a:latin typeface="Comic Sans MS" pitchFamily="66" charset="0"/>
              </a:rPr>
              <a:t> </a:t>
            </a:r>
            <a:r>
              <a:rPr lang="id-ID" b="0" dirty="0" smtClean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mic Sans MS" pitchFamily="66" charset="0"/>
              </a:rPr>
              <a:t>Mengembangkan   rencana kontinjensi</a:t>
            </a:r>
            <a:endParaRPr b="0" dirty="0">
              <a:ln>
                <a:solidFill>
                  <a:schemeClr val="tx1"/>
                </a:solidFill>
              </a:ln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2</a:t>
            </a:r>
            <a:endParaRPr dirty="0"/>
          </a:p>
        </p:txBody>
      </p:sp>
      <p:pic>
        <p:nvPicPr>
          <p:cNvPr id="228" name="Google Shape;22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29" name="Google Shape;229;p2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30" name="Google Shape;230;p2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1"/>
          <p:cNvSpPr/>
          <p:nvPr/>
        </p:nvSpPr>
        <p:spPr>
          <a:xfrm>
            <a:off x="6454511" y="36700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3</a:t>
            </a:r>
            <a:endParaRPr dirty="0"/>
          </a:p>
        </p:txBody>
      </p:sp>
      <p:pic>
        <p:nvPicPr>
          <p:cNvPr id="243" name="Google Shape;24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44" name="Google Shape;244;p22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45" name="Google Shape;245;p2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2"/>
          <p:cNvGrpSpPr/>
          <p:nvPr/>
        </p:nvGrpSpPr>
        <p:grpSpPr>
          <a:xfrm>
            <a:off x="6405399" y="3676684"/>
            <a:ext cx="435022" cy="323445"/>
            <a:chOff x="5247525" y="3007275"/>
            <a:chExt cx="517575" cy="384825"/>
          </a:xfrm>
        </p:grpSpPr>
        <p:sp>
          <p:nvSpPr>
            <p:cNvPr id="249" name="Google Shape;249;p2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2802" y="3001319"/>
            <a:ext cx="5220300" cy="683100"/>
          </a:xfrm>
        </p:spPr>
        <p:txBody>
          <a:bodyPr/>
          <a:lstStyle/>
          <a:p>
            <a:r>
              <a:rPr lang="id-ID" sz="2800" b="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itchFamily="66" charset="0"/>
              </a:rPr>
              <a:t>Mendistribusi </a:t>
            </a:r>
            <a:r>
              <a:rPr lang="id-ID" sz="2800" b="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itchFamily="66" charset="0"/>
              </a:rPr>
              <a:t>sumber daya  </a:t>
            </a:r>
            <a:r>
              <a:rPr lang="id-ID" sz="2800" b="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itchFamily="66" charset="0"/>
              </a:rPr>
              <a:t>        yang </a:t>
            </a:r>
            <a:r>
              <a:rPr lang="id-ID" sz="2800" b="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itchFamily="66" charset="0"/>
              </a:rPr>
              <a:t>dapat mencegah </a:t>
            </a:r>
            <a:r>
              <a:rPr lang="id-ID" sz="2800" b="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itchFamily="66" charset="0"/>
              </a:rPr>
              <a:t>	penularan penyakit</a:t>
            </a:r>
            <a:br>
              <a:rPr lang="id-ID" sz="2800" b="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itchFamily="66" charset="0"/>
              </a:rPr>
            </a:br>
            <a:r>
              <a:rPr lang="id-ID" sz="2800" b="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itchFamily="66" charset="0"/>
              </a:rPr>
              <a:t/>
            </a:r>
            <a:br>
              <a:rPr lang="id-ID" sz="2800" b="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itchFamily="66" charset="0"/>
              </a:rPr>
            </a:br>
            <a:r>
              <a:rPr lang="id-ID" sz="2800" b="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itchFamily="66" charset="0"/>
              </a:rPr>
              <a:t>(mengatur </a:t>
            </a:r>
            <a:r>
              <a:rPr lang="id-ID" sz="2800" b="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itchFamily="66" charset="0"/>
              </a:rPr>
              <a:t>suhu,memakai masker,mencuci tangan, dll)</a:t>
            </a:r>
            <a:endParaRPr lang="id-ID" sz="28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76775" y="592475"/>
            <a:ext cx="3958500" cy="3958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56" name="Google Shape;256;p23"/>
          <p:cNvSpPr txBox="1">
            <a:spLocks noGrp="1"/>
          </p:cNvSpPr>
          <p:nvPr>
            <p:ph type="title"/>
          </p:nvPr>
        </p:nvSpPr>
        <p:spPr>
          <a:xfrm>
            <a:off x="-36" y="-884634"/>
            <a:ext cx="5040560" cy="45365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id-ID" sz="3200" b="0" dirty="0"/>
              <a:t>	</a:t>
            </a:r>
            <a:r>
              <a:rPr lang="id-ID" sz="4000" b="0" dirty="0" smtClean="0"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  <a:solidFill>
                  <a:srgbClr val="0070C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omic Sans MS" pitchFamily="66" charset="0"/>
              </a:rPr>
              <a:t>Memberikan       	pelatihan yang 	dibutuhkan</a:t>
            </a:r>
            <a:endParaRPr sz="4000" dirty="0"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  <a:solidFill>
                <a:srgbClr val="0070C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Comic Sans MS" pitchFamily="66" charset="0"/>
            </a:endParaRPr>
          </a:p>
        </p:txBody>
      </p:sp>
      <p:sp>
        <p:nvSpPr>
          <p:cNvPr id="258" name="Google Shape;258;p2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4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1"/>
          <p:cNvSpPr txBox="1">
            <a:spLocks noGrp="1"/>
          </p:cNvSpPr>
          <p:nvPr>
            <p:ph type="title"/>
          </p:nvPr>
        </p:nvSpPr>
        <p:spPr>
          <a:xfrm>
            <a:off x="467544" y="2524796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id-ID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mic Sans MS" pitchFamily="66" charset="0"/>
              </a:rPr>
              <a:t>M</a:t>
            </a:r>
            <a:r>
              <a:rPr lang="id-ID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mic Sans MS" pitchFamily="66" charset="0"/>
              </a:rPr>
              <a:t>engurangi </a:t>
            </a:r>
            <a:r>
              <a:rPr lang="id-ID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mic Sans MS" pitchFamily="66" charset="0"/>
              </a:rPr>
              <a:t>ketergantungan terhadap tatap muka</a:t>
            </a:r>
            <a:endParaRPr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360" name="Google Shape;360;p3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61" name="Google Shape;36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362" name="Google Shape;362;p3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363" name="Google Shape;363;p3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31"/>
          <p:cNvGrpSpPr/>
          <p:nvPr/>
        </p:nvGrpSpPr>
        <p:grpSpPr>
          <a:xfrm>
            <a:off x="6451459" y="3663368"/>
            <a:ext cx="342882" cy="350068"/>
            <a:chOff x="3951850" y="2985350"/>
            <a:chExt cx="407950" cy="416500"/>
          </a:xfrm>
        </p:grpSpPr>
        <p:sp>
          <p:nvSpPr>
            <p:cNvPr id="370" name="Google Shape;370;p3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p52"/>
          <p:cNvSpPr txBox="1"/>
          <p:nvPr/>
        </p:nvSpPr>
        <p:spPr>
          <a:xfrm>
            <a:off x="1106100" y="2209500"/>
            <a:ext cx="6931800" cy="1082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800" b="1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sz="48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2" name="Google Shape;1622;p5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485364"/>
      </a:accent1>
      <a:accent2>
        <a:srgbClr val="63728A"/>
      </a:accent2>
      <a:accent3>
        <a:srgbClr val="8B9AB3"/>
      </a:accent3>
      <a:accent4>
        <a:srgbClr val="9E8473"/>
      </a:accent4>
      <a:accent5>
        <a:srgbClr val="CAAE9C"/>
      </a:accent5>
      <a:accent6>
        <a:srgbClr val="DFCEC3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28</Words>
  <Application>Microsoft Office PowerPoint</Application>
  <PresentationFormat>On-screen Show (16:9)</PresentationFormat>
  <Paragraphs>14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Poppins Light</vt:lpstr>
      <vt:lpstr>Montserrat</vt:lpstr>
      <vt:lpstr>Comic Sans MS</vt:lpstr>
      <vt:lpstr>Poppins</vt:lpstr>
      <vt:lpstr>Cymbeline template</vt:lpstr>
      <vt:lpstr>PENDIDIKAN DI ERA PANDEMI</vt:lpstr>
      <vt:lpstr>    Memberikan                                  pembelajaran dengan cara daring</vt:lpstr>
      <vt:lpstr>  Mengembangkan   rencana kontinjensi</vt:lpstr>
      <vt:lpstr>Mendistribusi sumber daya          yang dapat mencegah  penularan penyakit  (mengatur suhu,memakai masker,mencuci tangan, dll)</vt:lpstr>
      <vt:lpstr> Memberikan        pelatihan yang  dibutuhkan</vt:lpstr>
      <vt:lpstr>Mengurangi ketergantungan terhadap tatap muka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PENDIDIKAN DI ERA PANDEMI</dc:title>
  <cp:lastModifiedBy>USER</cp:lastModifiedBy>
  <cp:revision>9</cp:revision>
  <dcterms:modified xsi:type="dcterms:W3CDTF">2022-06-25T03:17:01Z</dcterms:modified>
</cp:coreProperties>
</file>