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8" r:id="rId2"/>
    <p:sldId id="257" r:id="rId3"/>
    <p:sldId id="259" r:id="rId4"/>
    <p:sldId id="260" r:id="rId5"/>
    <p:sldId id="261" r:id="rId6"/>
    <p:sldId id="262" r:id="rId7"/>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582"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837AE2A6-B88A-45E3-9DAB-4FA68006D72F}" type="datetimeFigureOut">
              <a:rPr lang="id-ID" smtClean="0"/>
              <a:t>26/06/2022</a:t>
            </a:fld>
            <a:endParaRPr lang="id-ID"/>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id-ID"/>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ADBB92D-1960-4F0F-BB12-7A26C407926C}" type="slidenum">
              <a:rPr lang="id-ID" smtClean="0"/>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37AE2A6-B88A-45E3-9DAB-4FA68006D72F}" type="datetimeFigureOut">
              <a:rPr lang="id-ID" smtClean="0"/>
              <a:t>26/06/2022</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EADBB92D-1960-4F0F-BB12-7A26C407926C}"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37AE2A6-B88A-45E3-9DAB-4FA68006D72F}" type="datetimeFigureOut">
              <a:rPr lang="id-ID" smtClean="0"/>
              <a:t>26/06/2022</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EADBB92D-1960-4F0F-BB12-7A26C407926C}" type="slidenum">
              <a:rPr lang="id-ID" smtClean="0"/>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37AE2A6-B88A-45E3-9DAB-4FA68006D72F}" type="datetimeFigureOut">
              <a:rPr lang="id-ID" smtClean="0"/>
              <a:t>26/06/2022</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EADBB92D-1960-4F0F-BB12-7A26C407926C}" type="slidenum">
              <a:rPr lang="id-ID" smtClean="0"/>
              <a:t>‹#›</a:t>
            </a:fld>
            <a:endParaRPr lang="id-ID"/>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37AE2A6-B88A-45E3-9DAB-4FA68006D72F}" type="datetimeFigureOut">
              <a:rPr lang="id-ID" smtClean="0"/>
              <a:t>26/06/2022</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EADBB92D-1960-4F0F-BB12-7A26C407926C}" type="slidenum">
              <a:rPr lang="id-ID" smtClean="0"/>
              <a:t>‹#›</a:t>
            </a:fld>
            <a:endParaRPr lang="id-ID"/>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37AE2A6-B88A-45E3-9DAB-4FA68006D72F}" type="datetimeFigureOut">
              <a:rPr lang="id-ID" smtClean="0"/>
              <a:t>26/06/2022</a:t>
            </a:fld>
            <a:endParaRPr lang="id-ID"/>
          </a:p>
        </p:txBody>
      </p:sp>
      <p:sp>
        <p:nvSpPr>
          <p:cNvPr id="6" name="Footer Placeholder 5"/>
          <p:cNvSpPr>
            <a:spLocks noGrp="1"/>
          </p:cNvSpPr>
          <p:nvPr>
            <p:ph type="ftr" sz="quarter" idx="11"/>
          </p:nvPr>
        </p:nvSpPr>
        <p:spPr/>
        <p:txBody>
          <a:bodyPr/>
          <a:lstStyle>
            <a:extLst/>
          </a:lstStyle>
          <a:p>
            <a:endParaRPr lang="id-ID"/>
          </a:p>
        </p:txBody>
      </p:sp>
      <p:sp>
        <p:nvSpPr>
          <p:cNvPr id="7" name="Slide Number Placeholder 6"/>
          <p:cNvSpPr>
            <a:spLocks noGrp="1"/>
          </p:cNvSpPr>
          <p:nvPr>
            <p:ph type="sldNum" sz="quarter" idx="12"/>
          </p:nvPr>
        </p:nvSpPr>
        <p:spPr/>
        <p:txBody>
          <a:bodyPr/>
          <a:lstStyle>
            <a:extLst/>
          </a:lstStyle>
          <a:p>
            <a:fld id="{EADBB92D-1960-4F0F-BB12-7A26C407926C}" type="slidenum">
              <a:rPr lang="id-ID" smtClean="0"/>
              <a:t>‹#›</a:t>
            </a:fld>
            <a:endParaRPr lang="id-ID"/>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37AE2A6-B88A-45E3-9DAB-4FA68006D72F}" type="datetimeFigureOut">
              <a:rPr lang="id-ID" smtClean="0"/>
              <a:t>26/06/2022</a:t>
            </a:fld>
            <a:endParaRPr lang="id-ID"/>
          </a:p>
        </p:txBody>
      </p:sp>
      <p:sp>
        <p:nvSpPr>
          <p:cNvPr id="8" name="Footer Placeholder 7"/>
          <p:cNvSpPr>
            <a:spLocks noGrp="1"/>
          </p:cNvSpPr>
          <p:nvPr>
            <p:ph type="ftr" sz="quarter" idx="11"/>
          </p:nvPr>
        </p:nvSpPr>
        <p:spPr/>
        <p:txBody>
          <a:bodyPr/>
          <a:lstStyle>
            <a:extLst/>
          </a:lstStyle>
          <a:p>
            <a:endParaRPr lang="id-ID"/>
          </a:p>
        </p:txBody>
      </p:sp>
      <p:sp>
        <p:nvSpPr>
          <p:cNvPr id="9" name="Slide Number Placeholder 8"/>
          <p:cNvSpPr>
            <a:spLocks noGrp="1"/>
          </p:cNvSpPr>
          <p:nvPr>
            <p:ph type="sldNum" sz="quarter" idx="12"/>
          </p:nvPr>
        </p:nvSpPr>
        <p:spPr/>
        <p:txBody>
          <a:bodyPr/>
          <a:lstStyle>
            <a:extLst/>
          </a:lstStyle>
          <a:p>
            <a:fld id="{EADBB92D-1960-4F0F-BB12-7A26C407926C}" type="slidenum">
              <a:rPr lang="id-ID" smtClean="0"/>
              <a:t>‹#›</a:t>
            </a:fld>
            <a:endParaRPr lang="id-ID"/>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837AE2A6-B88A-45E3-9DAB-4FA68006D72F}" type="datetimeFigureOut">
              <a:rPr lang="id-ID" smtClean="0"/>
              <a:t>26/06/2022</a:t>
            </a:fld>
            <a:endParaRPr lang="id-ID"/>
          </a:p>
        </p:txBody>
      </p:sp>
      <p:sp>
        <p:nvSpPr>
          <p:cNvPr id="4" name="Footer Placeholder 3"/>
          <p:cNvSpPr>
            <a:spLocks noGrp="1"/>
          </p:cNvSpPr>
          <p:nvPr>
            <p:ph type="ftr" sz="quarter" idx="11"/>
          </p:nvPr>
        </p:nvSpPr>
        <p:spPr/>
        <p:txBody>
          <a:bodyPr/>
          <a:lstStyle>
            <a:extLst/>
          </a:lstStyle>
          <a:p>
            <a:endParaRPr lang="id-ID"/>
          </a:p>
        </p:txBody>
      </p:sp>
      <p:sp>
        <p:nvSpPr>
          <p:cNvPr id="5" name="Slide Number Placeholder 4"/>
          <p:cNvSpPr>
            <a:spLocks noGrp="1"/>
          </p:cNvSpPr>
          <p:nvPr>
            <p:ph type="sldNum" sz="quarter" idx="12"/>
          </p:nvPr>
        </p:nvSpPr>
        <p:spPr/>
        <p:txBody>
          <a:bodyPr/>
          <a:lstStyle>
            <a:extLst/>
          </a:lstStyle>
          <a:p>
            <a:fld id="{EADBB92D-1960-4F0F-BB12-7A26C407926C}" type="slidenum">
              <a:rPr lang="id-ID" smtClean="0"/>
              <a:t>‹#›</a:t>
            </a:fld>
            <a:endParaRPr lang="id-ID"/>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837AE2A6-B88A-45E3-9DAB-4FA68006D72F}" type="datetimeFigureOut">
              <a:rPr lang="id-ID" smtClean="0"/>
              <a:t>26/06/2022</a:t>
            </a:fld>
            <a:endParaRPr lang="id-ID"/>
          </a:p>
        </p:txBody>
      </p:sp>
      <p:sp>
        <p:nvSpPr>
          <p:cNvPr id="3" name="Footer Placeholder 2"/>
          <p:cNvSpPr>
            <a:spLocks noGrp="1"/>
          </p:cNvSpPr>
          <p:nvPr>
            <p:ph type="ftr" sz="quarter" idx="11"/>
          </p:nvPr>
        </p:nvSpPr>
        <p:spPr/>
        <p:txBody>
          <a:bodyPr/>
          <a:lstStyle>
            <a:extLst/>
          </a:lstStyle>
          <a:p>
            <a:endParaRPr lang="id-ID"/>
          </a:p>
        </p:txBody>
      </p:sp>
      <p:sp>
        <p:nvSpPr>
          <p:cNvPr id="4" name="Slide Number Placeholder 3"/>
          <p:cNvSpPr>
            <a:spLocks noGrp="1"/>
          </p:cNvSpPr>
          <p:nvPr>
            <p:ph type="sldNum" sz="quarter" idx="12"/>
          </p:nvPr>
        </p:nvSpPr>
        <p:spPr/>
        <p:txBody>
          <a:bodyPr/>
          <a:lstStyle>
            <a:extLst/>
          </a:lstStyle>
          <a:p>
            <a:fld id="{EADBB92D-1960-4F0F-BB12-7A26C407926C}"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837AE2A6-B88A-45E3-9DAB-4FA68006D72F}" type="datetimeFigureOut">
              <a:rPr lang="id-ID" smtClean="0"/>
              <a:t>26/06/2022</a:t>
            </a:fld>
            <a:endParaRPr lang="id-ID"/>
          </a:p>
        </p:txBody>
      </p:sp>
      <p:sp>
        <p:nvSpPr>
          <p:cNvPr id="6" name="Footer Placeholder 5"/>
          <p:cNvSpPr>
            <a:spLocks noGrp="1"/>
          </p:cNvSpPr>
          <p:nvPr>
            <p:ph type="ftr" sz="quarter" idx="11"/>
          </p:nvPr>
        </p:nvSpPr>
        <p:spPr/>
        <p:txBody>
          <a:bodyPr/>
          <a:lstStyle>
            <a:extLst/>
          </a:lstStyle>
          <a:p>
            <a:endParaRPr lang="id-ID"/>
          </a:p>
        </p:txBody>
      </p:sp>
      <p:sp>
        <p:nvSpPr>
          <p:cNvPr id="7" name="Slide Number Placeholder 6"/>
          <p:cNvSpPr>
            <a:spLocks noGrp="1"/>
          </p:cNvSpPr>
          <p:nvPr>
            <p:ph type="sldNum" sz="quarter" idx="12"/>
          </p:nvPr>
        </p:nvSpPr>
        <p:spPr/>
        <p:txBody>
          <a:bodyPr/>
          <a:lstStyle>
            <a:extLst/>
          </a:lstStyle>
          <a:p>
            <a:fld id="{EADBB92D-1960-4F0F-BB12-7A26C407926C}" type="slidenum">
              <a:rPr lang="id-ID" smtClean="0"/>
              <a:t>‹#›</a:t>
            </a:fld>
            <a:endParaRPr lang="id-ID"/>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837AE2A6-B88A-45E3-9DAB-4FA68006D72F}" type="datetimeFigureOut">
              <a:rPr lang="id-ID" smtClean="0"/>
              <a:t>26/06/2022</a:t>
            </a:fld>
            <a:endParaRPr lang="id-ID"/>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id-ID"/>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ADBB92D-1960-4F0F-BB12-7A26C407926C}" type="slidenum">
              <a:rPr lang="id-ID" smtClean="0"/>
              <a:t>‹#›</a:t>
            </a:fld>
            <a:endParaRPr lang="id-ID"/>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837AE2A6-B88A-45E3-9DAB-4FA68006D72F}" type="datetimeFigureOut">
              <a:rPr lang="id-ID" smtClean="0"/>
              <a:t>26/06/2022</a:t>
            </a:fld>
            <a:endParaRPr lang="id-ID"/>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id-ID"/>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EADBB92D-1960-4F0F-BB12-7A26C407926C}" type="slidenum">
              <a:rPr lang="id-ID" smtClean="0"/>
              <a:t>‹#›</a:t>
            </a:fld>
            <a:endParaRPr lang="id-ID"/>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52736"/>
            <a:ext cx="7772400" cy="1829761"/>
          </a:xfrm>
        </p:spPr>
        <p:txBody>
          <a:bodyPr>
            <a:normAutofit/>
          </a:bodyPr>
          <a:lstStyle/>
          <a:p>
            <a:pPr algn="ctr"/>
            <a:r>
              <a:rPr lang="id-ID" sz="5400" dirty="0" smtClean="0">
                <a:ln>
                  <a:solidFill>
                    <a:schemeClr val="accent1">
                      <a:lumMod val="75000"/>
                    </a:schemeClr>
                  </a:solidFill>
                </a:ln>
                <a:solidFill>
                  <a:schemeClr val="accent1">
                    <a:lumMod val="40000"/>
                    <a:lumOff val="60000"/>
                  </a:schemeClr>
                </a:solidFill>
                <a:effectLst/>
                <a:latin typeface="Arial Rounded MT Bold" pitchFamily="34" charset="0"/>
              </a:rPr>
              <a:t>Hackaton SEVIMA</a:t>
            </a:r>
            <a:endParaRPr lang="id-ID" sz="5400" dirty="0">
              <a:ln>
                <a:solidFill>
                  <a:schemeClr val="accent1">
                    <a:lumMod val="75000"/>
                  </a:schemeClr>
                </a:solidFill>
              </a:ln>
              <a:solidFill>
                <a:schemeClr val="accent1">
                  <a:lumMod val="40000"/>
                  <a:lumOff val="60000"/>
                </a:schemeClr>
              </a:solidFill>
              <a:effectLst/>
              <a:latin typeface="Arial Rounded MT Bold" pitchFamily="34" charset="0"/>
            </a:endParaRPr>
          </a:p>
        </p:txBody>
      </p:sp>
      <p:sp>
        <p:nvSpPr>
          <p:cNvPr id="3" name="Subtitle 2"/>
          <p:cNvSpPr>
            <a:spLocks noGrp="1"/>
          </p:cNvSpPr>
          <p:nvPr>
            <p:ph type="subTitle" idx="1"/>
          </p:nvPr>
        </p:nvSpPr>
        <p:spPr>
          <a:xfrm>
            <a:off x="685800" y="2780928"/>
            <a:ext cx="7772400" cy="1526327"/>
          </a:xfrm>
        </p:spPr>
        <p:txBody>
          <a:bodyPr>
            <a:normAutofit/>
          </a:bodyPr>
          <a:lstStyle/>
          <a:p>
            <a:pPr algn="ctr"/>
            <a:r>
              <a:rPr lang="id-ID" sz="3600" dirty="0" smtClean="0">
                <a:solidFill>
                  <a:schemeClr val="tx1"/>
                </a:solidFill>
                <a:latin typeface="Comic Sans MS" pitchFamily="66" charset="0"/>
              </a:rPr>
              <a:t>Pendidikan diera Pandemi</a:t>
            </a:r>
            <a:endParaRPr lang="id-ID" sz="3600" dirty="0">
              <a:solidFill>
                <a:schemeClr val="tx1"/>
              </a:solidFill>
              <a:latin typeface="Comic Sans MS" pitchFamily="66" charset="0"/>
            </a:endParaRPr>
          </a:p>
        </p:txBody>
      </p:sp>
      <p:sp>
        <p:nvSpPr>
          <p:cNvPr id="4" name="Rectangle 3"/>
          <p:cNvSpPr/>
          <p:nvPr/>
        </p:nvSpPr>
        <p:spPr>
          <a:xfrm>
            <a:off x="0" y="0"/>
            <a:ext cx="9144000" cy="90872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3089003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2060848"/>
            <a:ext cx="2520280" cy="76944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id-ID" sz="4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Comic Sans MS" pitchFamily="66" charset="0"/>
              </a:rPr>
              <a:t>Daring</a:t>
            </a:r>
            <a:endParaRPr lang="id-ID" sz="4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Comic Sans MS" pitchFamily="66" charset="0"/>
            </a:endParaRPr>
          </a:p>
        </p:txBody>
      </p:sp>
      <p:sp>
        <p:nvSpPr>
          <p:cNvPr id="5" name="TextBox 4"/>
          <p:cNvSpPr txBox="1"/>
          <p:nvPr/>
        </p:nvSpPr>
        <p:spPr>
          <a:xfrm>
            <a:off x="236672" y="3212976"/>
            <a:ext cx="8694712" cy="1323439"/>
          </a:xfrm>
          <a:prstGeom prst="rect">
            <a:avLst/>
          </a:prstGeom>
          <a:noFill/>
        </p:spPr>
        <p:txBody>
          <a:bodyPr wrap="square" rtlCol="0">
            <a:spAutoFit/>
          </a:bodyPr>
          <a:lstStyle/>
          <a:p>
            <a:r>
              <a:rPr lang="id-ID" sz="2000" dirty="0">
                <a:latin typeface="Comic Sans MS" pitchFamily="66" charset="0"/>
              </a:rPr>
              <a:t>belajar daring adalah kegiatan belajar yang dilakukan menggunakan koneksi internet. Dengan belajar daring, siswa diharapkan mendapat ilmu yang sama dengan belajar tatap muka, namun lebih rileks karena kegiatan belajar-mengajar dilaksanakan di rumah sendiri.</a:t>
            </a:r>
          </a:p>
        </p:txBody>
      </p:sp>
    </p:spTree>
    <p:extLst>
      <p:ext uri="{BB962C8B-B14F-4D97-AF65-F5344CB8AC3E}">
        <p14:creationId xmlns:p14="http://schemas.microsoft.com/office/powerpoint/2010/main" val="17095306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43808" y="1988840"/>
            <a:ext cx="3096344" cy="76944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id-ID" sz="4400" b="1" dirty="0" smtClean="0">
                <a:latin typeface="Comic Sans MS" pitchFamily="66" charset="0"/>
              </a:rPr>
              <a:t>Kontinjensi</a:t>
            </a:r>
          </a:p>
        </p:txBody>
      </p:sp>
      <p:sp>
        <p:nvSpPr>
          <p:cNvPr id="3" name="TextBox 2"/>
          <p:cNvSpPr txBox="1"/>
          <p:nvPr/>
        </p:nvSpPr>
        <p:spPr>
          <a:xfrm>
            <a:off x="467544" y="3140968"/>
            <a:ext cx="8064896" cy="2308324"/>
          </a:xfrm>
          <a:prstGeom prst="rect">
            <a:avLst/>
          </a:prstGeom>
          <a:noFill/>
        </p:spPr>
        <p:txBody>
          <a:bodyPr wrap="square" rtlCol="0">
            <a:spAutoFit/>
          </a:bodyPr>
          <a:lstStyle/>
          <a:p>
            <a:pPr algn="ctr"/>
            <a:r>
              <a:rPr lang="id-ID" sz="2400" dirty="0">
                <a:latin typeface="Comic Sans MS" pitchFamily="66" charset="0"/>
              </a:rPr>
              <a:t>Kontinjensi sendiri adalah suatu keadaan atau situasi yang diperkirakan akan segera terjadi, tetapi mungkin juga tidak akan terjadi. Rencana Kontinjensi adalah suatu proses identifikasi dan penyusunan rencana yang didasarkan pada keadaan kontinjensi atau yang belum tentu tersebut</a:t>
            </a:r>
          </a:p>
        </p:txBody>
      </p:sp>
      <p:sp>
        <p:nvSpPr>
          <p:cNvPr id="7" name="Round Diagonal Corner Rectangle 6"/>
          <p:cNvSpPr/>
          <p:nvPr/>
        </p:nvSpPr>
        <p:spPr>
          <a:xfrm>
            <a:off x="0" y="0"/>
            <a:ext cx="9144000" cy="476672"/>
          </a:xfrm>
          <a:prstGeom prst="round2DiagRect">
            <a:avLst/>
          </a:prstGeom>
          <a:solidFill>
            <a:schemeClr val="accent1">
              <a:lumMod val="20000"/>
              <a:lumOff val="8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33457363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2272095"/>
            <a:ext cx="2376264" cy="64633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id-ID" sz="3600" b="1" dirty="0">
                <a:ln>
                  <a:solidFill>
                    <a:schemeClr val="tx1"/>
                  </a:solidFill>
                </a:ln>
                <a:solidFill>
                  <a:schemeClr val="bg1"/>
                </a:solidFill>
                <a:latin typeface="Comic Sans MS" pitchFamily="66" charset="0"/>
              </a:rPr>
              <a:t>Mencegah</a:t>
            </a:r>
          </a:p>
        </p:txBody>
      </p:sp>
      <p:sp>
        <p:nvSpPr>
          <p:cNvPr id="3" name="TextBox 2"/>
          <p:cNvSpPr txBox="1"/>
          <p:nvPr/>
        </p:nvSpPr>
        <p:spPr>
          <a:xfrm>
            <a:off x="1501237" y="3170026"/>
            <a:ext cx="6408712" cy="2246769"/>
          </a:xfrm>
          <a:prstGeom prst="rect">
            <a:avLst/>
          </a:prstGeom>
          <a:noFill/>
        </p:spPr>
        <p:txBody>
          <a:bodyPr wrap="square" rtlCol="0">
            <a:spAutoFit/>
          </a:bodyPr>
          <a:lstStyle/>
          <a:p>
            <a:r>
              <a:rPr lang="id-ID" sz="2000" dirty="0">
                <a:latin typeface="Comic Sans MS" pitchFamily="66" charset="0"/>
              </a:rPr>
              <a:t>menciptakan tim pencegahan penyakit di sekolah untuk mendorong penerapan protokol kesehatan dan keselamatan. Tim ini juga bertugas menyebarkan cara-cara mencegah penyakit, memonitor status kesehatan para siswa dan staf di sekolah, dan melaporkan apabila ada warga sekolah yang terindikasi terjangkit Covid-19.</a:t>
            </a:r>
          </a:p>
        </p:txBody>
      </p:sp>
    </p:spTree>
    <p:extLst>
      <p:ext uri="{BB962C8B-B14F-4D97-AF65-F5344CB8AC3E}">
        <p14:creationId xmlns:p14="http://schemas.microsoft.com/office/powerpoint/2010/main" val="25447349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9691" y="976782"/>
            <a:ext cx="5112568"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id-ID" sz="3600" b="1" dirty="0">
                <a:latin typeface="Comic Sans MS" pitchFamily="66" charset="0"/>
              </a:rPr>
              <a:t>Menjaga </a:t>
            </a:r>
            <a:r>
              <a:rPr lang="id-ID" sz="3600" b="1" dirty="0">
                <a:solidFill>
                  <a:schemeClr val="accent4">
                    <a:lumMod val="60000"/>
                    <a:lumOff val="40000"/>
                  </a:schemeClr>
                </a:solidFill>
                <a:latin typeface="Comic Sans MS" pitchFamily="66" charset="0"/>
              </a:rPr>
              <a:t>Imune</a:t>
            </a:r>
            <a:r>
              <a:rPr lang="id-ID" sz="3600" b="1" dirty="0">
                <a:latin typeface="Comic Sans MS" pitchFamily="66" charset="0"/>
              </a:rPr>
              <a:t> </a:t>
            </a:r>
            <a:r>
              <a:rPr lang="id-ID" sz="3600" b="1" dirty="0" smtClean="0">
                <a:latin typeface="Comic Sans MS" pitchFamily="66" charset="0"/>
              </a:rPr>
              <a:t>Tubuh</a:t>
            </a:r>
            <a:endParaRPr lang="id-ID" sz="3600" b="1" dirty="0">
              <a:latin typeface="Comic Sans MS" pitchFamily="66" charset="0"/>
            </a:endParaRPr>
          </a:p>
        </p:txBody>
      </p:sp>
      <p:sp>
        <p:nvSpPr>
          <p:cNvPr id="3" name="TextBox 2"/>
          <p:cNvSpPr txBox="1"/>
          <p:nvPr/>
        </p:nvSpPr>
        <p:spPr>
          <a:xfrm>
            <a:off x="971600" y="2564904"/>
            <a:ext cx="6912767" cy="2308324"/>
          </a:xfrm>
          <a:prstGeom prst="rect">
            <a:avLst/>
          </a:prstGeom>
          <a:noFill/>
        </p:spPr>
        <p:txBody>
          <a:bodyPr wrap="square" rtlCol="0">
            <a:spAutoFit/>
          </a:bodyPr>
          <a:lstStyle/>
          <a:p>
            <a:pPr algn="ctr"/>
            <a:r>
              <a:rPr lang="id-ID" sz="2400" dirty="0">
                <a:latin typeface="Comic Sans MS" pitchFamily="66" charset="0"/>
              </a:rPr>
              <a:t>Penting bagi kita untuk selalu menjaga daya tahan tubuh tubuh tetap kuat, meski sudah mendapatkan vaksin COVID-19. Pasalnya, sistem imunitas tubuh yang kuat dapat mendukung pembentukan reaksi kekebalan tubuh terhadap virus Corona setelah vaksinasi.</a:t>
            </a:r>
          </a:p>
        </p:txBody>
      </p:sp>
    </p:spTree>
    <p:extLst>
      <p:ext uri="{BB962C8B-B14F-4D97-AF65-F5344CB8AC3E}">
        <p14:creationId xmlns:p14="http://schemas.microsoft.com/office/powerpoint/2010/main" val="37816057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0748" y="2132856"/>
            <a:ext cx="6622504" cy="1829761"/>
          </a:xfrm>
        </p:spPr>
        <p:txBody>
          <a:bodyPr>
            <a:normAutofit/>
          </a:bodyPr>
          <a:lstStyle/>
          <a:p>
            <a:pPr algn="ctr"/>
            <a:r>
              <a:rPr lang="id-ID" sz="8000" dirty="0" smtClean="0">
                <a:ln>
                  <a:solidFill>
                    <a:schemeClr val="accent4">
                      <a:lumMod val="75000"/>
                    </a:schemeClr>
                  </a:solidFill>
                </a:ln>
                <a:solidFill>
                  <a:schemeClr val="accent4">
                    <a:lumMod val="60000"/>
                    <a:lumOff val="40000"/>
                  </a:schemeClr>
                </a:solidFill>
                <a:latin typeface="Arial Rounded MT Bold" pitchFamily="34" charset="0"/>
              </a:rPr>
              <a:t>Thank You</a:t>
            </a:r>
            <a:endParaRPr lang="id-ID" sz="8000" dirty="0">
              <a:ln>
                <a:solidFill>
                  <a:schemeClr val="accent4">
                    <a:lumMod val="75000"/>
                  </a:schemeClr>
                </a:solidFill>
              </a:ln>
              <a:solidFill>
                <a:schemeClr val="accent4">
                  <a:lumMod val="60000"/>
                  <a:lumOff val="40000"/>
                </a:schemeClr>
              </a:solidFill>
              <a:latin typeface="Arial Rounded MT Bold" pitchFamily="34" charset="0"/>
            </a:endParaRPr>
          </a:p>
        </p:txBody>
      </p:sp>
      <p:sp>
        <p:nvSpPr>
          <p:cNvPr id="4" name="Round Diagonal Corner Rectangle 3"/>
          <p:cNvSpPr/>
          <p:nvPr/>
        </p:nvSpPr>
        <p:spPr>
          <a:xfrm>
            <a:off x="0" y="0"/>
            <a:ext cx="9144000" cy="1844824"/>
          </a:xfrm>
          <a:prstGeom prst="round2DiagRect">
            <a:avLst>
              <a:gd name="adj1" fmla="val 0"/>
              <a:gd name="adj2" fmla="val 0"/>
            </a:avLst>
          </a:prstGeom>
          <a:solidFill>
            <a:schemeClr val="accent1">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accent4">
                  <a:lumMod val="60000"/>
                  <a:lumOff val="40000"/>
                </a:schemeClr>
              </a:solidFill>
            </a:endParaRPr>
          </a:p>
        </p:txBody>
      </p:sp>
    </p:spTree>
    <p:extLst>
      <p:ext uri="{BB962C8B-B14F-4D97-AF65-F5344CB8AC3E}">
        <p14:creationId xmlns:p14="http://schemas.microsoft.com/office/powerpoint/2010/main" val="387876538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35</TotalTime>
  <Words>171</Words>
  <Application>Microsoft Office PowerPoint</Application>
  <PresentationFormat>On-screen Show (4:3)</PresentationFormat>
  <Paragraphs>11</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Concourse</vt:lpstr>
      <vt:lpstr>Hackaton SEVIMA</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Hackaton SEVIMA</dc:title>
  <dc:creator>USER</dc:creator>
  <cp:lastModifiedBy>USER</cp:lastModifiedBy>
  <cp:revision>6</cp:revision>
  <dcterms:created xsi:type="dcterms:W3CDTF">2022-06-25T23:31:32Z</dcterms:created>
  <dcterms:modified xsi:type="dcterms:W3CDTF">2022-06-26T00:07:15Z</dcterms:modified>
</cp:coreProperties>
</file>