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16"/>
  </p:notesMasterIdLst>
  <p:sldIdLst>
    <p:sldId id="284" r:id="rId3"/>
    <p:sldId id="257" r:id="rId4"/>
    <p:sldId id="306" r:id="rId5"/>
    <p:sldId id="307" r:id="rId6"/>
    <p:sldId id="308" r:id="rId7"/>
    <p:sldId id="311" r:id="rId8"/>
    <p:sldId id="312" r:id="rId9"/>
    <p:sldId id="313" r:id="rId10"/>
    <p:sldId id="314" r:id="rId11"/>
    <p:sldId id="315" r:id="rId12"/>
    <p:sldId id="316" r:id="rId13"/>
    <p:sldId id="317" r:id="rId14"/>
    <p:sldId id="318"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 Li" initials="YL" lastIdx="1" clrIdx="0">
    <p:extLst>
      <p:ext uri="{19B8F6BF-5375-455C-9EA6-DF929625EA0E}">
        <p15:presenceInfo xmlns:p15="http://schemas.microsoft.com/office/powerpoint/2012/main" userId="8523a3104288d3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6" name="Shape 316"/>
          <p:cNvSpPr>
            <a:spLocks noGrp="1" noRot="1" noChangeAspect="1"/>
          </p:cNvSpPr>
          <p:nvPr>
            <p:ph type="sldImg"/>
          </p:nvPr>
        </p:nvSpPr>
        <p:spPr>
          <a:xfrm>
            <a:off x="1143000" y="685800"/>
            <a:ext cx="4572000" cy="3429000"/>
          </a:xfrm>
          <a:prstGeom prst="rect">
            <a:avLst/>
          </a:prstGeom>
        </p:spPr>
        <p:txBody>
          <a:bodyPr/>
          <a:lstStyle/>
          <a:p>
            <a:endParaRPr/>
          </a:p>
        </p:txBody>
      </p:sp>
      <p:sp>
        <p:nvSpPr>
          <p:cNvPr id="317" name="Shape 31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Tw Cen MT"/>
      </a:defRPr>
    </a:lvl1pPr>
    <a:lvl2pPr indent="228600" defTabSz="457200" latinLnBrk="0">
      <a:defRPr sz="1200">
        <a:solidFill>
          <a:srgbClr val="FFFFFF"/>
        </a:solidFill>
        <a:latin typeface="+mn-lt"/>
        <a:ea typeface="+mn-ea"/>
        <a:cs typeface="+mn-cs"/>
        <a:sym typeface="Tw Cen MT"/>
      </a:defRPr>
    </a:lvl2pPr>
    <a:lvl3pPr indent="457200" defTabSz="457200" latinLnBrk="0">
      <a:defRPr sz="1200">
        <a:solidFill>
          <a:srgbClr val="FFFFFF"/>
        </a:solidFill>
        <a:latin typeface="+mn-lt"/>
        <a:ea typeface="+mn-ea"/>
        <a:cs typeface="+mn-cs"/>
        <a:sym typeface="Tw Cen MT"/>
      </a:defRPr>
    </a:lvl3pPr>
    <a:lvl4pPr indent="685800" defTabSz="457200" latinLnBrk="0">
      <a:defRPr sz="1200">
        <a:solidFill>
          <a:srgbClr val="FFFFFF"/>
        </a:solidFill>
        <a:latin typeface="+mn-lt"/>
        <a:ea typeface="+mn-ea"/>
        <a:cs typeface="+mn-cs"/>
        <a:sym typeface="Tw Cen MT"/>
      </a:defRPr>
    </a:lvl4pPr>
    <a:lvl5pPr indent="914400" defTabSz="457200" latinLnBrk="0">
      <a:defRPr sz="1200">
        <a:solidFill>
          <a:srgbClr val="FFFFFF"/>
        </a:solidFill>
        <a:latin typeface="+mn-lt"/>
        <a:ea typeface="+mn-ea"/>
        <a:cs typeface="+mn-cs"/>
        <a:sym typeface="Tw Cen MT"/>
      </a:defRPr>
    </a:lvl5pPr>
    <a:lvl6pPr indent="1143000" defTabSz="457200" latinLnBrk="0">
      <a:defRPr sz="1200">
        <a:solidFill>
          <a:srgbClr val="FFFFFF"/>
        </a:solidFill>
        <a:latin typeface="+mn-lt"/>
        <a:ea typeface="+mn-ea"/>
        <a:cs typeface="+mn-cs"/>
        <a:sym typeface="Tw Cen MT"/>
      </a:defRPr>
    </a:lvl6pPr>
    <a:lvl7pPr indent="1371600" defTabSz="457200" latinLnBrk="0">
      <a:defRPr sz="1200">
        <a:solidFill>
          <a:srgbClr val="FFFFFF"/>
        </a:solidFill>
        <a:latin typeface="+mn-lt"/>
        <a:ea typeface="+mn-ea"/>
        <a:cs typeface="+mn-cs"/>
        <a:sym typeface="Tw Cen MT"/>
      </a:defRPr>
    </a:lvl7pPr>
    <a:lvl8pPr indent="1600200" defTabSz="457200" latinLnBrk="0">
      <a:defRPr sz="1200">
        <a:solidFill>
          <a:srgbClr val="FFFFFF"/>
        </a:solidFill>
        <a:latin typeface="+mn-lt"/>
        <a:ea typeface="+mn-ea"/>
        <a:cs typeface="+mn-cs"/>
        <a:sym typeface="Tw Cen MT"/>
      </a:defRPr>
    </a:lvl8pPr>
    <a:lvl9pPr indent="1828800" defTabSz="457200" latinLnBrk="0">
      <a:defRPr sz="1200">
        <a:solidFill>
          <a:srgbClr val="FFFFFF"/>
        </a:solidFill>
        <a:latin typeface="+mn-lt"/>
        <a:ea typeface="+mn-ea"/>
        <a:cs typeface="+mn-cs"/>
        <a:sym typeface="Tw Cen MT"/>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pic>
        <p:nvPicPr>
          <p:cNvPr id="116" name="image2.png" descr="\\DROBO-FS\QuickDrops\JB\PPTX NG\Droplets\LightingOverlay.png"/>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55" name="Group 155"/>
          <p:cNvGrpSpPr/>
          <p:nvPr/>
        </p:nvGrpSpPr>
        <p:grpSpPr>
          <a:xfrm>
            <a:off x="-14288" y="-1"/>
            <a:ext cx="12053889" cy="6858002"/>
            <a:chOff x="0" y="0"/>
            <a:chExt cx="12053888" cy="6858000"/>
          </a:xfrm>
        </p:grpSpPr>
        <p:grpSp>
          <p:nvGrpSpPr>
            <p:cNvPr id="143" name="Group 143"/>
            <p:cNvGrpSpPr/>
            <p:nvPr/>
          </p:nvGrpSpPr>
          <p:grpSpPr>
            <a:xfrm>
              <a:off x="0" y="0"/>
              <a:ext cx="1213645" cy="6858001"/>
              <a:chOff x="0" y="0"/>
              <a:chExt cx="1213644" cy="6858000"/>
            </a:xfrm>
          </p:grpSpPr>
          <p:sp>
            <p:nvSpPr>
              <p:cNvPr id="117" name="Shape 117"/>
              <p:cNvSpPr/>
              <p:nvPr/>
            </p:nvSpPr>
            <p:spPr>
              <a:xfrm>
                <a:off x="128588"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18" name="Shape 118"/>
              <p:cNvSpPr/>
              <p:nvPr/>
            </p:nvSpPr>
            <p:spPr>
              <a:xfrm>
                <a:off x="47625" y="217646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19" name="Shape 119"/>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0" name="Shape 120"/>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1" name="Shape 121"/>
              <p:cNvSpPr/>
              <p:nvPr/>
            </p:nvSpPr>
            <p:spPr>
              <a:xfrm>
                <a:off x="517525" y="1801812"/>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2" name="Shape 122"/>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3" name="Shape 123"/>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4" name="Shape 124"/>
              <p:cNvSpPr/>
              <p:nvPr/>
            </p:nvSpPr>
            <p:spPr>
              <a:xfrm>
                <a:off x="603250" y="14208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5" name="Shape 125"/>
              <p:cNvSpPr/>
              <p:nvPr/>
            </p:nvSpPr>
            <p:spPr>
              <a:xfrm>
                <a:off x="603250" y="903287"/>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6" name="Shape 126"/>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7" name="Shape 127"/>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8" name="Shape 128"/>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9" name="Shape 129"/>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0" name="Shape 130"/>
              <p:cNvSpPr/>
              <p:nvPr/>
            </p:nvSpPr>
            <p:spPr>
              <a:xfrm>
                <a:off x="142875" y="1382712"/>
                <a:ext cx="142876" cy="4762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1" name="Shape 131"/>
              <p:cNvSpPr/>
              <p:nvPr/>
            </p:nvSpPr>
            <p:spPr>
              <a:xfrm>
                <a:off x="219075" y="1849437"/>
                <a:ext cx="114301" cy="1079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2" name="Shape 132"/>
              <p:cNvSpPr/>
              <p:nvPr/>
            </p:nvSpPr>
            <p:spPr>
              <a:xfrm>
                <a:off x="147638"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3" name="Shape 133"/>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4" name="Shape 134"/>
              <p:cNvSpPr/>
              <p:nvPr/>
            </p:nvSpPr>
            <p:spPr>
              <a:xfrm>
                <a:off x="66675" y="44815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5" name="Shape 135"/>
              <p:cNvSpPr/>
              <p:nvPr/>
            </p:nvSpPr>
            <p:spPr>
              <a:xfrm>
                <a:off x="0" y="5627687"/>
                <a:ext cx="85726" cy="121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6" name="Shape 136"/>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7" name="Shape 137"/>
              <p:cNvSpPr/>
              <p:nvPr/>
            </p:nvSpPr>
            <p:spPr>
              <a:xfrm>
                <a:off x="323850" y="5422899"/>
                <a:ext cx="374651" cy="1425576"/>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8" name="Shape 138"/>
              <p:cNvSpPr/>
              <p:nvPr/>
            </p:nvSpPr>
            <p:spPr>
              <a:xfrm>
                <a:off x="584200" y="5945187"/>
                <a:ext cx="152401" cy="912814"/>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9" name="Shape 139"/>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0" name="Shape 140"/>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1" name="Shape 141"/>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2" name="Shape 142"/>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grpSp>
          <p:nvGrpSpPr>
            <p:cNvPr id="154" name="Group 154"/>
            <p:cNvGrpSpPr/>
            <p:nvPr/>
          </p:nvGrpSpPr>
          <p:grpSpPr>
            <a:xfrm>
              <a:off x="11386343" y="0"/>
              <a:ext cx="667546" cy="6848476"/>
              <a:chOff x="0" y="0"/>
              <a:chExt cx="667544" cy="6848475"/>
            </a:xfrm>
          </p:grpSpPr>
          <p:sp>
            <p:nvSpPr>
              <p:cNvPr id="144" name="Shape 144"/>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5" name="Shape 145"/>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6" name="Shape 146"/>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7" name="Shape 147"/>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8" name="Shape 148"/>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9" name="Shape 149"/>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50" name="Shape 150"/>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51" name="Shape 151"/>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52" name="Shape 152"/>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53" name="Shape 153"/>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grpSp>
      <p:sp>
        <p:nvSpPr>
          <p:cNvPr id="156" name="Shape 156"/>
          <p:cNvSpPr>
            <a:spLocks noGrp="1"/>
          </p:cNvSpPr>
          <p:nvPr>
            <p:ph type="title"/>
          </p:nvPr>
        </p:nvSpPr>
        <p:spPr>
          <a:prstGeom prst="rect">
            <a:avLst/>
          </a:prstGeom>
        </p:spPr>
        <p:txBody>
          <a:bodyPr/>
          <a:lstStyle/>
          <a:p>
            <a:r>
              <a:t>单击此处编辑母版标题样式</a:t>
            </a:r>
          </a:p>
        </p:txBody>
      </p:sp>
      <p:sp>
        <p:nvSpPr>
          <p:cNvPr id="157" name="Shape 157"/>
          <p:cNvSpPr>
            <a:spLocks noGrp="1"/>
          </p:cNvSpPr>
          <p:nvPr>
            <p:ph type="body" idx="1"/>
          </p:nvPr>
        </p:nvSpPr>
        <p:spPr>
          <a:xfrm>
            <a:off x="1141412" y="2249486"/>
            <a:ext cx="9906000" cy="3541715"/>
          </a:xfrm>
          <a:prstGeom prst="rect">
            <a:avLst/>
          </a:prstGeom>
          <a:extLst>
            <a:ext uri="{C572A759-6A51-4108-AA02-DFA0A04FC94B}">
              <ma14:wrappingTextBoxFlag xmlns="" xmlns:ma14="http://schemas.microsoft.com/office/mac/drawingml/2011/main" val="1"/>
            </a:ext>
          </a:extLst>
        </p:spPr>
        <p:txBody>
          <a:bodyPr/>
          <a:lstStyle/>
          <a:p>
            <a:r>
              <a:t>编辑母版文本样式</a:t>
            </a:r>
          </a:p>
          <a:p>
            <a:pPr lvl="1"/>
            <a:r>
              <a:t>第二级</a:t>
            </a:r>
          </a:p>
          <a:p>
            <a:pPr lvl="2"/>
            <a:r>
              <a:t>第三级</a:t>
            </a:r>
          </a:p>
          <a:p>
            <a:pPr lvl="3"/>
            <a:r>
              <a:t>第四级</a:t>
            </a:r>
          </a:p>
          <a:p>
            <a:pPr lvl="4"/>
            <a:r>
              <a:t>第五级</a:t>
            </a:r>
          </a:p>
        </p:txBody>
      </p:sp>
      <p:sp>
        <p:nvSpPr>
          <p:cNvPr id="158" name="Shape 1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 图片栏">
    <p:spTree>
      <p:nvGrpSpPr>
        <p:cNvPr id="1" name=""/>
        <p:cNvGrpSpPr/>
        <p:nvPr/>
      </p:nvGrpSpPr>
      <p:grpSpPr>
        <a:xfrm>
          <a:off x="0" y="0"/>
          <a:ext cx="0" cy="0"/>
          <a:chOff x="0" y="0"/>
          <a:chExt cx="0" cy="0"/>
        </a:xfrm>
      </p:grpSpPr>
      <p:sp>
        <p:nvSpPr>
          <p:cNvPr id="282" name="Shape 282"/>
          <p:cNvSpPr>
            <a:spLocks noGrp="1"/>
          </p:cNvSpPr>
          <p:nvPr>
            <p:ph type="title"/>
          </p:nvPr>
        </p:nvSpPr>
        <p:spPr>
          <a:xfrm>
            <a:off x="1141411" y="609600"/>
            <a:ext cx="9906000" cy="1905000"/>
          </a:xfrm>
          <a:prstGeom prst="rect">
            <a:avLst/>
          </a:prstGeom>
        </p:spPr>
        <p:txBody>
          <a:bodyPr/>
          <a:lstStyle/>
          <a:p>
            <a:r>
              <a:t>单击此处编辑母版标题样式</a:t>
            </a:r>
          </a:p>
        </p:txBody>
      </p:sp>
      <p:sp>
        <p:nvSpPr>
          <p:cNvPr id="283" name="Shape 283"/>
          <p:cNvSpPr>
            <a:spLocks noGrp="1"/>
          </p:cNvSpPr>
          <p:nvPr>
            <p:ph type="body" sz="quarter" idx="1"/>
          </p:nvPr>
        </p:nvSpPr>
        <p:spPr>
          <a:xfrm>
            <a:off x="1141412" y="4404595"/>
            <a:ext cx="3195242" cy="576263"/>
          </a:xfrm>
          <a:prstGeom prst="rect">
            <a:avLst/>
          </a:prstGeom>
          <a:extLst>
            <a:ext uri="{C572A759-6A51-4108-AA02-DFA0A04FC94B}">
              <ma14:wrappingTextBoxFlag xmlns="" xmlns:ma14="http://schemas.microsoft.com/office/mac/drawingml/2011/main" val="1"/>
            </a:ext>
          </a:extLst>
        </p:spPr>
        <p:txBody>
          <a:bodyPr anchor="b"/>
          <a:lstStyle>
            <a:lvl1pPr marL="0" indent="0">
              <a:lnSpc>
                <a:spcPct val="90000"/>
              </a:lnSpc>
              <a:buSzTx/>
              <a:buFontTx/>
              <a:buNone/>
              <a:defRPr sz="2000" cap="all"/>
            </a:lvl1pPr>
          </a:lstStyle>
          <a:p>
            <a:r>
              <a:t>编辑母版文本样式</a:t>
            </a:r>
          </a:p>
        </p:txBody>
      </p:sp>
      <p:sp>
        <p:nvSpPr>
          <p:cNvPr id="284" name="Shape 284"/>
          <p:cNvSpPr>
            <a:spLocks noGrp="1"/>
          </p:cNvSpPr>
          <p:nvPr>
            <p:ph type="pic" sz="quarter" idx="13"/>
          </p:nvPr>
        </p:nvSpPr>
        <p:spPr>
          <a:xfrm>
            <a:off x="1141412" y="2666998"/>
            <a:ext cx="3195242" cy="1524001"/>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rIns="91439">
            <a:noAutofit/>
          </a:bodyPr>
          <a:lstStyle/>
          <a:p>
            <a:endParaRPr/>
          </a:p>
        </p:txBody>
      </p:sp>
      <p:sp>
        <p:nvSpPr>
          <p:cNvPr id="285" name="Shape 285"/>
          <p:cNvSpPr>
            <a:spLocks noGrp="1"/>
          </p:cNvSpPr>
          <p:nvPr>
            <p:ph type="body" sz="quarter" idx="14"/>
          </p:nvPr>
        </p:nvSpPr>
        <p:spPr>
          <a:xfrm>
            <a:off x="1141412" y="4980857"/>
            <a:ext cx="3195242" cy="817844"/>
          </a:xfrm>
          <a:prstGeom prst="rect">
            <a:avLst/>
          </a:prstGeom>
        </p:spPr>
        <p:txBody>
          <a:bodyPr/>
          <a:lstStyle/>
          <a:p>
            <a:pPr marL="0" indent="0">
              <a:buSzTx/>
              <a:buFontTx/>
              <a:buNone/>
              <a:defRPr sz="1400"/>
            </a:pPr>
            <a:endParaRPr/>
          </a:p>
        </p:txBody>
      </p:sp>
      <p:sp>
        <p:nvSpPr>
          <p:cNvPr id="286" name="Shape 286"/>
          <p:cNvSpPr>
            <a:spLocks noGrp="1"/>
          </p:cNvSpPr>
          <p:nvPr>
            <p:ph type="body" sz="quarter" idx="15"/>
          </p:nvPr>
        </p:nvSpPr>
        <p:spPr>
          <a:xfrm>
            <a:off x="4489053" y="4404595"/>
            <a:ext cx="3200401" cy="576263"/>
          </a:xfrm>
          <a:prstGeom prst="rect">
            <a:avLst/>
          </a:prstGeom>
        </p:spPr>
        <p:txBody>
          <a:bodyPr anchor="b"/>
          <a:lstStyle/>
          <a:p>
            <a:pPr marL="0" indent="0">
              <a:lnSpc>
                <a:spcPct val="90000"/>
              </a:lnSpc>
              <a:buSzTx/>
              <a:buFontTx/>
              <a:buNone/>
              <a:defRPr sz="2000" cap="all"/>
            </a:pPr>
            <a:endParaRPr/>
          </a:p>
        </p:txBody>
      </p:sp>
      <p:sp>
        <p:nvSpPr>
          <p:cNvPr id="287" name="Shape 287"/>
          <p:cNvSpPr>
            <a:spLocks noGrp="1"/>
          </p:cNvSpPr>
          <p:nvPr>
            <p:ph type="pic" sz="quarter" idx="16"/>
          </p:nvPr>
        </p:nvSpPr>
        <p:spPr>
          <a:xfrm>
            <a:off x="4489053" y="2666998"/>
            <a:ext cx="3198941" cy="1524001"/>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rIns="91439">
            <a:noAutofit/>
          </a:bodyPr>
          <a:lstStyle/>
          <a:p>
            <a:endParaRPr/>
          </a:p>
        </p:txBody>
      </p:sp>
      <p:sp>
        <p:nvSpPr>
          <p:cNvPr id="288" name="Shape 288"/>
          <p:cNvSpPr>
            <a:spLocks noGrp="1"/>
          </p:cNvSpPr>
          <p:nvPr>
            <p:ph type="body" sz="quarter" idx="17"/>
          </p:nvPr>
        </p:nvSpPr>
        <p:spPr>
          <a:xfrm>
            <a:off x="4487593" y="4980856"/>
            <a:ext cx="3200401" cy="810343"/>
          </a:xfrm>
          <a:prstGeom prst="rect">
            <a:avLst/>
          </a:prstGeom>
        </p:spPr>
        <p:txBody>
          <a:bodyPr/>
          <a:lstStyle/>
          <a:p>
            <a:pPr marL="0" indent="0">
              <a:buSzTx/>
              <a:buFontTx/>
              <a:buNone/>
              <a:defRPr sz="1400"/>
            </a:pPr>
            <a:endParaRPr/>
          </a:p>
        </p:txBody>
      </p:sp>
      <p:sp>
        <p:nvSpPr>
          <p:cNvPr id="289" name="Shape 289"/>
          <p:cNvSpPr>
            <a:spLocks noGrp="1"/>
          </p:cNvSpPr>
          <p:nvPr>
            <p:ph type="body" sz="quarter" idx="18"/>
          </p:nvPr>
        </p:nvSpPr>
        <p:spPr>
          <a:xfrm>
            <a:off x="7852567" y="4404595"/>
            <a:ext cx="3190742" cy="576263"/>
          </a:xfrm>
          <a:prstGeom prst="rect">
            <a:avLst/>
          </a:prstGeom>
        </p:spPr>
        <p:txBody>
          <a:bodyPr anchor="b"/>
          <a:lstStyle/>
          <a:p>
            <a:pPr marL="0" indent="0">
              <a:lnSpc>
                <a:spcPct val="90000"/>
              </a:lnSpc>
              <a:buSzTx/>
              <a:buFontTx/>
              <a:buNone/>
              <a:defRPr sz="2000" cap="all"/>
            </a:pPr>
            <a:endParaRPr/>
          </a:p>
        </p:txBody>
      </p:sp>
      <p:sp>
        <p:nvSpPr>
          <p:cNvPr id="290" name="Shape 290"/>
          <p:cNvSpPr>
            <a:spLocks noGrp="1"/>
          </p:cNvSpPr>
          <p:nvPr>
            <p:ph type="pic" sz="quarter" idx="19"/>
          </p:nvPr>
        </p:nvSpPr>
        <p:spPr>
          <a:xfrm>
            <a:off x="7852441" y="2666998"/>
            <a:ext cx="3194970" cy="1524001"/>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rIns="91439">
            <a:noAutofit/>
          </a:bodyPr>
          <a:lstStyle/>
          <a:p>
            <a:endParaRPr/>
          </a:p>
        </p:txBody>
      </p:sp>
      <p:sp>
        <p:nvSpPr>
          <p:cNvPr id="291" name="Shape 291"/>
          <p:cNvSpPr>
            <a:spLocks noGrp="1"/>
          </p:cNvSpPr>
          <p:nvPr>
            <p:ph type="body" sz="quarter" idx="20"/>
          </p:nvPr>
        </p:nvSpPr>
        <p:spPr>
          <a:xfrm>
            <a:off x="7852441" y="4980854"/>
            <a:ext cx="3194969" cy="810346"/>
          </a:xfrm>
          <a:prstGeom prst="rect">
            <a:avLst/>
          </a:prstGeom>
        </p:spPr>
        <p:txBody>
          <a:bodyPr/>
          <a:lstStyle/>
          <a:p>
            <a:pPr marL="0" indent="0">
              <a:buSzTx/>
              <a:buFontTx/>
              <a:buNone/>
              <a:defRPr sz="1400"/>
            </a:pPr>
            <a:endParaRPr/>
          </a:p>
        </p:txBody>
      </p:sp>
      <p:sp>
        <p:nvSpPr>
          <p:cNvPr id="292" name="Shape 2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9" name="Shape 299"/>
          <p:cNvSpPr>
            <a:spLocks noGrp="1"/>
          </p:cNvSpPr>
          <p:nvPr>
            <p:ph type="title"/>
          </p:nvPr>
        </p:nvSpPr>
        <p:spPr>
          <a:prstGeom prst="rect">
            <a:avLst/>
          </a:prstGeom>
        </p:spPr>
        <p:txBody>
          <a:bodyPr/>
          <a:lstStyle/>
          <a:p>
            <a:r>
              <a:t>单击此处编辑母版标题样式</a:t>
            </a:r>
          </a:p>
        </p:txBody>
      </p:sp>
      <p:sp>
        <p:nvSpPr>
          <p:cNvPr id="300" name="Shape 300"/>
          <p:cNvSpPr>
            <a:spLocks noGrp="1"/>
          </p:cNvSpPr>
          <p:nvPr>
            <p:ph type="body" idx="1"/>
          </p:nvPr>
        </p:nvSpPr>
        <p:spPr>
          <a:xfrm>
            <a:off x="1141412" y="2249486"/>
            <a:ext cx="9906000" cy="3541715"/>
          </a:xfrm>
          <a:prstGeom prst="rect">
            <a:avLst/>
          </a:prstGeom>
          <a:extLst>
            <a:ext uri="{C572A759-6A51-4108-AA02-DFA0A04FC94B}">
              <ma14:wrappingTextBoxFlag xmlns="" xmlns:ma14="http://schemas.microsoft.com/office/mac/drawingml/2011/main" val="1"/>
            </a:ext>
          </a:extLst>
        </p:spPr>
        <p:txBody>
          <a:bodyPr/>
          <a:lstStyle/>
          <a:p>
            <a:r>
              <a:t>编辑母版文本样式</a:t>
            </a:r>
          </a:p>
          <a:p>
            <a:pPr lvl="1"/>
            <a:r>
              <a:t>第二级</a:t>
            </a:r>
          </a:p>
          <a:p>
            <a:pPr lvl="2"/>
            <a:r>
              <a:t>第三级</a:t>
            </a:r>
          </a:p>
          <a:p>
            <a:pPr lvl="3"/>
            <a:r>
              <a:t>第四级</a:t>
            </a:r>
          </a:p>
          <a:p>
            <a:pPr lvl="4"/>
            <a:r>
              <a:t>第五级</a:t>
            </a:r>
          </a:p>
        </p:txBody>
      </p:sp>
      <p:sp>
        <p:nvSpPr>
          <p:cNvPr id="301" name="Shape 3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308" name="Shape 308"/>
          <p:cNvSpPr>
            <a:spLocks noGrp="1"/>
          </p:cNvSpPr>
          <p:nvPr>
            <p:ph type="title"/>
          </p:nvPr>
        </p:nvSpPr>
        <p:spPr>
          <a:xfrm>
            <a:off x="9042400" y="609598"/>
            <a:ext cx="2005011" cy="5181603"/>
          </a:xfrm>
          <a:prstGeom prst="rect">
            <a:avLst/>
          </a:prstGeom>
        </p:spPr>
        <p:txBody>
          <a:bodyPr/>
          <a:lstStyle/>
          <a:p>
            <a:r>
              <a:t>单击此处编辑母版标题样式</a:t>
            </a:r>
          </a:p>
        </p:txBody>
      </p:sp>
      <p:sp>
        <p:nvSpPr>
          <p:cNvPr id="309" name="Shape 309"/>
          <p:cNvSpPr>
            <a:spLocks noGrp="1"/>
          </p:cNvSpPr>
          <p:nvPr>
            <p:ph type="body" idx="1"/>
          </p:nvPr>
        </p:nvSpPr>
        <p:spPr>
          <a:xfrm>
            <a:off x="1141409" y="609598"/>
            <a:ext cx="7748591" cy="5181603"/>
          </a:xfrm>
          <a:prstGeom prst="rect">
            <a:avLst/>
          </a:prstGeom>
          <a:extLst>
            <a:ext uri="{C572A759-6A51-4108-AA02-DFA0A04FC94B}">
              <ma14:wrappingTextBoxFlag xmlns="" xmlns:ma14="http://schemas.microsoft.com/office/mac/drawingml/2011/main" val="1"/>
            </a:ext>
          </a:extLst>
        </p:spPr>
        <p:txBody>
          <a:bodyPr/>
          <a:lstStyle/>
          <a:p>
            <a:r>
              <a:t>编辑母版文本样式</a:t>
            </a:r>
          </a:p>
          <a:p>
            <a:pPr lvl="1"/>
            <a:r>
              <a:t>第二级</a:t>
            </a:r>
          </a:p>
          <a:p>
            <a:pPr lvl="2"/>
            <a:r>
              <a:t>第三级</a:t>
            </a:r>
          </a:p>
          <a:p>
            <a:pPr lvl="3"/>
            <a:r>
              <a:t>第四级</a:t>
            </a:r>
          </a:p>
          <a:p>
            <a:pPr lvl="4"/>
            <a:r>
              <a:t>第五级</a:t>
            </a:r>
          </a:p>
        </p:txBody>
      </p:sp>
      <p:sp>
        <p:nvSpPr>
          <p:cNvPr id="310" name="Shape 3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51" name="image2.png" descr="\\DROBO-FS\QuickDrops\JB\PPTX NG\Droplets\LightingOverlay.png"/>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6" name="Group 106"/>
          <p:cNvGrpSpPr/>
          <p:nvPr/>
        </p:nvGrpSpPr>
        <p:grpSpPr>
          <a:xfrm>
            <a:off x="-1" y="0"/>
            <a:ext cx="2297909" cy="6858001"/>
            <a:chOff x="0" y="0"/>
            <a:chExt cx="2297907" cy="6858000"/>
          </a:xfrm>
        </p:grpSpPr>
        <p:sp>
          <p:nvSpPr>
            <p:cNvPr id="52" name="Shape 52"/>
            <p:cNvSpPr/>
            <p:nvPr/>
          </p:nvSpPr>
          <p:spPr>
            <a:xfrm>
              <a:off x="1209674"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3" name="Shape 53"/>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4" name="Shape 54"/>
            <p:cNvSpPr/>
            <p:nvPr/>
          </p:nvSpPr>
          <p:spPr>
            <a:xfrm>
              <a:off x="1123949" y="4021137"/>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5" name="Shape 55"/>
            <p:cNvSpPr/>
            <p:nvPr/>
          </p:nvSpPr>
          <p:spPr>
            <a:xfrm>
              <a:off x="414337" y="9525"/>
              <a:ext cx="28576" cy="4481513"/>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6" name="Shape 56"/>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7" name="Shape 57"/>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8" name="Shape 58"/>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9" name="Shape 59"/>
            <p:cNvSpPr/>
            <p:nvPr/>
          </p:nvSpPr>
          <p:spPr>
            <a:xfrm>
              <a:off x="1600199" y="1801813"/>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0" name="Shape 60"/>
            <p:cNvSpPr/>
            <p:nvPr/>
          </p:nvSpPr>
          <p:spPr>
            <a:xfrm>
              <a:off x="1381124" y="9525"/>
              <a:ext cx="371476" cy="1425576"/>
            </a:xfrm>
            <a:custGeom>
              <a:avLst/>
              <a:gdLst/>
              <a:ahLst/>
              <a:cxnLst>
                <a:cxn ang="0">
                  <a:pos x="wd2" y="hd2"/>
                </a:cxn>
                <a:cxn ang="5400000">
                  <a:pos x="wd2" y="hd2"/>
                </a:cxn>
                <a:cxn ang="10800000">
                  <a:pos x="wd2" y="hd2"/>
                </a:cxn>
                <a:cxn ang="16200000">
                  <a:pos x="wd2" y="hd2"/>
                </a:cxn>
              </a:cxnLst>
              <a:rect l="0" t="0" r="r" b="b"/>
              <a:pathLst>
                <a:path w="21600" h="21600"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1" name="Shape 61"/>
            <p:cNvSpPr/>
            <p:nvPr/>
          </p:nvSpPr>
          <p:spPr>
            <a:xfrm>
              <a:off x="1643062" y="0"/>
              <a:ext cx="152401" cy="9128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2" name="Shape 62"/>
            <p:cNvSpPr/>
            <p:nvPr/>
          </p:nvSpPr>
          <p:spPr>
            <a:xfrm>
              <a:off x="1685924" y="1420813"/>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3" name="Shape 63"/>
            <p:cNvSpPr/>
            <p:nvPr/>
          </p:nvSpPr>
          <p:spPr>
            <a:xfrm>
              <a:off x="1685924" y="903288"/>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4" name="Shape 64"/>
            <p:cNvSpPr/>
            <p:nvPr/>
          </p:nvSpPr>
          <p:spPr>
            <a:xfrm>
              <a:off x="1743074" y="4763"/>
              <a:ext cx="419102" cy="522289"/>
            </a:xfrm>
            <a:custGeom>
              <a:avLst/>
              <a:gdLst/>
              <a:ahLst/>
              <a:cxnLst>
                <a:cxn ang="0">
                  <a:pos x="wd2" y="hd2"/>
                </a:cxn>
                <a:cxn ang="5400000">
                  <a:pos x="wd2" y="hd2"/>
                </a:cxn>
                <a:cxn ang="10800000">
                  <a:pos x="wd2" y="hd2"/>
                </a:cxn>
                <a:cxn ang="16200000">
                  <a:pos x="wd2" y="hd2"/>
                </a:cxn>
              </a:cxnLst>
              <a:rect l="0" t="0" r="r" b="b"/>
              <a:pathLst>
                <a:path w="21600" h="21600"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5" name="Shape 65"/>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6" name="Shape 66"/>
            <p:cNvSpPr/>
            <p:nvPr/>
          </p:nvSpPr>
          <p:spPr>
            <a:xfrm>
              <a:off x="952499" y="4763"/>
              <a:ext cx="152401" cy="908051"/>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7" name="Shape 67"/>
            <p:cNvSpPr/>
            <p:nvPr/>
          </p:nvSpPr>
          <p:spPr>
            <a:xfrm>
              <a:off x="866774" y="903288"/>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8" name="Shape 68"/>
            <p:cNvSpPr/>
            <p:nvPr/>
          </p:nvSpPr>
          <p:spPr>
            <a:xfrm>
              <a:off x="890587" y="1554163"/>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9" name="Shape 69"/>
            <p:cNvSpPr/>
            <p:nvPr/>
          </p:nvSpPr>
          <p:spPr>
            <a:xfrm>
              <a:off x="738187" y="5622924"/>
              <a:ext cx="338139" cy="121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0" name="Shape 70"/>
            <p:cNvSpPr/>
            <p:nvPr/>
          </p:nvSpPr>
          <p:spPr>
            <a:xfrm>
              <a:off x="647699" y="5480049"/>
              <a:ext cx="157164" cy="157164"/>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1" name="Shape 71"/>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2" name="Shape 72"/>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3" name="Shape 73"/>
            <p:cNvSpPr/>
            <p:nvPr/>
          </p:nvSpPr>
          <p:spPr>
            <a:xfrm>
              <a:off x="66674" y="414972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4" name="Shape 74"/>
            <p:cNvSpPr/>
            <p:nvPr/>
          </p:nvSpPr>
          <p:spPr>
            <a:xfrm>
              <a:off x="-1" y="1644650"/>
              <a:ext cx="133351" cy="269876"/>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5" name="Shape 75"/>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6" name="Shape 76"/>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7" name="Shape 77"/>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8" name="Shape 78"/>
            <p:cNvSpPr/>
            <p:nvPr/>
          </p:nvSpPr>
          <p:spPr>
            <a:xfrm>
              <a:off x="138112" y="5060949"/>
              <a:ext cx="304801" cy="17780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13" y="21600"/>
                  </a:lnTo>
                  <a:lnTo>
                    <a:pt x="19913" y="6943"/>
                  </a:lnTo>
                  <a:lnTo>
                    <a:pt x="0" y="3529"/>
                  </a:lnTo>
                  <a:lnTo>
                    <a:pt x="0" y="0"/>
                  </a:lnTo>
                  <a:lnTo>
                    <a:pt x="1687" y="0"/>
                  </a:lnTo>
                  <a:lnTo>
                    <a:pt x="1687"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9" name="Shape 79"/>
            <p:cNvSpPr/>
            <p:nvPr/>
          </p:nvSpPr>
          <p:spPr>
            <a:xfrm>
              <a:off x="561974" y="6430962"/>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0" name="Shape 80"/>
            <p:cNvSpPr/>
            <p:nvPr/>
          </p:nvSpPr>
          <p:spPr>
            <a:xfrm>
              <a:off x="642937" y="6610349"/>
              <a:ext cx="23814" cy="242888"/>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1" name="Shape 81"/>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2" name="Shape 82"/>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3" name="Shape 83"/>
            <p:cNvSpPr/>
            <p:nvPr/>
          </p:nvSpPr>
          <p:spPr>
            <a:xfrm>
              <a:off x="1014412" y="1801813"/>
              <a:ext cx="214314" cy="755650"/>
            </a:xfrm>
            <a:custGeom>
              <a:avLst/>
              <a:gdLst/>
              <a:ahLst/>
              <a:cxnLst>
                <a:cxn ang="0">
                  <a:pos x="wd2" y="hd2"/>
                </a:cxn>
                <a:cxn ang="5400000">
                  <a:pos x="wd2" y="hd2"/>
                </a:cxn>
                <a:cxn ang="10800000">
                  <a:pos x="wd2" y="hd2"/>
                </a:cxn>
                <a:cxn ang="16200000">
                  <a:pos x="wd2" y="hd2"/>
                </a:cxn>
              </a:cxnLst>
              <a:rect l="0" t="0" r="r" b="b"/>
              <a:pathLst>
                <a:path w="21600" h="21600"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4" name="Shape 84"/>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5" name="Shape 85"/>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6" name="Shape 86"/>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7" name="Shape 87"/>
            <p:cNvSpPr/>
            <p:nvPr/>
          </p:nvSpPr>
          <p:spPr>
            <a:xfrm>
              <a:off x="1300162" y="1849438"/>
              <a:ext cx="109539" cy="107950"/>
            </a:xfrm>
            <a:custGeom>
              <a:avLst/>
              <a:gdLst/>
              <a:ahLst/>
              <a:cxnLst>
                <a:cxn ang="0">
                  <a:pos x="wd2" y="hd2"/>
                </a:cxn>
                <a:cxn ang="5400000">
                  <a:pos x="wd2" y="hd2"/>
                </a:cxn>
                <a:cxn ang="10800000">
                  <a:pos x="wd2" y="hd2"/>
                </a:cxn>
                <a:cxn ang="16200000">
                  <a:pos x="wd2" y="hd2"/>
                </a:cxn>
              </a:cxnLst>
              <a:rect l="0" t="0" r="r" b="b"/>
              <a:pathLst>
                <a:path w="21600" h="21600"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8" name="Shape 88"/>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9" name="Shape 89"/>
            <p:cNvSpPr/>
            <p:nvPr/>
          </p:nvSpPr>
          <p:spPr>
            <a:xfrm>
              <a:off x="238124" y="3883024"/>
              <a:ext cx="109539" cy="109539"/>
            </a:xfrm>
            <a:custGeom>
              <a:avLst/>
              <a:gdLst/>
              <a:ahLst/>
              <a:cxnLst>
                <a:cxn ang="0">
                  <a:pos x="wd2" y="hd2"/>
                </a:cxn>
                <a:cxn ang="5400000">
                  <a:pos x="wd2" y="hd2"/>
                </a:cxn>
                <a:cxn ang="10800000">
                  <a:pos x="wd2" y="hd2"/>
                </a:cxn>
                <a:cxn ang="16200000">
                  <a:pos x="wd2" y="hd2"/>
                </a:cxn>
              </a:cxnLst>
              <a:rect l="0" t="0" r="r" b="b"/>
              <a:pathLst>
                <a:path w="21600" h="21600"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0" name="Shape 90"/>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1" name="Shape 91"/>
            <p:cNvSpPr/>
            <p:nvPr/>
          </p:nvSpPr>
          <p:spPr>
            <a:xfrm>
              <a:off x="52387" y="2066924"/>
              <a:ext cx="109539" cy="109539"/>
            </a:xfrm>
            <a:custGeom>
              <a:avLst/>
              <a:gdLst/>
              <a:ahLst/>
              <a:cxnLst>
                <a:cxn ang="0">
                  <a:pos x="wd2" y="hd2"/>
                </a:cxn>
                <a:cxn ang="5400000">
                  <a:pos x="wd2" y="hd2"/>
                </a:cxn>
                <a:cxn ang="10800000">
                  <a:pos x="wd2" y="hd2"/>
                </a:cxn>
                <a:cxn ang="16200000">
                  <a:pos x="wd2" y="hd2"/>
                </a:cxn>
              </a:cxnLst>
              <a:rect l="0" t="0" r="r" b="b"/>
              <a:pathLst>
                <a:path w="21600" h="21600"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2" name="Shape 92"/>
            <p:cNvSpPr/>
            <p:nvPr/>
          </p:nvSpPr>
          <p:spPr>
            <a:xfrm>
              <a:off x="1228724"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3" name="Shape 93"/>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4" name="Shape 94"/>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5" name="Shape 95"/>
            <p:cNvSpPr/>
            <p:nvPr/>
          </p:nvSpPr>
          <p:spPr>
            <a:xfrm>
              <a:off x="819149" y="3983037"/>
              <a:ext cx="347664" cy="2860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6" name="Shape 96"/>
            <p:cNvSpPr/>
            <p:nvPr/>
          </p:nvSpPr>
          <p:spPr>
            <a:xfrm>
              <a:off x="728662" y="3806824"/>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7" name="Shape 97"/>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8" name="Shape 98"/>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9" name="Shape 99"/>
            <p:cNvSpPr/>
            <p:nvPr/>
          </p:nvSpPr>
          <p:spPr>
            <a:xfrm>
              <a:off x="1666874" y="5945187"/>
              <a:ext cx="152401" cy="912814"/>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0" name="Shape 100"/>
            <p:cNvSpPr/>
            <p:nvPr/>
          </p:nvSpPr>
          <p:spPr>
            <a:xfrm>
              <a:off x="1709737" y="5246687"/>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1" name="Shape 101"/>
            <p:cNvSpPr/>
            <p:nvPr/>
          </p:nvSpPr>
          <p:spPr>
            <a:xfrm>
              <a:off x="1709737" y="57642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2" name="Shape 102"/>
            <p:cNvSpPr/>
            <p:nvPr/>
          </p:nvSpPr>
          <p:spPr>
            <a:xfrm>
              <a:off x="1766887" y="6330949"/>
              <a:ext cx="419102" cy="527051"/>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3" name="Shape 103"/>
            <p:cNvSpPr/>
            <p:nvPr/>
          </p:nvSpPr>
          <p:spPr>
            <a:xfrm>
              <a:off x="2147887" y="6221412"/>
              <a:ext cx="150021" cy="147639"/>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4" name="Shape 104"/>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5" name="Shape 105"/>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sp>
        <p:nvSpPr>
          <p:cNvPr id="107" name="Shape 107"/>
          <p:cNvSpPr>
            <a:spLocks noGrp="1"/>
          </p:cNvSpPr>
          <p:nvPr>
            <p:ph type="title"/>
          </p:nvPr>
        </p:nvSpPr>
        <p:spPr>
          <a:xfrm>
            <a:off x="1876424" y="1122362"/>
            <a:ext cx="8791576" cy="2387601"/>
          </a:xfrm>
          <a:prstGeom prst="rect">
            <a:avLst/>
          </a:prstGeom>
        </p:spPr>
        <p:txBody>
          <a:bodyPr anchor="b"/>
          <a:lstStyle>
            <a:lvl1pPr>
              <a:defRPr sz="4800"/>
            </a:lvl1pPr>
          </a:lstStyle>
          <a:p>
            <a:r>
              <a:t>单击此处编辑母版标题样式</a:t>
            </a:r>
          </a:p>
        </p:txBody>
      </p:sp>
      <p:sp>
        <p:nvSpPr>
          <p:cNvPr id="108" name="Shape 108"/>
          <p:cNvSpPr>
            <a:spLocks noGrp="1"/>
          </p:cNvSpPr>
          <p:nvPr>
            <p:ph type="body" sz="quarter" idx="1"/>
          </p:nvPr>
        </p:nvSpPr>
        <p:spPr>
          <a:xfrm>
            <a:off x="1876424" y="3602037"/>
            <a:ext cx="8791576" cy="1655763"/>
          </a:xfrm>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2000" cap="all">
                <a:solidFill>
                  <a:srgbClr val="82FFFF"/>
                </a:solidFill>
              </a:defRPr>
            </a:lvl1pPr>
          </a:lstStyle>
          <a:p>
            <a:r>
              <a:t>单击以编辑母版副标题样式</a:t>
            </a:r>
          </a:p>
        </p:txBody>
      </p:sp>
      <p:sp>
        <p:nvSpPr>
          <p:cNvPr id="109" name="Shape 109"/>
          <p:cNvSpPr>
            <a:spLocks noGrp="1"/>
          </p:cNvSpPr>
          <p:nvPr>
            <p:ph type="sldNum" sz="quarter" idx="2"/>
          </p:nvPr>
        </p:nvSpPr>
        <p:spPr>
          <a:xfrm>
            <a:off x="10423713" y="5477191"/>
            <a:ext cx="244287" cy="2311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8875046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r>
              <a:t>单击此处编辑母版标题样式</a:t>
            </a:r>
          </a:p>
        </p:txBody>
      </p:sp>
      <p:sp>
        <p:nvSpPr>
          <p:cNvPr id="52" name="Shape 52"/>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115765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pic>
        <p:nvPicPr>
          <p:cNvPr id="60"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99" name="Group 99"/>
          <p:cNvGrpSpPr/>
          <p:nvPr/>
        </p:nvGrpSpPr>
        <p:grpSpPr>
          <a:xfrm>
            <a:off x="-14289" y="-2"/>
            <a:ext cx="12053893" cy="6858006"/>
            <a:chOff x="0" y="0"/>
            <a:chExt cx="12053891" cy="6858004"/>
          </a:xfrm>
        </p:grpSpPr>
        <p:grpSp>
          <p:nvGrpSpPr>
            <p:cNvPr id="87" name="Group 87"/>
            <p:cNvGrpSpPr/>
            <p:nvPr/>
          </p:nvGrpSpPr>
          <p:grpSpPr>
            <a:xfrm>
              <a:off x="-1" y="-1"/>
              <a:ext cx="1213649" cy="6858006"/>
              <a:chOff x="0" y="0"/>
              <a:chExt cx="1213647" cy="6858004"/>
            </a:xfrm>
          </p:grpSpPr>
          <p:sp>
            <p:nvSpPr>
              <p:cNvPr id="61" name="Shape 61"/>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 name="Shape 62"/>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 name="Shape 63"/>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 name="Shape 64"/>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 name="Shape 65"/>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 name="Shape 66"/>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7" name="Shape 67"/>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8" name="Shape 68"/>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9" name="Shape 69"/>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0" name="Shape 70"/>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1" name="Shape 71"/>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2" name="Shape 72"/>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3" name="Shape 73"/>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4" name="Shape 74"/>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5" name="Shape 75"/>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6" name="Shape 76"/>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7" name="Shape 77"/>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8" name="Shape 78"/>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9" name="Shape 79"/>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0" name="Shape 80"/>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1" name="Shape 81"/>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2" name="Shape 82"/>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3" name="Shape 83"/>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4" name="Shape 84"/>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5" name="Shape 85"/>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6" name="Shape 86"/>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98" name="Group 98"/>
            <p:cNvGrpSpPr/>
            <p:nvPr/>
          </p:nvGrpSpPr>
          <p:grpSpPr>
            <a:xfrm>
              <a:off x="11386342" y="-1"/>
              <a:ext cx="667550" cy="6848481"/>
              <a:chOff x="-1" y="0"/>
              <a:chExt cx="667548" cy="6848479"/>
            </a:xfrm>
          </p:grpSpPr>
          <p:sp>
            <p:nvSpPr>
              <p:cNvPr id="88" name="Shape 88"/>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9" name="Shape 89"/>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0" name="Shape 90"/>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1" name="Shape 91"/>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2" name="Shape 92"/>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3" name="Shape 93"/>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4" name="Shape 94"/>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5" name="Shape 95"/>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6" name="Shape 96"/>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7" name="Shape 97"/>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100" name="Shape 100"/>
          <p:cNvSpPr>
            <a:spLocks noGrp="1"/>
          </p:cNvSpPr>
          <p:nvPr>
            <p:ph type="title"/>
          </p:nvPr>
        </p:nvSpPr>
        <p:spPr>
          <a:xfrm>
            <a:off x="1141411" y="619126"/>
            <a:ext cx="9906001" cy="1477963"/>
          </a:xfrm>
          <a:prstGeom prst="rect">
            <a:avLst/>
          </a:prstGeom>
        </p:spPr>
        <p:txBody>
          <a:bodyPr/>
          <a:lstStyle/>
          <a:p>
            <a:r>
              <a:t>单击此处编辑母版标题样式</a:t>
            </a:r>
          </a:p>
        </p:txBody>
      </p:sp>
      <p:sp>
        <p:nvSpPr>
          <p:cNvPr id="101" name="Shape 101"/>
          <p:cNvSpPr>
            <a:spLocks noGrp="1"/>
          </p:cNvSpPr>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stStyle>
          <a:p>
            <a:r>
              <a:t>编辑母版文本样式</a:t>
            </a:r>
          </a:p>
        </p:txBody>
      </p:sp>
      <p:sp>
        <p:nvSpPr>
          <p:cNvPr id="102" name="Shape 102"/>
          <p:cNvSpPr>
            <a:spLocks noGrp="1"/>
          </p:cNvSpPr>
          <p:nvPr>
            <p:ph type="body" sz="quarter" idx="13"/>
          </p:nvPr>
        </p:nvSpPr>
        <p:spPr>
          <a:xfrm>
            <a:off x="6400808" y="2249484"/>
            <a:ext cx="4646604" cy="823914"/>
          </a:xfrm>
          <a:prstGeom prst="rect">
            <a:avLst/>
          </a:prstGeom>
        </p:spPr>
        <p:txBody>
          <a:bodyPr anchor="b"/>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2422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pic>
        <p:nvPicPr>
          <p:cNvPr id="110"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49" name="Group 149"/>
          <p:cNvGrpSpPr/>
          <p:nvPr/>
        </p:nvGrpSpPr>
        <p:grpSpPr>
          <a:xfrm>
            <a:off x="-14289" y="-2"/>
            <a:ext cx="12053893" cy="6858006"/>
            <a:chOff x="0" y="0"/>
            <a:chExt cx="12053891" cy="6858004"/>
          </a:xfrm>
        </p:grpSpPr>
        <p:grpSp>
          <p:nvGrpSpPr>
            <p:cNvPr id="137" name="Group 137"/>
            <p:cNvGrpSpPr/>
            <p:nvPr/>
          </p:nvGrpSpPr>
          <p:grpSpPr>
            <a:xfrm>
              <a:off x="-1" y="-1"/>
              <a:ext cx="1213649" cy="6858006"/>
              <a:chOff x="0" y="0"/>
              <a:chExt cx="1213647" cy="6858004"/>
            </a:xfrm>
          </p:grpSpPr>
          <p:sp>
            <p:nvSpPr>
              <p:cNvPr id="111" name="Shape 111"/>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2" name="Shape 112"/>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3" name="Shape 113"/>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4" name="Shape 114"/>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5" name="Shape 115"/>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6" name="Shape 116"/>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7" name="Shape 117"/>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8" name="Shape 118"/>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9" name="Shape 119"/>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0" name="Shape 120"/>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1" name="Shape 121"/>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2" name="Shape 122"/>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3" name="Shape 123"/>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4" name="Shape 124"/>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5" name="Shape 125"/>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6" name="Shape 126"/>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7" name="Shape 127"/>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8" name="Shape 128"/>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9" name="Shape 129"/>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0" name="Shape 130"/>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1" name="Shape 131"/>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2" name="Shape 132"/>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3" name="Shape 133"/>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4" name="Shape 134"/>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5" name="Shape 135"/>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6" name="Shape 136"/>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148" name="Group 148"/>
            <p:cNvGrpSpPr/>
            <p:nvPr/>
          </p:nvGrpSpPr>
          <p:grpSpPr>
            <a:xfrm>
              <a:off x="11386342" y="-1"/>
              <a:ext cx="667550" cy="6848481"/>
              <a:chOff x="-1" y="0"/>
              <a:chExt cx="667548" cy="6848479"/>
            </a:xfrm>
          </p:grpSpPr>
          <p:sp>
            <p:nvSpPr>
              <p:cNvPr id="138" name="Shape 138"/>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9" name="Shape 139"/>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0" name="Shape 140"/>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1" name="Shape 141"/>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2" name="Shape 142"/>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3" name="Shape 143"/>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4" name="Shape 144"/>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5" name="Shape 145"/>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6" name="Shape 146"/>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7" name="Shape 147"/>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150" name="Shape 15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3518298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pic>
        <p:nvPicPr>
          <p:cNvPr id="157"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96" name="Group 196"/>
          <p:cNvGrpSpPr/>
          <p:nvPr/>
        </p:nvGrpSpPr>
        <p:grpSpPr>
          <a:xfrm>
            <a:off x="-14289" y="-2"/>
            <a:ext cx="12053893" cy="6858006"/>
            <a:chOff x="0" y="0"/>
            <a:chExt cx="12053891" cy="6858004"/>
          </a:xfrm>
        </p:grpSpPr>
        <p:grpSp>
          <p:nvGrpSpPr>
            <p:cNvPr id="184" name="Group 184"/>
            <p:cNvGrpSpPr/>
            <p:nvPr/>
          </p:nvGrpSpPr>
          <p:grpSpPr>
            <a:xfrm>
              <a:off x="-1" y="-1"/>
              <a:ext cx="1213649" cy="6858006"/>
              <a:chOff x="0" y="0"/>
              <a:chExt cx="1213647" cy="6858004"/>
            </a:xfrm>
          </p:grpSpPr>
          <p:sp>
            <p:nvSpPr>
              <p:cNvPr id="158" name="Shape 158"/>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59" name="Shape 159"/>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0" name="Shape 160"/>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1" name="Shape 161"/>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2" name="Shape 162"/>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3" name="Shape 163"/>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4" name="Shape 164"/>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5" name="Shape 165"/>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6" name="Shape 166"/>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7" name="Shape 167"/>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8" name="Shape 168"/>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9" name="Shape 169"/>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0" name="Shape 170"/>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1" name="Shape 171"/>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2" name="Shape 172"/>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3" name="Shape 173"/>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4" name="Shape 174"/>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5" name="Shape 175"/>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6" name="Shape 176"/>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7" name="Shape 177"/>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8" name="Shape 178"/>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9" name="Shape 179"/>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0" name="Shape 180"/>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1" name="Shape 181"/>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2" name="Shape 182"/>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3" name="Shape 183"/>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195" name="Group 195"/>
            <p:cNvGrpSpPr/>
            <p:nvPr/>
          </p:nvGrpSpPr>
          <p:grpSpPr>
            <a:xfrm>
              <a:off x="11386342" y="-1"/>
              <a:ext cx="667550" cy="6848481"/>
              <a:chOff x="-1" y="0"/>
              <a:chExt cx="667548" cy="6848479"/>
            </a:xfrm>
          </p:grpSpPr>
          <p:sp>
            <p:nvSpPr>
              <p:cNvPr id="185" name="Shape 185"/>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6" name="Shape 186"/>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7" name="Shape 187"/>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8" name="Shape 188"/>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9" name="Shape 189"/>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0" name="Shape 190"/>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1" name="Shape 191"/>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2" name="Shape 192"/>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3" name="Shape 193"/>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4" name="Shape 194"/>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197" name="Shape 197"/>
          <p:cNvSpPr>
            <a:spLocks noGrp="1"/>
          </p:cNvSpPr>
          <p:nvPr>
            <p:ph type="title"/>
          </p:nvPr>
        </p:nvSpPr>
        <p:spPr>
          <a:xfrm>
            <a:off x="1146705" y="609601"/>
            <a:ext cx="3856038" cy="1639885"/>
          </a:xfrm>
          <a:prstGeom prst="rect">
            <a:avLst/>
          </a:prstGeom>
        </p:spPr>
        <p:txBody>
          <a:bodyPr anchor="b"/>
          <a:lstStyle>
            <a:lvl1pPr>
              <a:defRPr sz="3200"/>
            </a:lvl1pPr>
          </a:lstStyle>
          <a:p>
            <a:r>
              <a:t>单击此处编辑母版标题样式</a:t>
            </a:r>
          </a:p>
        </p:txBody>
      </p:sp>
      <p:sp>
        <p:nvSpPr>
          <p:cNvPr id="198" name="Shape 198"/>
          <p:cNvSpPr>
            <a:spLocks noGrp="1"/>
          </p:cNvSpPr>
          <p:nvPr>
            <p:ph type="body" sz="half" idx="1"/>
          </p:nvPr>
        </p:nvSpPr>
        <p:spPr>
          <a:xfrm>
            <a:off x="5156200" y="592666"/>
            <a:ext cx="5891211" cy="5198534"/>
          </a:xfrm>
          <a:prstGeom prst="rect">
            <a:avLst/>
          </a:prstGeom>
        </p:spPr>
        <p:txBody>
          <a:bodyPr anchor="ctr"/>
          <a:lstStyle/>
          <a:p>
            <a:r>
              <a:t>编辑母版文本样式</a:t>
            </a:r>
          </a:p>
          <a:p>
            <a:pPr lvl="1"/>
            <a:r>
              <a:t>第二级</a:t>
            </a:r>
          </a:p>
          <a:p>
            <a:pPr lvl="2"/>
            <a:r>
              <a:t>第三级</a:t>
            </a:r>
          </a:p>
          <a:p>
            <a:pPr lvl="3"/>
            <a:r>
              <a:t>第四级</a:t>
            </a:r>
          </a:p>
          <a:p>
            <a:pPr lvl="4"/>
            <a:r>
              <a:t>第五级</a:t>
            </a:r>
          </a:p>
        </p:txBody>
      </p:sp>
      <p:sp>
        <p:nvSpPr>
          <p:cNvPr id="199" name="Shape 199"/>
          <p:cNvSpPr>
            <a:spLocks noGrp="1"/>
          </p:cNvSpPr>
          <p:nvPr>
            <p:ph type="body" sz="quarter" idx="13"/>
          </p:nvPr>
        </p:nvSpPr>
        <p:spPr>
          <a:xfrm>
            <a:off x="1146704" y="2249484"/>
            <a:ext cx="3856040" cy="3541716"/>
          </a:xfrm>
          <a:prstGeom prst="rect">
            <a:avLst/>
          </a:prstGeom>
        </p:spPr>
        <p:txBody>
          <a:bodyPr/>
          <a:lstStyle/>
          <a:p>
            <a:endParaRPr/>
          </a:p>
        </p:txBody>
      </p:sp>
      <p:sp>
        <p:nvSpPr>
          <p:cNvPr id="200" name="Shape 20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9657700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带描述的全景图片">
    <p:spTree>
      <p:nvGrpSpPr>
        <p:cNvPr id="1" name=""/>
        <p:cNvGrpSpPr/>
        <p:nvPr/>
      </p:nvGrpSpPr>
      <p:grpSpPr>
        <a:xfrm>
          <a:off x="0" y="0"/>
          <a:ext cx="0" cy="0"/>
          <a:chOff x="0" y="0"/>
          <a:chExt cx="0" cy="0"/>
        </a:xfrm>
      </p:grpSpPr>
      <p:pic>
        <p:nvPicPr>
          <p:cNvPr id="207"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46" name="Group 246"/>
          <p:cNvGrpSpPr/>
          <p:nvPr/>
        </p:nvGrpSpPr>
        <p:grpSpPr>
          <a:xfrm>
            <a:off x="-14289" y="-2"/>
            <a:ext cx="12053893" cy="6858006"/>
            <a:chOff x="0" y="0"/>
            <a:chExt cx="12053891" cy="6858004"/>
          </a:xfrm>
        </p:grpSpPr>
        <p:grpSp>
          <p:nvGrpSpPr>
            <p:cNvPr id="234" name="Group 234"/>
            <p:cNvGrpSpPr/>
            <p:nvPr/>
          </p:nvGrpSpPr>
          <p:grpSpPr>
            <a:xfrm>
              <a:off x="-1" y="-1"/>
              <a:ext cx="1213649" cy="6858006"/>
              <a:chOff x="0" y="0"/>
              <a:chExt cx="1213647" cy="6858004"/>
            </a:xfrm>
          </p:grpSpPr>
          <p:sp>
            <p:nvSpPr>
              <p:cNvPr id="208" name="Shape 208"/>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09" name="Shape 209"/>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0" name="Shape 210"/>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1" name="Shape 211"/>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2" name="Shape 212"/>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3" name="Shape 213"/>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4" name="Shape 214"/>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5" name="Shape 215"/>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6" name="Shape 216"/>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7" name="Shape 217"/>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8" name="Shape 218"/>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9" name="Shape 219"/>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0" name="Shape 220"/>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1" name="Shape 221"/>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2" name="Shape 222"/>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3" name="Shape 223"/>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4" name="Shape 224"/>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5" name="Shape 225"/>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6" name="Shape 226"/>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7" name="Shape 227"/>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8" name="Shape 228"/>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9" name="Shape 229"/>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0" name="Shape 230"/>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1" name="Shape 231"/>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2" name="Shape 232"/>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3" name="Shape 233"/>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245" name="Group 245"/>
            <p:cNvGrpSpPr/>
            <p:nvPr/>
          </p:nvGrpSpPr>
          <p:grpSpPr>
            <a:xfrm>
              <a:off x="11386342" y="-1"/>
              <a:ext cx="667550" cy="6848481"/>
              <a:chOff x="-1" y="0"/>
              <a:chExt cx="667548" cy="6848479"/>
            </a:xfrm>
          </p:grpSpPr>
          <p:sp>
            <p:nvSpPr>
              <p:cNvPr id="235" name="Shape 235"/>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6" name="Shape 236"/>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7" name="Shape 237"/>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8" name="Shape 238"/>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9" name="Shape 239"/>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0" name="Shape 240"/>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1" name="Shape 241"/>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2" name="Shape 242"/>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3" name="Shape 243"/>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4" name="Shape 244"/>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247" name="Shape 247"/>
          <p:cNvSpPr>
            <a:spLocks noGrp="1"/>
          </p:cNvSpPr>
          <p:nvPr>
            <p:ph type="title"/>
          </p:nvPr>
        </p:nvSpPr>
        <p:spPr>
          <a:xfrm>
            <a:off x="1141409" y="4304662"/>
            <a:ext cx="9912357" cy="819358"/>
          </a:xfrm>
          <a:prstGeom prst="rect">
            <a:avLst/>
          </a:prstGeom>
        </p:spPr>
        <p:txBody>
          <a:bodyPr anchor="b"/>
          <a:lstStyle>
            <a:lvl1pPr>
              <a:defRPr sz="3200"/>
            </a:lvl1pPr>
          </a:lstStyle>
          <a:p>
            <a:r>
              <a:t>单击此处编辑母版标题样式</a:t>
            </a:r>
          </a:p>
        </p:txBody>
      </p:sp>
      <p:sp>
        <p:nvSpPr>
          <p:cNvPr id="248" name="Shape 248"/>
          <p:cNvSpPr>
            <a:spLocks noGrp="1"/>
          </p:cNvSpPr>
          <p:nvPr>
            <p:ph type="pic" sz="half" idx="13"/>
          </p:nvPr>
        </p:nvSpPr>
        <p:spPr>
          <a:xfrm>
            <a:off x="1141411" y="606425"/>
            <a:ext cx="9912354" cy="3299780"/>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tIns="45719" rIns="91439" bIns="45719">
            <a:noAutofit/>
          </a:bodyPr>
          <a:lstStyle/>
          <a:p>
            <a:endParaRPr/>
          </a:p>
        </p:txBody>
      </p:sp>
      <p:sp>
        <p:nvSpPr>
          <p:cNvPr id="249" name="Shape 249"/>
          <p:cNvSpPr>
            <a:spLocks noGrp="1"/>
          </p:cNvSpPr>
          <p:nvPr>
            <p:ph type="body" sz="quarter" idx="1"/>
          </p:nvPr>
        </p:nvSpPr>
        <p:spPr>
          <a:xfrm>
            <a:off x="1141362" y="5124020"/>
            <a:ext cx="9910862" cy="682474"/>
          </a:xfrm>
          <a:prstGeom prst="rect">
            <a:avLst/>
          </a:prstGeom>
        </p:spPr>
        <p:txBody>
          <a:bodyPr/>
          <a:lstStyle>
            <a:lvl1pPr marL="0" indent="0">
              <a:buSzTx/>
              <a:buFontTx/>
              <a:buNone/>
              <a:defRPr sz="1600"/>
            </a:lvl1pPr>
          </a:lstStyle>
          <a:p>
            <a:r>
              <a:t>编辑母版文本样式</a:t>
            </a:r>
          </a:p>
        </p:txBody>
      </p:sp>
      <p:sp>
        <p:nvSpPr>
          <p:cNvPr id="250" name="Shape 25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3639378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标题和描述">
    <p:spTree>
      <p:nvGrpSpPr>
        <p:cNvPr id="1" name=""/>
        <p:cNvGrpSpPr/>
        <p:nvPr/>
      </p:nvGrpSpPr>
      <p:grpSpPr>
        <a:xfrm>
          <a:off x="0" y="0"/>
          <a:ext cx="0" cy="0"/>
          <a:chOff x="0" y="0"/>
          <a:chExt cx="0" cy="0"/>
        </a:xfrm>
      </p:grpSpPr>
      <p:pic>
        <p:nvPicPr>
          <p:cNvPr id="257"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96" name="Group 296"/>
          <p:cNvGrpSpPr/>
          <p:nvPr/>
        </p:nvGrpSpPr>
        <p:grpSpPr>
          <a:xfrm>
            <a:off x="-14289" y="-2"/>
            <a:ext cx="12053893" cy="6858006"/>
            <a:chOff x="0" y="0"/>
            <a:chExt cx="12053891" cy="6858004"/>
          </a:xfrm>
        </p:grpSpPr>
        <p:grpSp>
          <p:nvGrpSpPr>
            <p:cNvPr id="284" name="Group 284"/>
            <p:cNvGrpSpPr/>
            <p:nvPr/>
          </p:nvGrpSpPr>
          <p:grpSpPr>
            <a:xfrm>
              <a:off x="-1" y="-1"/>
              <a:ext cx="1213649" cy="6858006"/>
              <a:chOff x="0" y="0"/>
              <a:chExt cx="1213647" cy="6858004"/>
            </a:xfrm>
          </p:grpSpPr>
          <p:sp>
            <p:nvSpPr>
              <p:cNvPr id="258" name="Shape 258"/>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59" name="Shape 259"/>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0" name="Shape 260"/>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1" name="Shape 261"/>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2" name="Shape 262"/>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3" name="Shape 263"/>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4" name="Shape 264"/>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5" name="Shape 265"/>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6" name="Shape 266"/>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7" name="Shape 267"/>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8" name="Shape 268"/>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9" name="Shape 269"/>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0" name="Shape 270"/>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1" name="Shape 271"/>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2" name="Shape 272"/>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3" name="Shape 273"/>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4" name="Shape 274"/>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5" name="Shape 275"/>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6" name="Shape 276"/>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7" name="Shape 277"/>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8" name="Shape 278"/>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9" name="Shape 279"/>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0" name="Shape 280"/>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1" name="Shape 281"/>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2" name="Shape 282"/>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3" name="Shape 283"/>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295" name="Group 295"/>
            <p:cNvGrpSpPr/>
            <p:nvPr/>
          </p:nvGrpSpPr>
          <p:grpSpPr>
            <a:xfrm>
              <a:off x="11386342" y="-1"/>
              <a:ext cx="667550" cy="6848481"/>
              <a:chOff x="-1" y="0"/>
              <a:chExt cx="667548" cy="6848479"/>
            </a:xfrm>
          </p:grpSpPr>
          <p:sp>
            <p:nvSpPr>
              <p:cNvPr id="285" name="Shape 285"/>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6" name="Shape 286"/>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7" name="Shape 287"/>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8" name="Shape 288"/>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9" name="Shape 289"/>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90" name="Shape 290"/>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91" name="Shape 291"/>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92" name="Shape 292"/>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93" name="Shape 293"/>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94" name="Shape 294"/>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297" name="Shape 297"/>
          <p:cNvSpPr>
            <a:spLocks noGrp="1"/>
          </p:cNvSpPr>
          <p:nvPr>
            <p:ph type="title"/>
          </p:nvPr>
        </p:nvSpPr>
        <p:spPr>
          <a:xfrm>
            <a:off x="1141456" y="609600"/>
            <a:ext cx="9905956" cy="3429000"/>
          </a:xfrm>
          <a:prstGeom prst="rect">
            <a:avLst/>
          </a:prstGeom>
        </p:spPr>
        <p:txBody>
          <a:bodyPr/>
          <a:lstStyle/>
          <a:p>
            <a:r>
              <a:t>单击此处编辑母版标题样式</a:t>
            </a:r>
          </a:p>
        </p:txBody>
      </p:sp>
      <p:sp>
        <p:nvSpPr>
          <p:cNvPr id="298" name="Shape 298"/>
          <p:cNvSpPr>
            <a:spLocks noGrp="1"/>
          </p:cNvSpPr>
          <p:nvPr>
            <p:ph type="body" sz="quarter" idx="1"/>
          </p:nvPr>
        </p:nvSpPr>
        <p:spPr>
          <a:xfrm>
            <a:off x="1141409" y="4419598"/>
            <a:ext cx="9904460" cy="1371601"/>
          </a:xfrm>
          <a:prstGeom prst="rect">
            <a:avLst/>
          </a:prstGeom>
        </p:spPr>
        <p:txBody>
          <a:bodyPr anchor="ctr"/>
          <a:lstStyle>
            <a:lvl1pPr marL="0" indent="0">
              <a:buSzTx/>
              <a:buFontTx/>
              <a:buNone/>
              <a:defRPr sz="1800"/>
            </a:lvl1pPr>
          </a:lstStyle>
          <a:p>
            <a:r>
              <a:t>编辑母版文本样式</a:t>
            </a:r>
          </a:p>
        </p:txBody>
      </p:sp>
      <p:sp>
        <p:nvSpPr>
          <p:cNvPr id="299" name="Shape 29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846521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83" name="Shape 183"/>
          <p:cNvSpPr>
            <a:spLocks noGrp="1"/>
          </p:cNvSpPr>
          <p:nvPr>
            <p:ph type="title"/>
          </p:nvPr>
        </p:nvSpPr>
        <p:spPr>
          <a:xfrm>
            <a:off x="1141411" y="619126"/>
            <a:ext cx="9906001" cy="1477962"/>
          </a:xfrm>
          <a:prstGeom prst="rect">
            <a:avLst/>
          </a:prstGeom>
        </p:spPr>
        <p:txBody>
          <a:bodyPr/>
          <a:lstStyle/>
          <a:p>
            <a:r>
              <a:t>单击此处编辑母版标题样式</a:t>
            </a:r>
          </a:p>
        </p:txBody>
      </p:sp>
      <p:sp>
        <p:nvSpPr>
          <p:cNvPr id="184" name="Shape 184"/>
          <p:cNvSpPr>
            <a:spLocks noGrp="1"/>
          </p:cNvSpPr>
          <p:nvPr>
            <p:ph type="body" sz="quarter" idx="1"/>
          </p:nvPr>
        </p:nvSpPr>
        <p:spPr>
          <a:xfrm>
            <a:off x="1370018" y="2249485"/>
            <a:ext cx="4649784" cy="823913"/>
          </a:xfrm>
          <a:prstGeom prst="rect">
            <a:avLst/>
          </a:prstGeom>
          <a:extLst>
            <a:ext uri="{C572A759-6A51-4108-AA02-DFA0A04FC94B}">
              <ma14:wrappingTextBoxFlag xmlns="" xmlns:ma14="http://schemas.microsoft.com/office/mac/drawingml/2011/main" val="1"/>
            </a:ext>
          </a:extLst>
        </p:spPr>
        <p:txBody>
          <a:bodyPr anchor="b"/>
          <a:lstStyle>
            <a:lvl1pPr marL="0" indent="0">
              <a:lnSpc>
                <a:spcPct val="90000"/>
              </a:lnSpc>
              <a:buSzTx/>
              <a:buFontTx/>
              <a:buNone/>
              <a:defRPr cap="all"/>
            </a:lvl1pPr>
          </a:lstStyle>
          <a:p>
            <a:r>
              <a:t>编辑母版文本样式</a:t>
            </a:r>
          </a:p>
        </p:txBody>
      </p:sp>
      <p:sp>
        <p:nvSpPr>
          <p:cNvPr id="185" name="Shape 185"/>
          <p:cNvSpPr>
            <a:spLocks noGrp="1"/>
          </p:cNvSpPr>
          <p:nvPr>
            <p:ph type="body" sz="quarter" idx="13"/>
          </p:nvPr>
        </p:nvSpPr>
        <p:spPr>
          <a:xfrm>
            <a:off x="6400808" y="2249484"/>
            <a:ext cx="4646603" cy="823913"/>
          </a:xfrm>
          <a:prstGeom prst="rect">
            <a:avLst/>
          </a:prstGeom>
        </p:spPr>
        <p:txBody>
          <a:bodyPr anchor="b"/>
          <a:lstStyle/>
          <a:p>
            <a:pPr marL="0" indent="0">
              <a:lnSpc>
                <a:spcPct val="90000"/>
              </a:lnSpc>
              <a:buSzTx/>
              <a:buFontTx/>
              <a:buNone/>
              <a:defRPr cap="all"/>
            </a:pPr>
            <a:endParaRPr/>
          </a:p>
        </p:txBody>
      </p:sp>
      <p:sp>
        <p:nvSpPr>
          <p:cNvPr id="186" name="Shape 1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带描述的引言">
    <p:spTree>
      <p:nvGrpSpPr>
        <p:cNvPr id="1" name=""/>
        <p:cNvGrpSpPr/>
        <p:nvPr/>
      </p:nvGrpSpPr>
      <p:grpSpPr>
        <a:xfrm>
          <a:off x="0" y="0"/>
          <a:ext cx="0" cy="0"/>
          <a:chOff x="0" y="0"/>
          <a:chExt cx="0" cy="0"/>
        </a:xfrm>
      </p:grpSpPr>
      <p:pic>
        <p:nvPicPr>
          <p:cNvPr id="306"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45" name="Group 345"/>
          <p:cNvGrpSpPr/>
          <p:nvPr/>
        </p:nvGrpSpPr>
        <p:grpSpPr>
          <a:xfrm>
            <a:off x="-14289" y="-2"/>
            <a:ext cx="12053893" cy="6858006"/>
            <a:chOff x="0" y="0"/>
            <a:chExt cx="12053891" cy="6858004"/>
          </a:xfrm>
        </p:grpSpPr>
        <p:grpSp>
          <p:nvGrpSpPr>
            <p:cNvPr id="333" name="Group 333"/>
            <p:cNvGrpSpPr/>
            <p:nvPr/>
          </p:nvGrpSpPr>
          <p:grpSpPr>
            <a:xfrm>
              <a:off x="-1" y="-1"/>
              <a:ext cx="1213649" cy="6858006"/>
              <a:chOff x="0" y="0"/>
              <a:chExt cx="1213647" cy="6858004"/>
            </a:xfrm>
          </p:grpSpPr>
          <p:sp>
            <p:nvSpPr>
              <p:cNvPr id="307" name="Shape 307"/>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08" name="Shape 308"/>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09" name="Shape 309"/>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0" name="Shape 310"/>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1" name="Shape 311"/>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2" name="Shape 312"/>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3" name="Shape 313"/>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4" name="Shape 314"/>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5" name="Shape 315"/>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6" name="Shape 316"/>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7" name="Shape 317"/>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8" name="Shape 318"/>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9" name="Shape 319"/>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0" name="Shape 320"/>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1" name="Shape 321"/>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2" name="Shape 322"/>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3" name="Shape 323"/>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4" name="Shape 324"/>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5" name="Shape 325"/>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6" name="Shape 326"/>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7" name="Shape 327"/>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8" name="Shape 328"/>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9" name="Shape 329"/>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0" name="Shape 330"/>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1" name="Shape 331"/>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2" name="Shape 332"/>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344" name="Group 344"/>
            <p:cNvGrpSpPr/>
            <p:nvPr/>
          </p:nvGrpSpPr>
          <p:grpSpPr>
            <a:xfrm>
              <a:off x="11386342" y="-1"/>
              <a:ext cx="667550" cy="6848481"/>
              <a:chOff x="-1" y="0"/>
              <a:chExt cx="667548" cy="6848479"/>
            </a:xfrm>
          </p:grpSpPr>
          <p:sp>
            <p:nvSpPr>
              <p:cNvPr id="334" name="Shape 334"/>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5" name="Shape 335"/>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6" name="Shape 336"/>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7" name="Shape 337"/>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8" name="Shape 338"/>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9" name="Shape 339"/>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40" name="Shape 340"/>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41" name="Shape 341"/>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42" name="Shape 342"/>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43" name="Shape 343"/>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346" name="Shape 346"/>
          <p:cNvSpPr>
            <a:spLocks noGrp="1"/>
          </p:cNvSpPr>
          <p:nvPr>
            <p:ph type="title"/>
          </p:nvPr>
        </p:nvSpPr>
        <p:spPr>
          <a:xfrm>
            <a:off x="1446212" y="609598"/>
            <a:ext cx="9302754" cy="2748430"/>
          </a:xfrm>
          <a:prstGeom prst="rect">
            <a:avLst/>
          </a:prstGeom>
        </p:spPr>
        <p:txBody>
          <a:bodyPr/>
          <a:lstStyle/>
          <a:p>
            <a:r>
              <a:t>单击此处编辑母版标题样式</a:t>
            </a:r>
          </a:p>
        </p:txBody>
      </p:sp>
      <p:sp>
        <p:nvSpPr>
          <p:cNvPr id="347" name="Shape 347"/>
          <p:cNvSpPr>
            <a:spLocks noGrp="1"/>
          </p:cNvSpPr>
          <p:nvPr>
            <p:ph type="body" sz="quarter" idx="1"/>
          </p:nvPr>
        </p:nvSpPr>
        <p:spPr>
          <a:xfrm>
            <a:off x="1720644" y="3365555"/>
            <a:ext cx="8752300" cy="548970"/>
          </a:xfrm>
          <a:prstGeom prst="rect">
            <a:avLst/>
          </a:prstGeom>
        </p:spPr>
        <p:txBody>
          <a:bodyPr/>
          <a:lstStyle>
            <a:lvl1pPr marL="0" indent="0">
              <a:buSzTx/>
              <a:buFontTx/>
              <a:buNone/>
              <a:defRPr sz="1400"/>
            </a:lvl1pPr>
          </a:lstStyle>
          <a:p>
            <a:r>
              <a:t>编辑母版文本样式</a:t>
            </a:r>
          </a:p>
        </p:txBody>
      </p:sp>
      <p:sp>
        <p:nvSpPr>
          <p:cNvPr id="348" name="Shape 348"/>
          <p:cNvSpPr>
            <a:spLocks noGrp="1"/>
          </p:cNvSpPr>
          <p:nvPr>
            <p:ph type="body" sz="quarter" idx="13"/>
          </p:nvPr>
        </p:nvSpPr>
        <p:spPr>
          <a:xfrm>
            <a:off x="1141410" y="4309919"/>
            <a:ext cx="9906004" cy="1489498"/>
          </a:xfrm>
          <a:prstGeom prst="rect">
            <a:avLst/>
          </a:prstGeom>
        </p:spPr>
        <p:txBody>
          <a:bodyPr anchor="ctr"/>
          <a:lstStyle/>
          <a:p>
            <a:endParaRPr/>
          </a:p>
        </p:txBody>
      </p:sp>
      <p:sp>
        <p:nvSpPr>
          <p:cNvPr id="349" name="Shape 349"/>
          <p:cNvSpPr/>
          <p:nvPr/>
        </p:nvSpPr>
        <p:spPr>
          <a:xfrm>
            <a:off x="903511" y="426611"/>
            <a:ext cx="609603" cy="11963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r">
              <a:defRPr sz="8000" cap="all">
                <a:solidFill>
                  <a:srgbClr val="FFFFFF"/>
                </a:solidFill>
              </a:defRPr>
            </a:lvl1pPr>
          </a:lstStyle>
          <a:p>
            <a:r>
              <a:t>“</a:t>
            </a:r>
          </a:p>
        </p:txBody>
      </p:sp>
      <p:sp>
        <p:nvSpPr>
          <p:cNvPr id="350" name="Shape 350"/>
          <p:cNvSpPr/>
          <p:nvPr/>
        </p:nvSpPr>
        <p:spPr>
          <a:xfrm>
            <a:off x="10537369" y="2459189"/>
            <a:ext cx="609602" cy="11963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lgn="r">
              <a:defRPr sz="8000" cap="all">
                <a:solidFill>
                  <a:srgbClr val="FFFFFF"/>
                </a:solidFill>
              </a:defRPr>
            </a:lvl1pPr>
          </a:lstStyle>
          <a:p>
            <a:r>
              <a:t>”</a:t>
            </a:r>
          </a:p>
        </p:txBody>
      </p:sp>
      <p:sp>
        <p:nvSpPr>
          <p:cNvPr id="351" name="Shape 35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8896554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名片">
    <p:spTree>
      <p:nvGrpSpPr>
        <p:cNvPr id="1" name=""/>
        <p:cNvGrpSpPr/>
        <p:nvPr/>
      </p:nvGrpSpPr>
      <p:grpSpPr>
        <a:xfrm>
          <a:off x="0" y="0"/>
          <a:ext cx="0" cy="0"/>
          <a:chOff x="0" y="0"/>
          <a:chExt cx="0" cy="0"/>
        </a:xfrm>
      </p:grpSpPr>
      <p:pic>
        <p:nvPicPr>
          <p:cNvPr id="358"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97" name="Group 397"/>
          <p:cNvGrpSpPr/>
          <p:nvPr/>
        </p:nvGrpSpPr>
        <p:grpSpPr>
          <a:xfrm>
            <a:off x="-14289" y="-2"/>
            <a:ext cx="12053893" cy="6858006"/>
            <a:chOff x="0" y="0"/>
            <a:chExt cx="12053891" cy="6858004"/>
          </a:xfrm>
        </p:grpSpPr>
        <p:grpSp>
          <p:nvGrpSpPr>
            <p:cNvPr id="385" name="Group 385"/>
            <p:cNvGrpSpPr/>
            <p:nvPr/>
          </p:nvGrpSpPr>
          <p:grpSpPr>
            <a:xfrm>
              <a:off x="-1" y="-1"/>
              <a:ext cx="1213649" cy="6858006"/>
              <a:chOff x="0" y="0"/>
              <a:chExt cx="1213647" cy="6858004"/>
            </a:xfrm>
          </p:grpSpPr>
          <p:sp>
            <p:nvSpPr>
              <p:cNvPr id="359" name="Shape 359"/>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0" name="Shape 360"/>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1" name="Shape 361"/>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2" name="Shape 362"/>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3" name="Shape 363"/>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4" name="Shape 364"/>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5" name="Shape 365"/>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6" name="Shape 366"/>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7" name="Shape 367"/>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8" name="Shape 368"/>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9" name="Shape 369"/>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0" name="Shape 370"/>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1" name="Shape 371"/>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2" name="Shape 372"/>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3" name="Shape 373"/>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4" name="Shape 374"/>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5" name="Shape 375"/>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6" name="Shape 376"/>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7" name="Shape 377"/>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8" name="Shape 378"/>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9" name="Shape 379"/>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0" name="Shape 380"/>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1" name="Shape 381"/>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2" name="Shape 382"/>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3" name="Shape 383"/>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4" name="Shape 384"/>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396" name="Group 396"/>
            <p:cNvGrpSpPr/>
            <p:nvPr/>
          </p:nvGrpSpPr>
          <p:grpSpPr>
            <a:xfrm>
              <a:off x="11386342" y="-1"/>
              <a:ext cx="667550" cy="6848481"/>
              <a:chOff x="-1" y="0"/>
              <a:chExt cx="667548" cy="6848479"/>
            </a:xfrm>
          </p:grpSpPr>
          <p:sp>
            <p:nvSpPr>
              <p:cNvPr id="386" name="Shape 386"/>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7" name="Shape 387"/>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8" name="Shape 388"/>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9" name="Shape 389"/>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0" name="Shape 390"/>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1" name="Shape 391"/>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2" name="Shape 392"/>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3" name="Shape 393"/>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4" name="Shape 394"/>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5" name="Shape 395"/>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398" name="Shape 398"/>
          <p:cNvSpPr>
            <a:spLocks noGrp="1"/>
          </p:cNvSpPr>
          <p:nvPr>
            <p:ph type="title"/>
          </p:nvPr>
        </p:nvSpPr>
        <p:spPr>
          <a:xfrm>
            <a:off x="1141409" y="2134041"/>
            <a:ext cx="9906003" cy="2511837"/>
          </a:xfrm>
          <a:prstGeom prst="rect">
            <a:avLst/>
          </a:prstGeom>
        </p:spPr>
        <p:txBody>
          <a:bodyPr anchor="b"/>
          <a:lstStyle/>
          <a:p>
            <a:r>
              <a:t>单击此处编辑母版标题样式</a:t>
            </a:r>
          </a:p>
        </p:txBody>
      </p:sp>
      <p:sp>
        <p:nvSpPr>
          <p:cNvPr id="399" name="Shape 399"/>
          <p:cNvSpPr>
            <a:spLocks noGrp="1"/>
          </p:cNvSpPr>
          <p:nvPr>
            <p:ph type="body" sz="quarter" idx="1"/>
          </p:nvPr>
        </p:nvSpPr>
        <p:spPr>
          <a:xfrm>
            <a:off x="1141362" y="4657654"/>
            <a:ext cx="9904508" cy="1140646"/>
          </a:xfrm>
          <a:prstGeom prst="rect">
            <a:avLst/>
          </a:prstGeom>
        </p:spPr>
        <p:txBody>
          <a:bodyPr/>
          <a:lstStyle>
            <a:lvl1pPr marL="0" indent="0">
              <a:buSzTx/>
              <a:buFontTx/>
              <a:buNone/>
              <a:defRPr sz="1800"/>
            </a:lvl1pPr>
          </a:lstStyle>
          <a:p>
            <a:r>
              <a:t>编辑母版文本样式</a:t>
            </a:r>
          </a:p>
        </p:txBody>
      </p:sp>
      <p:sp>
        <p:nvSpPr>
          <p:cNvPr id="400" name="Shape 40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626927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3 栏">
    <p:spTree>
      <p:nvGrpSpPr>
        <p:cNvPr id="1" name=""/>
        <p:cNvGrpSpPr/>
        <p:nvPr/>
      </p:nvGrpSpPr>
      <p:grpSpPr>
        <a:xfrm>
          <a:off x="0" y="0"/>
          <a:ext cx="0" cy="0"/>
          <a:chOff x="0" y="0"/>
          <a:chExt cx="0" cy="0"/>
        </a:xfrm>
      </p:grpSpPr>
      <p:pic>
        <p:nvPicPr>
          <p:cNvPr id="407"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46" name="Group 446"/>
          <p:cNvGrpSpPr/>
          <p:nvPr/>
        </p:nvGrpSpPr>
        <p:grpSpPr>
          <a:xfrm>
            <a:off x="-14289" y="-2"/>
            <a:ext cx="12053893" cy="6858006"/>
            <a:chOff x="0" y="0"/>
            <a:chExt cx="12053891" cy="6858004"/>
          </a:xfrm>
        </p:grpSpPr>
        <p:grpSp>
          <p:nvGrpSpPr>
            <p:cNvPr id="434" name="Group 434"/>
            <p:cNvGrpSpPr/>
            <p:nvPr/>
          </p:nvGrpSpPr>
          <p:grpSpPr>
            <a:xfrm>
              <a:off x="-1" y="-1"/>
              <a:ext cx="1213649" cy="6858006"/>
              <a:chOff x="0" y="0"/>
              <a:chExt cx="1213647" cy="6858004"/>
            </a:xfrm>
          </p:grpSpPr>
          <p:sp>
            <p:nvSpPr>
              <p:cNvPr id="408" name="Shape 408"/>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09" name="Shape 409"/>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0" name="Shape 410"/>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1" name="Shape 411"/>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2" name="Shape 412"/>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3" name="Shape 413"/>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4" name="Shape 414"/>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5" name="Shape 415"/>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6" name="Shape 416"/>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7" name="Shape 417"/>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8" name="Shape 418"/>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19" name="Shape 419"/>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0" name="Shape 420"/>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1" name="Shape 421"/>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2" name="Shape 422"/>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3" name="Shape 423"/>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4" name="Shape 424"/>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5" name="Shape 425"/>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6" name="Shape 426"/>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7" name="Shape 427"/>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8" name="Shape 428"/>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29" name="Shape 429"/>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0" name="Shape 430"/>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1" name="Shape 431"/>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2" name="Shape 432"/>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3" name="Shape 433"/>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445" name="Group 445"/>
            <p:cNvGrpSpPr/>
            <p:nvPr/>
          </p:nvGrpSpPr>
          <p:grpSpPr>
            <a:xfrm>
              <a:off x="11386342" y="-1"/>
              <a:ext cx="667550" cy="6848481"/>
              <a:chOff x="-1" y="0"/>
              <a:chExt cx="667548" cy="6848479"/>
            </a:xfrm>
          </p:grpSpPr>
          <p:sp>
            <p:nvSpPr>
              <p:cNvPr id="435" name="Shape 435"/>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6" name="Shape 436"/>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7" name="Shape 437"/>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8" name="Shape 438"/>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39" name="Shape 439"/>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40" name="Shape 440"/>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41" name="Shape 441"/>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42" name="Shape 442"/>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43" name="Shape 443"/>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44" name="Shape 444"/>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447" name="Shape 447"/>
          <p:cNvSpPr>
            <a:spLocks noGrp="1"/>
          </p:cNvSpPr>
          <p:nvPr>
            <p:ph type="title"/>
          </p:nvPr>
        </p:nvSpPr>
        <p:spPr>
          <a:xfrm>
            <a:off x="1141412" y="609600"/>
            <a:ext cx="9906000" cy="1905000"/>
          </a:xfrm>
          <a:prstGeom prst="rect">
            <a:avLst/>
          </a:prstGeom>
        </p:spPr>
        <p:txBody>
          <a:bodyPr/>
          <a:lstStyle/>
          <a:p>
            <a:r>
              <a:t>单击此处编辑母版标题样式</a:t>
            </a:r>
          </a:p>
        </p:txBody>
      </p:sp>
      <p:sp>
        <p:nvSpPr>
          <p:cNvPr id="448" name="Shape 448"/>
          <p:cNvSpPr>
            <a:spLocks noGrp="1"/>
          </p:cNvSpPr>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stStyle>
          <a:p>
            <a:r>
              <a:t>编辑母版文本样式</a:t>
            </a:r>
          </a:p>
        </p:txBody>
      </p:sp>
      <p:sp>
        <p:nvSpPr>
          <p:cNvPr id="449" name="Shape 449"/>
          <p:cNvSpPr>
            <a:spLocks noGrp="1"/>
          </p:cNvSpPr>
          <p:nvPr>
            <p:ph type="body" sz="quarter" idx="13"/>
          </p:nvPr>
        </p:nvSpPr>
        <p:spPr>
          <a:xfrm>
            <a:off x="1127916" y="3360263"/>
            <a:ext cx="3208738" cy="2430936"/>
          </a:xfrm>
          <a:prstGeom prst="rect">
            <a:avLst/>
          </a:prstGeom>
        </p:spPr>
        <p:txBody>
          <a:bodyPr/>
          <a:lstStyle/>
          <a:p>
            <a:endParaRPr/>
          </a:p>
        </p:txBody>
      </p:sp>
      <p:sp>
        <p:nvSpPr>
          <p:cNvPr id="450" name="Shape 450"/>
          <p:cNvSpPr>
            <a:spLocks noGrp="1"/>
          </p:cNvSpPr>
          <p:nvPr>
            <p:ph type="body" sz="quarter" idx="14"/>
          </p:nvPr>
        </p:nvSpPr>
        <p:spPr>
          <a:xfrm>
            <a:off x="4514765" y="2677635"/>
            <a:ext cx="3184387" cy="685802"/>
          </a:xfrm>
          <a:prstGeom prst="rect">
            <a:avLst/>
          </a:prstGeom>
        </p:spPr>
        <p:txBody>
          <a:bodyPr anchor="b"/>
          <a:lstStyle/>
          <a:p>
            <a:endParaRPr/>
          </a:p>
        </p:txBody>
      </p:sp>
      <p:sp>
        <p:nvSpPr>
          <p:cNvPr id="451" name="Shape 451"/>
          <p:cNvSpPr>
            <a:spLocks noGrp="1"/>
          </p:cNvSpPr>
          <p:nvPr>
            <p:ph type="body" sz="quarter" idx="15"/>
          </p:nvPr>
        </p:nvSpPr>
        <p:spPr>
          <a:xfrm>
            <a:off x="4504211" y="3363435"/>
            <a:ext cx="3195833" cy="2430936"/>
          </a:xfrm>
          <a:prstGeom prst="rect">
            <a:avLst/>
          </a:prstGeom>
        </p:spPr>
        <p:txBody>
          <a:bodyPr/>
          <a:lstStyle/>
          <a:p>
            <a:endParaRPr/>
          </a:p>
        </p:txBody>
      </p:sp>
      <p:sp>
        <p:nvSpPr>
          <p:cNvPr id="452" name="Shape 452"/>
          <p:cNvSpPr>
            <a:spLocks noGrp="1"/>
          </p:cNvSpPr>
          <p:nvPr>
            <p:ph type="body" sz="quarter" idx="16"/>
          </p:nvPr>
        </p:nvSpPr>
        <p:spPr>
          <a:xfrm>
            <a:off x="7852440" y="2674461"/>
            <a:ext cx="3194970" cy="685802"/>
          </a:xfrm>
          <a:prstGeom prst="rect">
            <a:avLst/>
          </a:prstGeom>
        </p:spPr>
        <p:txBody>
          <a:bodyPr anchor="b"/>
          <a:lstStyle/>
          <a:p>
            <a:endParaRPr/>
          </a:p>
        </p:txBody>
      </p:sp>
      <p:sp>
        <p:nvSpPr>
          <p:cNvPr id="453" name="Shape 453"/>
          <p:cNvSpPr>
            <a:spLocks noGrp="1"/>
          </p:cNvSpPr>
          <p:nvPr>
            <p:ph type="body" sz="quarter" idx="17"/>
          </p:nvPr>
        </p:nvSpPr>
        <p:spPr>
          <a:xfrm>
            <a:off x="7852440" y="3360263"/>
            <a:ext cx="3194970" cy="2430936"/>
          </a:xfrm>
          <a:prstGeom prst="rect">
            <a:avLst/>
          </a:prstGeom>
        </p:spPr>
        <p:txBody>
          <a:bodyPr/>
          <a:lstStyle/>
          <a:p>
            <a:endParaRPr/>
          </a:p>
        </p:txBody>
      </p:sp>
      <p:sp>
        <p:nvSpPr>
          <p:cNvPr id="454" name="Shape 45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892877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3 图片栏">
    <p:spTree>
      <p:nvGrpSpPr>
        <p:cNvPr id="1" name=""/>
        <p:cNvGrpSpPr/>
        <p:nvPr/>
      </p:nvGrpSpPr>
      <p:grpSpPr>
        <a:xfrm>
          <a:off x="0" y="0"/>
          <a:ext cx="0" cy="0"/>
          <a:chOff x="0" y="0"/>
          <a:chExt cx="0" cy="0"/>
        </a:xfrm>
      </p:grpSpPr>
      <p:pic>
        <p:nvPicPr>
          <p:cNvPr id="461"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0" name="Group 500"/>
          <p:cNvGrpSpPr/>
          <p:nvPr/>
        </p:nvGrpSpPr>
        <p:grpSpPr>
          <a:xfrm>
            <a:off x="-14289" y="-2"/>
            <a:ext cx="12053893" cy="6858006"/>
            <a:chOff x="0" y="0"/>
            <a:chExt cx="12053891" cy="6858004"/>
          </a:xfrm>
        </p:grpSpPr>
        <p:grpSp>
          <p:nvGrpSpPr>
            <p:cNvPr id="488" name="Group 488"/>
            <p:cNvGrpSpPr/>
            <p:nvPr/>
          </p:nvGrpSpPr>
          <p:grpSpPr>
            <a:xfrm>
              <a:off x="-1" y="-1"/>
              <a:ext cx="1213649" cy="6858006"/>
              <a:chOff x="0" y="0"/>
              <a:chExt cx="1213647" cy="6858004"/>
            </a:xfrm>
          </p:grpSpPr>
          <p:sp>
            <p:nvSpPr>
              <p:cNvPr id="462" name="Shape 462"/>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3" name="Shape 463"/>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4" name="Shape 464"/>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5" name="Shape 465"/>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6" name="Shape 466"/>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7" name="Shape 467"/>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8" name="Shape 468"/>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69" name="Shape 469"/>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0" name="Shape 470"/>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1" name="Shape 471"/>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2" name="Shape 472"/>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3" name="Shape 473"/>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4" name="Shape 474"/>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5" name="Shape 475"/>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6" name="Shape 476"/>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7" name="Shape 477"/>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8" name="Shape 478"/>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79" name="Shape 479"/>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0" name="Shape 480"/>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1" name="Shape 481"/>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2" name="Shape 482"/>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3" name="Shape 483"/>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4" name="Shape 484"/>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5" name="Shape 485"/>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6" name="Shape 486"/>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87" name="Shape 487"/>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499" name="Group 499"/>
            <p:cNvGrpSpPr/>
            <p:nvPr/>
          </p:nvGrpSpPr>
          <p:grpSpPr>
            <a:xfrm>
              <a:off x="11386342" y="-1"/>
              <a:ext cx="667550" cy="6848481"/>
              <a:chOff x="-1" y="0"/>
              <a:chExt cx="667548" cy="6848479"/>
            </a:xfrm>
          </p:grpSpPr>
          <p:sp>
            <p:nvSpPr>
              <p:cNvPr id="489" name="Shape 489"/>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0" name="Shape 490"/>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1" name="Shape 491"/>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2" name="Shape 492"/>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3" name="Shape 493"/>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4" name="Shape 494"/>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5" name="Shape 495"/>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6" name="Shape 496"/>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7" name="Shape 497"/>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98" name="Shape 498"/>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501" name="Shape 501"/>
          <p:cNvSpPr>
            <a:spLocks noGrp="1"/>
          </p:cNvSpPr>
          <p:nvPr>
            <p:ph type="title"/>
          </p:nvPr>
        </p:nvSpPr>
        <p:spPr>
          <a:xfrm>
            <a:off x="1141411" y="609600"/>
            <a:ext cx="9906001" cy="1905000"/>
          </a:xfrm>
          <a:prstGeom prst="rect">
            <a:avLst/>
          </a:prstGeom>
        </p:spPr>
        <p:txBody>
          <a:bodyPr/>
          <a:lstStyle/>
          <a:p>
            <a:r>
              <a:t>单击此处编辑母版标题样式</a:t>
            </a:r>
          </a:p>
        </p:txBody>
      </p:sp>
      <p:sp>
        <p:nvSpPr>
          <p:cNvPr id="502" name="Shape 502"/>
          <p:cNvSpPr>
            <a:spLocks noGrp="1"/>
          </p:cNvSpPr>
          <p:nvPr>
            <p:ph type="body" sz="quarter" idx="1"/>
          </p:nvPr>
        </p:nvSpPr>
        <p:spPr>
          <a:xfrm>
            <a:off x="1141412" y="4404595"/>
            <a:ext cx="3195242" cy="576264"/>
          </a:xfrm>
          <a:prstGeom prst="rect">
            <a:avLst/>
          </a:prstGeom>
        </p:spPr>
        <p:txBody>
          <a:bodyPr anchor="b"/>
          <a:lstStyle>
            <a:lvl1pPr marL="0" indent="0">
              <a:lnSpc>
                <a:spcPct val="90000"/>
              </a:lnSpc>
              <a:buSzTx/>
              <a:buFontTx/>
              <a:buNone/>
              <a:defRPr sz="2000" cap="all"/>
            </a:lvl1pPr>
          </a:lstStyle>
          <a:p>
            <a:r>
              <a:t>编辑母版文本样式</a:t>
            </a:r>
          </a:p>
        </p:txBody>
      </p:sp>
      <p:sp>
        <p:nvSpPr>
          <p:cNvPr id="503" name="Shape 503"/>
          <p:cNvSpPr>
            <a:spLocks noGrp="1"/>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tIns="45719" rIns="91439" bIns="45719">
            <a:noAutofit/>
          </a:bodyPr>
          <a:lstStyle/>
          <a:p>
            <a:endParaRPr/>
          </a:p>
        </p:txBody>
      </p:sp>
      <p:sp>
        <p:nvSpPr>
          <p:cNvPr id="504" name="Shape 504"/>
          <p:cNvSpPr>
            <a:spLocks noGrp="1"/>
          </p:cNvSpPr>
          <p:nvPr>
            <p:ph type="body" sz="quarter" idx="14"/>
          </p:nvPr>
        </p:nvSpPr>
        <p:spPr>
          <a:xfrm>
            <a:off x="1141412" y="4980856"/>
            <a:ext cx="3195243" cy="817845"/>
          </a:xfrm>
          <a:prstGeom prst="rect">
            <a:avLst/>
          </a:prstGeom>
        </p:spPr>
        <p:txBody>
          <a:bodyPr/>
          <a:lstStyle/>
          <a:p>
            <a:endParaRPr/>
          </a:p>
        </p:txBody>
      </p:sp>
      <p:sp>
        <p:nvSpPr>
          <p:cNvPr id="505" name="Shape 505"/>
          <p:cNvSpPr>
            <a:spLocks noGrp="1"/>
          </p:cNvSpPr>
          <p:nvPr>
            <p:ph type="body" sz="quarter" idx="15"/>
          </p:nvPr>
        </p:nvSpPr>
        <p:spPr>
          <a:xfrm>
            <a:off x="4489053" y="4404595"/>
            <a:ext cx="3200402" cy="576264"/>
          </a:xfrm>
          <a:prstGeom prst="rect">
            <a:avLst/>
          </a:prstGeom>
        </p:spPr>
        <p:txBody>
          <a:bodyPr anchor="b"/>
          <a:lstStyle/>
          <a:p>
            <a:endParaRPr/>
          </a:p>
        </p:txBody>
      </p:sp>
      <p:sp>
        <p:nvSpPr>
          <p:cNvPr id="506" name="Shape 506"/>
          <p:cNvSpPr>
            <a:spLocks noGrp="1"/>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tIns="45719" rIns="91439" bIns="45719">
            <a:noAutofit/>
          </a:bodyPr>
          <a:lstStyle/>
          <a:p>
            <a:endParaRPr/>
          </a:p>
        </p:txBody>
      </p:sp>
      <p:sp>
        <p:nvSpPr>
          <p:cNvPr id="507" name="Shape 507"/>
          <p:cNvSpPr>
            <a:spLocks noGrp="1"/>
          </p:cNvSpPr>
          <p:nvPr>
            <p:ph type="body" sz="quarter" idx="17"/>
          </p:nvPr>
        </p:nvSpPr>
        <p:spPr>
          <a:xfrm>
            <a:off x="4487593" y="4980856"/>
            <a:ext cx="3200402" cy="810344"/>
          </a:xfrm>
          <a:prstGeom prst="rect">
            <a:avLst/>
          </a:prstGeom>
        </p:spPr>
        <p:txBody>
          <a:bodyPr/>
          <a:lstStyle/>
          <a:p>
            <a:endParaRPr/>
          </a:p>
        </p:txBody>
      </p:sp>
      <p:sp>
        <p:nvSpPr>
          <p:cNvPr id="508" name="Shape 508"/>
          <p:cNvSpPr>
            <a:spLocks noGrp="1"/>
          </p:cNvSpPr>
          <p:nvPr>
            <p:ph type="body" sz="quarter" idx="18"/>
          </p:nvPr>
        </p:nvSpPr>
        <p:spPr>
          <a:xfrm>
            <a:off x="7852567" y="4404595"/>
            <a:ext cx="3190743" cy="576264"/>
          </a:xfrm>
          <a:prstGeom prst="rect">
            <a:avLst/>
          </a:prstGeom>
        </p:spPr>
        <p:txBody>
          <a:bodyPr anchor="b"/>
          <a:lstStyle/>
          <a:p>
            <a:endParaRPr/>
          </a:p>
        </p:txBody>
      </p:sp>
      <p:sp>
        <p:nvSpPr>
          <p:cNvPr id="509" name="Shape 509"/>
          <p:cNvSpPr>
            <a:spLocks noGrp="1"/>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tIns="45719" rIns="91439" bIns="45719">
            <a:noAutofit/>
          </a:bodyPr>
          <a:lstStyle/>
          <a:p>
            <a:endParaRPr/>
          </a:p>
        </p:txBody>
      </p:sp>
      <p:sp>
        <p:nvSpPr>
          <p:cNvPr id="510" name="Shape 510"/>
          <p:cNvSpPr>
            <a:spLocks noGrp="1"/>
          </p:cNvSpPr>
          <p:nvPr>
            <p:ph type="body" sz="quarter" idx="20"/>
          </p:nvPr>
        </p:nvSpPr>
        <p:spPr>
          <a:xfrm>
            <a:off x="7852440" y="4980854"/>
            <a:ext cx="3194970" cy="810347"/>
          </a:xfrm>
          <a:prstGeom prst="rect">
            <a:avLst/>
          </a:prstGeom>
        </p:spPr>
        <p:txBody>
          <a:bodyPr/>
          <a:lstStyle/>
          <a:p>
            <a:endParaRPr/>
          </a:p>
        </p:txBody>
      </p:sp>
      <p:sp>
        <p:nvSpPr>
          <p:cNvPr id="511" name="Shape 5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8864739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标题和竖排文字">
    <p:spTree>
      <p:nvGrpSpPr>
        <p:cNvPr id="1" name=""/>
        <p:cNvGrpSpPr/>
        <p:nvPr/>
      </p:nvGrpSpPr>
      <p:grpSpPr>
        <a:xfrm>
          <a:off x="0" y="0"/>
          <a:ext cx="0" cy="0"/>
          <a:chOff x="0" y="0"/>
          <a:chExt cx="0" cy="0"/>
        </a:xfrm>
      </p:grpSpPr>
      <p:pic>
        <p:nvPicPr>
          <p:cNvPr id="518"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557"/>
          <p:cNvGrpSpPr/>
          <p:nvPr/>
        </p:nvGrpSpPr>
        <p:grpSpPr>
          <a:xfrm>
            <a:off x="-14289" y="-2"/>
            <a:ext cx="12053893" cy="6858006"/>
            <a:chOff x="0" y="0"/>
            <a:chExt cx="12053891" cy="6858004"/>
          </a:xfrm>
        </p:grpSpPr>
        <p:grpSp>
          <p:nvGrpSpPr>
            <p:cNvPr id="545" name="Group 545"/>
            <p:cNvGrpSpPr/>
            <p:nvPr/>
          </p:nvGrpSpPr>
          <p:grpSpPr>
            <a:xfrm>
              <a:off x="-1" y="-1"/>
              <a:ext cx="1213649" cy="6858006"/>
              <a:chOff x="0" y="0"/>
              <a:chExt cx="1213647" cy="6858004"/>
            </a:xfrm>
          </p:grpSpPr>
          <p:sp>
            <p:nvSpPr>
              <p:cNvPr id="519" name="Shape 519"/>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0" name="Shape 520"/>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1" name="Shape 521"/>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2" name="Shape 522"/>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3" name="Shape 523"/>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4" name="Shape 524"/>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5" name="Shape 525"/>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6" name="Shape 526"/>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7" name="Shape 527"/>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8" name="Shape 528"/>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29" name="Shape 529"/>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0" name="Shape 530"/>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1" name="Shape 531"/>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2" name="Shape 532"/>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3" name="Shape 533"/>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4" name="Shape 534"/>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5" name="Shape 535"/>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6" name="Shape 536"/>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7" name="Shape 537"/>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8" name="Shape 538"/>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39" name="Shape 539"/>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0" name="Shape 540"/>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1" name="Shape 541"/>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2" name="Shape 542"/>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3" name="Shape 543"/>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4" name="Shape 544"/>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556" name="Group 556"/>
            <p:cNvGrpSpPr/>
            <p:nvPr/>
          </p:nvGrpSpPr>
          <p:grpSpPr>
            <a:xfrm>
              <a:off x="11386342" y="-1"/>
              <a:ext cx="667550" cy="6848481"/>
              <a:chOff x="-1" y="0"/>
              <a:chExt cx="667548" cy="6848479"/>
            </a:xfrm>
          </p:grpSpPr>
          <p:sp>
            <p:nvSpPr>
              <p:cNvPr id="546" name="Shape 546"/>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7" name="Shape 547"/>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8" name="Shape 548"/>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49" name="Shape 549"/>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0" name="Shape 550"/>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1" name="Shape 551"/>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2" name="Shape 552"/>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3" name="Shape 553"/>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4" name="Shape 554"/>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55" name="Shape 555"/>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558" name="Shape 558"/>
          <p:cNvSpPr>
            <a:spLocks noGrp="1"/>
          </p:cNvSpPr>
          <p:nvPr>
            <p:ph type="title"/>
          </p:nvPr>
        </p:nvSpPr>
        <p:spPr>
          <a:prstGeom prst="rect">
            <a:avLst/>
          </a:prstGeom>
        </p:spPr>
        <p:txBody>
          <a:bodyPr/>
          <a:lstStyle/>
          <a:p>
            <a:r>
              <a:t>单击此处编辑母版标题样式</a:t>
            </a:r>
          </a:p>
        </p:txBody>
      </p:sp>
      <p:sp>
        <p:nvSpPr>
          <p:cNvPr id="559" name="Shape 559"/>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560" name="Shape 5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8538366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竖排标题与文本">
    <p:spTree>
      <p:nvGrpSpPr>
        <p:cNvPr id="1" name=""/>
        <p:cNvGrpSpPr/>
        <p:nvPr/>
      </p:nvGrpSpPr>
      <p:grpSpPr>
        <a:xfrm>
          <a:off x="0" y="0"/>
          <a:ext cx="0" cy="0"/>
          <a:chOff x="0" y="0"/>
          <a:chExt cx="0" cy="0"/>
        </a:xfrm>
      </p:grpSpPr>
      <p:pic>
        <p:nvPicPr>
          <p:cNvPr id="567" name="image2.png" descr="\\DROBO-FS\QuickDrops\JB\PPTX NG\Droplets\LightingOverlay.png"/>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606"/>
          <p:cNvGrpSpPr/>
          <p:nvPr/>
        </p:nvGrpSpPr>
        <p:grpSpPr>
          <a:xfrm>
            <a:off x="-14289" y="-2"/>
            <a:ext cx="12053893" cy="6858006"/>
            <a:chOff x="0" y="0"/>
            <a:chExt cx="12053891" cy="6858004"/>
          </a:xfrm>
        </p:grpSpPr>
        <p:grpSp>
          <p:nvGrpSpPr>
            <p:cNvPr id="594" name="Group 594"/>
            <p:cNvGrpSpPr/>
            <p:nvPr/>
          </p:nvGrpSpPr>
          <p:grpSpPr>
            <a:xfrm>
              <a:off x="-1" y="-1"/>
              <a:ext cx="1213649" cy="6858006"/>
              <a:chOff x="0" y="0"/>
              <a:chExt cx="1213647" cy="6858004"/>
            </a:xfrm>
          </p:grpSpPr>
          <p:sp>
            <p:nvSpPr>
              <p:cNvPr id="568" name="Shape 568"/>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69" name="Shape 569"/>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0" name="Shape 570"/>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1" name="Shape 571"/>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2" name="Shape 572"/>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3" name="Shape 573"/>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4" name="Shape 574"/>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5" name="Shape 575"/>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6" name="Shape 576"/>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7" name="Shape 577"/>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8" name="Shape 578"/>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79" name="Shape 579"/>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0" name="Shape 580"/>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1" name="Shape 581"/>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2" name="Shape 582"/>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3" name="Shape 583"/>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4" name="Shape 584"/>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5" name="Shape 585"/>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6" name="Shape 586"/>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7" name="Shape 587"/>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8" name="Shape 588"/>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89" name="Shape 589"/>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0" name="Shape 590"/>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1" name="Shape 591"/>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2" name="Shape 592"/>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3" name="Shape 593"/>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605" name="Group 605"/>
            <p:cNvGrpSpPr/>
            <p:nvPr/>
          </p:nvGrpSpPr>
          <p:grpSpPr>
            <a:xfrm>
              <a:off x="11386342" y="-1"/>
              <a:ext cx="667550" cy="6848481"/>
              <a:chOff x="-1" y="0"/>
              <a:chExt cx="667548" cy="6848479"/>
            </a:xfrm>
          </p:grpSpPr>
          <p:sp>
            <p:nvSpPr>
              <p:cNvPr id="595" name="Shape 595"/>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6" name="Shape 596"/>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7" name="Shape 597"/>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8" name="Shape 598"/>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99" name="Shape 599"/>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00" name="Shape 600"/>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01" name="Shape 601"/>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02" name="Shape 602"/>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03" name="Shape 603"/>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04" name="Shape 604"/>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607" name="Shape 607"/>
          <p:cNvSpPr>
            <a:spLocks noGrp="1"/>
          </p:cNvSpPr>
          <p:nvPr>
            <p:ph type="title"/>
          </p:nvPr>
        </p:nvSpPr>
        <p:spPr>
          <a:xfrm>
            <a:off x="9042400" y="609598"/>
            <a:ext cx="2005011" cy="5181604"/>
          </a:xfrm>
          <a:prstGeom prst="rect">
            <a:avLst/>
          </a:prstGeom>
        </p:spPr>
        <p:txBody>
          <a:bodyPr/>
          <a:lstStyle/>
          <a:p>
            <a:r>
              <a:t>单击此处编辑母版标题样式</a:t>
            </a:r>
          </a:p>
        </p:txBody>
      </p:sp>
      <p:sp>
        <p:nvSpPr>
          <p:cNvPr id="608" name="Shape 608"/>
          <p:cNvSpPr>
            <a:spLocks noGrp="1"/>
          </p:cNvSpPr>
          <p:nvPr>
            <p:ph type="body" idx="1"/>
          </p:nvPr>
        </p:nvSpPr>
        <p:spPr>
          <a:xfrm>
            <a:off x="1141409" y="609598"/>
            <a:ext cx="7748592" cy="5181604"/>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609" name="Shape 60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35259280"/>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616" name="image2.png" descr="\\DROBO-FS\QuickDrops\JB\PPTX NG\Droplets\LightingOverlay.png"/>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671" name="Group 671"/>
          <p:cNvGrpSpPr/>
          <p:nvPr/>
        </p:nvGrpSpPr>
        <p:grpSpPr>
          <a:xfrm>
            <a:off x="-3" y="0"/>
            <a:ext cx="2297913" cy="6858002"/>
            <a:chOff x="-1" y="0"/>
            <a:chExt cx="2297912" cy="6858001"/>
          </a:xfrm>
        </p:grpSpPr>
        <p:sp>
          <p:nvSpPr>
            <p:cNvPr id="617" name="Shape 617"/>
            <p:cNvSpPr/>
            <p:nvPr/>
          </p:nvSpPr>
          <p:spPr>
            <a:xfrm>
              <a:off x="1209674"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18" name="Shape 618"/>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19" name="Shape 619"/>
            <p:cNvSpPr/>
            <p:nvPr/>
          </p:nvSpPr>
          <p:spPr>
            <a:xfrm>
              <a:off x="1123948" y="402113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0" name="Shape 620"/>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1" name="Shape 621"/>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2" name="Shape 622"/>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3" name="Shape 623"/>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4" name="Shape 624"/>
            <p:cNvSpPr/>
            <p:nvPr/>
          </p:nvSpPr>
          <p:spPr>
            <a:xfrm>
              <a:off x="1600199"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5" name="Shape 625"/>
            <p:cNvSpPr/>
            <p:nvPr/>
          </p:nvSpPr>
          <p:spPr>
            <a:xfrm>
              <a:off x="1381124" y="9524"/>
              <a:ext cx="371477" cy="1425578"/>
            </a:xfrm>
            <a:custGeom>
              <a:avLst/>
              <a:gdLst/>
              <a:ahLst/>
              <a:cxnLst>
                <a:cxn ang="0">
                  <a:pos x="wd2" y="hd2"/>
                </a:cxn>
                <a:cxn ang="5400000">
                  <a:pos x="wd2" y="hd2"/>
                </a:cxn>
                <a:cxn ang="10800000">
                  <a:pos x="wd2" y="hd2"/>
                </a:cxn>
                <a:cxn ang="16200000">
                  <a:pos x="wd2" y="hd2"/>
                </a:cxn>
              </a:cxnLst>
              <a:rect l="0" t="0" r="r" b="b"/>
              <a:pathLst>
                <a:path w="21600" h="21600"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6" name="Shape 626"/>
            <p:cNvSpPr/>
            <p:nvPr/>
          </p:nvSpPr>
          <p:spPr>
            <a:xfrm>
              <a:off x="1643062" y="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7" name="Shape 627"/>
            <p:cNvSpPr/>
            <p:nvPr/>
          </p:nvSpPr>
          <p:spPr>
            <a:xfrm>
              <a:off x="1685924" y="142081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8" name="Shape 628"/>
            <p:cNvSpPr/>
            <p:nvPr/>
          </p:nvSpPr>
          <p:spPr>
            <a:xfrm>
              <a:off x="1685924" y="903288"/>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29" name="Shape 629"/>
            <p:cNvSpPr/>
            <p:nvPr/>
          </p:nvSpPr>
          <p:spPr>
            <a:xfrm>
              <a:off x="1743074" y="4763"/>
              <a:ext cx="419103" cy="522290"/>
            </a:xfrm>
            <a:custGeom>
              <a:avLst/>
              <a:gdLst/>
              <a:ahLst/>
              <a:cxnLst>
                <a:cxn ang="0">
                  <a:pos x="wd2" y="hd2"/>
                </a:cxn>
                <a:cxn ang="5400000">
                  <a:pos x="wd2" y="hd2"/>
                </a:cxn>
                <a:cxn ang="10800000">
                  <a:pos x="wd2" y="hd2"/>
                </a:cxn>
                <a:cxn ang="16200000">
                  <a:pos x="wd2" y="hd2"/>
                </a:cxn>
              </a:cxnLst>
              <a:rect l="0" t="0" r="r" b="b"/>
              <a:pathLst>
                <a:path w="21600" h="21600"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0" name="Shape 630"/>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1" name="Shape 631"/>
            <p:cNvSpPr/>
            <p:nvPr/>
          </p:nvSpPr>
          <p:spPr>
            <a:xfrm>
              <a:off x="952498" y="4763"/>
              <a:ext cx="152402" cy="908052"/>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2" name="Shape 632"/>
            <p:cNvSpPr/>
            <p:nvPr/>
          </p:nvSpPr>
          <p:spPr>
            <a:xfrm>
              <a:off x="866773" y="903288"/>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3" name="Shape 633"/>
            <p:cNvSpPr/>
            <p:nvPr/>
          </p:nvSpPr>
          <p:spPr>
            <a:xfrm>
              <a:off x="890586" y="15541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4" name="Shape 634"/>
            <p:cNvSpPr/>
            <p:nvPr/>
          </p:nvSpPr>
          <p:spPr>
            <a:xfrm>
              <a:off x="738186" y="5622924"/>
              <a:ext cx="338140"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5" name="Shape 635"/>
            <p:cNvSpPr/>
            <p:nvPr/>
          </p:nvSpPr>
          <p:spPr>
            <a:xfrm>
              <a:off x="647698" y="5480049"/>
              <a:ext cx="157165" cy="157165"/>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6" name="Shape 636"/>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7" name="Shape 637"/>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8" name="Shape 638"/>
            <p:cNvSpPr/>
            <p:nvPr/>
          </p:nvSpPr>
          <p:spPr>
            <a:xfrm>
              <a:off x="66673" y="4149724"/>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39" name="Shape 639"/>
            <p:cNvSpPr/>
            <p:nvPr/>
          </p:nvSpPr>
          <p:spPr>
            <a:xfrm>
              <a:off x="-2" y="1644650"/>
              <a:ext cx="133352" cy="269877"/>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0" name="Shape 640"/>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1" name="Shape 641"/>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2" name="Shape 642"/>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3" name="Shape 643"/>
            <p:cNvSpPr/>
            <p:nvPr/>
          </p:nvSpPr>
          <p:spPr>
            <a:xfrm>
              <a:off x="138111" y="5060949"/>
              <a:ext cx="304802" cy="1778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13" y="21600"/>
                  </a:lnTo>
                  <a:lnTo>
                    <a:pt x="19913" y="6943"/>
                  </a:lnTo>
                  <a:lnTo>
                    <a:pt x="0" y="3529"/>
                  </a:lnTo>
                  <a:lnTo>
                    <a:pt x="0" y="0"/>
                  </a:lnTo>
                  <a:lnTo>
                    <a:pt x="1687" y="0"/>
                  </a:lnTo>
                  <a:lnTo>
                    <a:pt x="1687"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4" name="Shape 644"/>
            <p:cNvSpPr/>
            <p:nvPr/>
          </p:nvSpPr>
          <p:spPr>
            <a:xfrm>
              <a:off x="561973" y="6430962"/>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5" name="Shape 645"/>
            <p:cNvSpPr/>
            <p:nvPr/>
          </p:nvSpPr>
          <p:spPr>
            <a:xfrm>
              <a:off x="642936" y="6610349"/>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6" name="Shape 646"/>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7" name="Shape 647"/>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8" name="Shape 648"/>
            <p:cNvSpPr/>
            <p:nvPr/>
          </p:nvSpPr>
          <p:spPr>
            <a:xfrm>
              <a:off x="1014411" y="1801813"/>
              <a:ext cx="214316" cy="755651"/>
            </a:xfrm>
            <a:custGeom>
              <a:avLst/>
              <a:gdLst/>
              <a:ahLst/>
              <a:cxnLst>
                <a:cxn ang="0">
                  <a:pos x="wd2" y="hd2"/>
                </a:cxn>
                <a:cxn ang="5400000">
                  <a:pos x="wd2" y="hd2"/>
                </a:cxn>
                <a:cxn ang="10800000">
                  <a:pos x="wd2" y="hd2"/>
                </a:cxn>
                <a:cxn ang="16200000">
                  <a:pos x="wd2" y="hd2"/>
                </a:cxn>
              </a:cxnLst>
              <a:rect l="0" t="0" r="r" b="b"/>
              <a:pathLst>
                <a:path w="21600" h="21600"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49" name="Shape 649"/>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0" name="Shape 650"/>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1" name="Shape 651"/>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2" name="Shape 652"/>
            <p:cNvSpPr/>
            <p:nvPr/>
          </p:nvSpPr>
          <p:spPr>
            <a:xfrm>
              <a:off x="1300162" y="1849438"/>
              <a:ext cx="109540" cy="107951"/>
            </a:xfrm>
            <a:custGeom>
              <a:avLst/>
              <a:gdLst/>
              <a:ahLst/>
              <a:cxnLst>
                <a:cxn ang="0">
                  <a:pos x="wd2" y="hd2"/>
                </a:cxn>
                <a:cxn ang="5400000">
                  <a:pos x="wd2" y="hd2"/>
                </a:cxn>
                <a:cxn ang="10800000">
                  <a:pos x="wd2" y="hd2"/>
                </a:cxn>
                <a:cxn ang="16200000">
                  <a:pos x="wd2" y="hd2"/>
                </a:cxn>
              </a:cxnLst>
              <a:rect l="0" t="0" r="r" b="b"/>
              <a:pathLst>
                <a:path w="21600" h="21600"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3" name="Shape 653"/>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4" name="Shape 654"/>
            <p:cNvSpPr/>
            <p:nvPr/>
          </p:nvSpPr>
          <p:spPr>
            <a:xfrm>
              <a:off x="238123" y="3883024"/>
              <a:ext cx="109540" cy="109540"/>
            </a:xfrm>
            <a:custGeom>
              <a:avLst/>
              <a:gdLst/>
              <a:ahLst/>
              <a:cxnLst>
                <a:cxn ang="0">
                  <a:pos x="wd2" y="hd2"/>
                </a:cxn>
                <a:cxn ang="5400000">
                  <a:pos x="wd2" y="hd2"/>
                </a:cxn>
                <a:cxn ang="10800000">
                  <a:pos x="wd2" y="hd2"/>
                </a:cxn>
                <a:cxn ang="16200000">
                  <a:pos x="wd2" y="hd2"/>
                </a:cxn>
              </a:cxnLst>
              <a:rect l="0" t="0" r="r" b="b"/>
              <a:pathLst>
                <a:path w="21600" h="21600"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5" name="Shape 655"/>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6" name="Shape 656"/>
            <p:cNvSpPr/>
            <p:nvPr/>
          </p:nvSpPr>
          <p:spPr>
            <a:xfrm>
              <a:off x="52386" y="2066924"/>
              <a:ext cx="109540" cy="109540"/>
            </a:xfrm>
            <a:custGeom>
              <a:avLst/>
              <a:gdLst/>
              <a:ahLst/>
              <a:cxnLst>
                <a:cxn ang="0">
                  <a:pos x="wd2" y="hd2"/>
                </a:cxn>
                <a:cxn ang="5400000">
                  <a:pos x="wd2" y="hd2"/>
                </a:cxn>
                <a:cxn ang="10800000">
                  <a:pos x="wd2" y="hd2"/>
                </a:cxn>
                <a:cxn ang="16200000">
                  <a:pos x="wd2" y="hd2"/>
                </a:cxn>
              </a:cxnLst>
              <a:rect l="0" t="0" r="r" b="b"/>
              <a:pathLst>
                <a:path w="21600" h="21600"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7" name="Shape 657"/>
            <p:cNvSpPr/>
            <p:nvPr/>
          </p:nvSpPr>
          <p:spPr>
            <a:xfrm>
              <a:off x="1228724" y="4662487"/>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8" name="Shape 658"/>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59" name="Shape 659"/>
            <p:cNvSpPr/>
            <p:nvPr/>
          </p:nvSpPr>
          <p:spPr>
            <a:xfrm>
              <a:off x="1147761" y="4481512"/>
              <a:ext cx="190503"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0" name="Shape 660"/>
            <p:cNvSpPr/>
            <p:nvPr/>
          </p:nvSpPr>
          <p:spPr>
            <a:xfrm>
              <a:off x="819148" y="3983037"/>
              <a:ext cx="347666" cy="286067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1" name="Shape 661"/>
            <p:cNvSpPr/>
            <p:nvPr/>
          </p:nvSpPr>
          <p:spPr>
            <a:xfrm>
              <a:off x="728661" y="380682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2" name="Shape 662"/>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3" name="Shape 663"/>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4" name="Shape 664"/>
            <p:cNvSpPr/>
            <p:nvPr/>
          </p:nvSpPr>
          <p:spPr>
            <a:xfrm>
              <a:off x="1666874" y="5945187"/>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5" name="Shape 665"/>
            <p:cNvSpPr/>
            <p:nvPr/>
          </p:nvSpPr>
          <p:spPr>
            <a:xfrm>
              <a:off x="1709737" y="52466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6" name="Shape 666"/>
            <p:cNvSpPr/>
            <p:nvPr/>
          </p:nvSpPr>
          <p:spPr>
            <a:xfrm>
              <a:off x="1709737" y="57642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7" name="Shape 667"/>
            <p:cNvSpPr/>
            <p:nvPr/>
          </p:nvSpPr>
          <p:spPr>
            <a:xfrm>
              <a:off x="1766887" y="6330949"/>
              <a:ext cx="419103" cy="527052"/>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8" name="Shape 668"/>
            <p:cNvSpPr/>
            <p:nvPr/>
          </p:nvSpPr>
          <p:spPr>
            <a:xfrm>
              <a:off x="2147887" y="6221412"/>
              <a:ext cx="150024"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69" name="Shape 669"/>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70" name="Shape 670"/>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sp>
        <p:nvSpPr>
          <p:cNvPr id="672" name="Shape 672"/>
          <p:cNvSpPr>
            <a:spLocks noGrp="1"/>
          </p:cNvSpPr>
          <p:nvPr>
            <p:ph type="title"/>
          </p:nvPr>
        </p:nvSpPr>
        <p:spPr>
          <a:xfrm>
            <a:off x="1876424" y="1122362"/>
            <a:ext cx="8791576" cy="2387601"/>
          </a:xfrm>
          <a:prstGeom prst="rect">
            <a:avLst/>
          </a:prstGeom>
        </p:spPr>
        <p:txBody>
          <a:bodyPr anchor="b"/>
          <a:lstStyle>
            <a:lvl1pPr>
              <a:defRPr sz="4800"/>
            </a:lvl1pPr>
          </a:lstStyle>
          <a:p>
            <a:r>
              <a:t>单击此处编辑母版标题样式</a:t>
            </a:r>
          </a:p>
        </p:txBody>
      </p:sp>
      <p:sp>
        <p:nvSpPr>
          <p:cNvPr id="673" name="Shape 673"/>
          <p:cNvSpPr>
            <a:spLocks noGrp="1"/>
          </p:cNvSpPr>
          <p:nvPr>
            <p:ph type="body" sz="quarter" idx="1"/>
          </p:nvPr>
        </p:nvSpPr>
        <p:spPr>
          <a:xfrm>
            <a:off x="1876424" y="3602037"/>
            <a:ext cx="8791576" cy="1655764"/>
          </a:xfrm>
          <a:prstGeom prst="rect">
            <a:avLst/>
          </a:prstGeom>
        </p:spPr>
        <p:txBody>
          <a:bodyPr/>
          <a:lstStyle>
            <a:lvl1pPr marL="0" indent="0">
              <a:buSzTx/>
              <a:buFontTx/>
              <a:buNone/>
              <a:defRPr sz="2000" cap="all">
                <a:solidFill>
                  <a:srgbClr val="82FFFF"/>
                </a:solidFill>
              </a:defRPr>
            </a:lvl1pPr>
          </a:lstStyle>
          <a:p>
            <a:r>
              <a:t>单击以编辑母版副标题样式</a:t>
            </a:r>
          </a:p>
        </p:txBody>
      </p:sp>
      <p:sp>
        <p:nvSpPr>
          <p:cNvPr id="674" name="Shape 674"/>
          <p:cNvSpPr>
            <a:spLocks noGrp="1"/>
          </p:cNvSpPr>
          <p:nvPr>
            <p:ph type="sldNum" sz="quarter" idx="2"/>
          </p:nvPr>
        </p:nvSpPr>
        <p:spPr>
          <a:xfrm>
            <a:off x="10423715" y="5477192"/>
            <a:ext cx="244286" cy="23113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61098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01" name="Shape 2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08" name="Shape 208"/>
          <p:cNvSpPr>
            <a:spLocks noGrp="1"/>
          </p:cNvSpPr>
          <p:nvPr>
            <p:ph type="title"/>
          </p:nvPr>
        </p:nvSpPr>
        <p:spPr>
          <a:xfrm>
            <a:off x="1146705" y="609601"/>
            <a:ext cx="3856038" cy="1639885"/>
          </a:xfrm>
          <a:prstGeom prst="rect">
            <a:avLst/>
          </a:prstGeom>
        </p:spPr>
        <p:txBody>
          <a:bodyPr anchor="b"/>
          <a:lstStyle>
            <a:lvl1pPr>
              <a:defRPr sz="3200"/>
            </a:lvl1pPr>
          </a:lstStyle>
          <a:p>
            <a:r>
              <a:t>单击此处编辑母版标题样式</a:t>
            </a:r>
          </a:p>
        </p:txBody>
      </p:sp>
      <p:sp>
        <p:nvSpPr>
          <p:cNvPr id="209" name="Shape 209"/>
          <p:cNvSpPr>
            <a:spLocks noGrp="1"/>
          </p:cNvSpPr>
          <p:nvPr>
            <p:ph type="body" sz="half" idx="1"/>
          </p:nvPr>
        </p:nvSpPr>
        <p:spPr>
          <a:xfrm>
            <a:off x="5156200" y="592666"/>
            <a:ext cx="5891210" cy="5198534"/>
          </a:xfrm>
          <a:prstGeom prst="rect">
            <a:avLst/>
          </a:prstGeom>
          <a:extLst>
            <a:ext uri="{C572A759-6A51-4108-AA02-DFA0A04FC94B}">
              <ma14:wrappingTextBoxFlag xmlns="" xmlns:ma14="http://schemas.microsoft.com/office/mac/drawingml/2011/main" val="1"/>
            </a:ext>
          </a:extLst>
        </p:spPr>
        <p:txBody>
          <a:bodyPr anchor="ctr"/>
          <a:lstStyle/>
          <a:p>
            <a:r>
              <a:t>编辑母版文本样式</a:t>
            </a:r>
          </a:p>
          <a:p>
            <a:pPr lvl="1"/>
            <a:r>
              <a:t>第二级</a:t>
            </a:r>
          </a:p>
          <a:p>
            <a:pPr lvl="2"/>
            <a:r>
              <a:t>第三级</a:t>
            </a:r>
          </a:p>
          <a:p>
            <a:pPr lvl="3"/>
            <a:r>
              <a:t>第四级</a:t>
            </a:r>
          </a:p>
          <a:p>
            <a:pPr lvl="4"/>
            <a:r>
              <a:t>第五级</a:t>
            </a:r>
          </a:p>
        </p:txBody>
      </p:sp>
      <p:sp>
        <p:nvSpPr>
          <p:cNvPr id="210" name="Shape 210"/>
          <p:cNvSpPr>
            <a:spLocks noGrp="1"/>
          </p:cNvSpPr>
          <p:nvPr>
            <p:ph type="body" sz="quarter" idx="13"/>
          </p:nvPr>
        </p:nvSpPr>
        <p:spPr>
          <a:xfrm>
            <a:off x="1146704" y="2249485"/>
            <a:ext cx="3856039" cy="3541715"/>
          </a:xfrm>
          <a:prstGeom prst="rect">
            <a:avLst/>
          </a:prstGeom>
        </p:spPr>
        <p:txBody>
          <a:bodyPr/>
          <a:lstStyle/>
          <a:p>
            <a:pPr marL="0" indent="0">
              <a:buSzTx/>
              <a:buFontTx/>
              <a:buNone/>
              <a:defRPr sz="1600"/>
            </a:pPr>
            <a:endParaRPr/>
          </a:p>
        </p:txBody>
      </p:sp>
      <p:sp>
        <p:nvSpPr>
          <p:cNvPr id="211" name="Shape 2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带描述的全景图片">
    <p:spTree>
      <p:nvGrpSpPr>
        <p:cNvPr id="1" name=""/>
        <p:cNvGrpSpPr/>
        <p:nvPr/>
      </p:nvGrpSpPr>
      <p:grpSpPr>
        <a:xfrm>
          <a:off x="0" y="0"/>
          <a:ext cx="0" cy="0"/>
          <a:chOff x="0" y="0"/>
          <a:chExt cx="0" cy="0"/>
        </a:xfrm>
      </p:grpSpPr>
      <p:sp>
        <p:nvSpPr>
          <p:cNvPr id="228" name="Shape 228"/>
          <p:cNvSpPr>
            <a:spLocks noGrp="1"/>
          </p:cNvSpPr>
          <p:nvPr>
            <p:ph type="title"/>
          </p:nvPr>
        </p:nvSpPr>
        <p:spPr>
          <a:xfrm>
            <a:off x="1141409" y="4304663"/>
            <a:ext cx="9912356" cy="819357"/>
          </a:xfrm>
          <a:prstGeom prst="rect">
            <a:avLst/>
          </a:prstGeom>
        </p:spPr>
        <p:txBody>
          <a:bodyPr anchor="b"/>
          <a:lstStyle>
            <a:lvl1pPr>
              <a:defRPr sz="3200"/>
            </a:lvl1pPr>
          </a:lstStyle>
          <a:p>
            <a:r>
              <a:t>单击此处编辑母版标题样式</a:t>
            </a:r>
          </a:p>
        </p:txBody>
      </p:sp>
      <p:sp>
        <p:nvSpPr>
          <p:cNvPr id="229" name="Shape 229"/>
          <p:cNvSpPr>
            <a:spLocks noGrp="1"/>
          </p:cNvSpPr>
          <p:nvPr>
            <p:ph type="pic" sz="half" idx="13"/>
          </p:nvPr>
        </p:nvSpPr>
        <p:spPr>
          <a:xfrm>
            <a:off x="1141411" y="606425"/>
            <a:ext cx="9912354" cy="3299780"/>
          </a:xfrm>
          <a:prstGeom prst="rect">
            <a:avLst/>
          </a:prstGeom>
          <a:ln w="19050" cap="sq">
            <a:solidFill>
              <a:srgbClr val="B4FFFF">
                <a:alpha val="60000"/>
              </a:srgbClr>
            </a:solidFill>
            <a:miter lim="800000"/>
          </a:ln>
          <a:effectLst>
            <a:outerShdw blurRad="88900" dist="38100" dir="5400000" rotWithShape="0">
              <a:srgbClr val="000000">
                <a:alpha val="40000"/>
              </a:srgbClr>
            </a:outerShdw>
          </a:effectLst>
        </p:spPr>
        <p:txBody>
          <a:bodyPr lIns="91439" rIns="91439">
            <a:noAutofit/>
          </a:bodyPr>
          <a:lstStyle/>
          <a:p>
            <a:endParaRPr/>
          </a:p>
        </p:txBody>
      </p:sp>
      <p:sp>
        <p:nvSpPr>
          <p:cNvPr id="230" name="Shape 230"/>
          <p:cNvSpPr>
            <a:spLocks noGrp="1"/>
          </p:cNvSpPr>
          <p:nvPr>
            <p:ph type="body" sz="quarter" idx="1"/>
          </p:nvPr>
        </p:nvSpPr>
        <p:spPr>
          <a:xfrm>
            <a:off x="1141363" y="5124020"/>
            <a:ext cx="9910860" cy="682473"/>
          </a:xfrm>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1600"/>
            </a:lvl1pPr>
          </a:lstStyle>
          <a:p>
            <a:r>
              <a:t>编辑母版文本样式</a:t>
            </a:r>
          </a:p>
        </p:txBody>
      </p:sp>
      <p:sp>
        <p:nvSpPr>
          <p:cNvPr id="231" name="Shape 2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和描述">
    <p:spTree>
      <p:nvGrpSpPr>
        <p:cNvPr id="1" name=""/>
        <p:cNvGrpSpPr/>
        <p:nvPr/>
      </p:nvGrpSpPr>
      <p:grpSpPr>
        <a:xfrm>
          <a:off x="0" y="0"/>
          <a:ext cx="0" cy="0"/>
          <a:chOff x="0" y="0"/>
          <a:chExt cx="0" cy="0"/>
        </a:xfrm>
      </p:grpSpPr>
      <p:sp>
        <p:nvSpPr>
          <p:cNvPr id="238" name="Shape 238"/>
          <p:cNvSpPr>
            <a:spLocks noGrp="1"/>
          </p:cNvSpPr>
          <p:nvPr>
            <p:ph type="title"/>
          </p:nvPr>
        </p:nvSpPr>
        <p:spPr>
          <a:xfrm>
            <a:off x="1141456" y="609600"/>
            <a:ext cx="9905956" cy="3429000"/>
          </a:xfrm>
          <a:prstGeom prst="rect">
            <a:avLst/>
          </a:prstGeom>
        </p:spPr>
        <p:txBody>
          <a:bodyPr/>
          <a:lstStyle/>
          <a:p>
            <a:r>
              <a:t>单击此处编辑母版标题样式</a:t>
            </a:r>
          </a:p>
        </p:txBody>
      </p:sp>
      <p:sp>
        <p:nvSpPr>
          <p:cNvPr id="239" name="Shape 239"/>
          <p:cNvSpPr>
            <a:spLocks noGrp="1"/>
          </p:cNvSpPr>
          <p:nvPr>
            <p:ph type="body" sz="quarter" idx="1"/>
          </p:nvPr>
        </p:nvSpPr>
        <p:spPr>
          <a:xfrm>
            <a:off x="1141409" y="4419598"/>
            <a:ext cx="9904460" cy="1371600"/>
          </a:xfrm>
          <a:prstGeom prst="rect">
            <a:avLst/>
          </a:prstGeom>
          <a:extLst>
            <a:ext uri="{C572A759-6A51-4108-AA02-DFA0A04FC94B}">
              <ma14:wrappingTextBoxFlag xmlns="" xmlns:ma14="http://schemas.microsoft.com/office/mac/drawingml/2011/main" val="1"/>
            </a:ext>
          </a:extLst>
        </p:spPr>
        <p:txBody>
          <a:bodyPr anchor="ctr"/>
          <a:lstStyle>
            <a:lvl1pPr marL="0" indent="0">
              <a:buSzTx/>
              <a:buFontTx/>
              <a:buNone/>
              <a:defRPr sz="1800"/>
            </a:lvl1pPr>
          </a:lstStyle>
          <a:p>
            <a:r>
              <a:t>编辑母版文本样式</a:t>
            </a:r>
          </a:p>
        </p:txBody>
      </p:sp>
      <p:sp>
        <p:nvSpPr>
          <p:cNvPr id="240" name="Shape 2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带描述的引言">
    <p:spTree>
      <p:nvGrpSpPr>
        <p:cNvPr id="1" name=""/>
        <p:cNvGrpSpPr/>
        <p:nvPr/>
      </p:nvGrpSpPr>
      <p:grpSpPr>
        <a:xfrm>
          <a:off x="0" y="0"/>
          <a:ext cx="0" cy="0"/>
          <a:chOff x="0" y="0"/>
          <a:chExt cx="0" cy="0"/>
        </a:xfrm>
      </p:grpSpPr>
      <p:sp>
        <p:nvSpPr>
          <p:cNvPr id="247" name="Shape 247"/>
          <p:cNvSpPr>
            <a:spLocks noGrp="1"/>
          </p:cNvSpPr>
          <p:nvPr>
            <p:ph type="title"/>
          </p:nvPr>
        </p:nvSpPr>
        <p:spPr>
          <a:xfrm>
            <a:off x="1446212" y="609598"/>
            <a:ext cx="9302753" cy="2748430"/>
          </a:xfrm>
          <a:prstGeom prst="rect">
            <a:avLst/>
          </a:prstGeom>
        </p:spPr>
        <p:txBody>
          <a:bodyPr/>
          <a:lstStyle/>
          <a:p>
            <a:r>
              <a:t>单击此处编辑母版标题样式</a:t>
            </a:r>
          </a:p>
        </p:txBody>
      </p:sp>
      <p:sp>
        <p:nvSpPr>
          <p:cNvPr id="248" name="Shape 248"/>
          <p:cNvSpPr>
            <a:spLocks noGrp="1"/>
          </p:cNvSpPr>
          <p:nvPr>
            <p:ph type="body" sz="quarter" idx="1"/>
          </p:nvPr>
        </p:nvSpPr>
        <p:spPr>
          <a:xfrm>
            <a:off x="1720644" y="3365556"/>
            <a:ext cx="8752300" cy="548969"/>
          </a:xfrm>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1400"/>
            </a:lvl1pPr>
          </a:lstStyle>
          <a:p>
            <a:r>
              <a:t>编辑母版文本样式</a:t>
            </a:r>
          </a:p>
        </p:txBody>
      </p:sp>
      <p:sp>
        <p:nvSpPr>
          <p:cNvPr id="249" name="Shape 249"/>
          <p:cNvSpPr>
            <a:spLocks noGrp="1"/>
          </p:cNvSpPr>
          <p:nvPr>
            <p:ph type="body" sz="quarter" idx="13"/>
          </p:nvPr>
        </p:nvSpPr>
        <p:spPr>
          <a:xfrm>
            <a:off x="1141410" y="4309919"/>
            <a:ext cx="9906004" cy="1489497"/>
          </a:xfrm>
          <a:prstGeom prst="rect">
            <a:avLst/>
          </a:prstGeom>
        </p:spPr>
        <p:txBody>
          <a:bodyPr anchor="ctr"/>
          <a:lstStyle/>
          <a:p>
            <a:pPr marL="0" indent="0">
              <a:buSzTx/>
              <a:buFontTx/>
              <a:buNone/>
              <a:defRPr sz="1800"/>
            </a:pPr>
            <a:endParaRPr/>
          </a:p>
        </p:txBody>
      </p:sp>
      <p:sp>
        <p:nvSpPr>
          <p:cNvPr id="250" name="Shape 250"/>
          <p:cNvSpPr/>
          <p:nvPr/>
        </p:nvSpPr>
        <p:spPr>
          <a:xfrm>
            <a:off x="903512" y="426612"/>
            <a:ext cx="609601" cy="11963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r">
              <a:defRPr sz="8000" cap="all">
                <a:solidFill>
                  <a:srgbClr val="FFFFFF"/>
                </a:solidFill>
              </a:defRPr>
            </a:lvl1pPr>
          </a:lstStyle>
          <a:p>
            <a:r>
              <a:t>“</a:t>
            </a:r>
          </a:p>
        </p:txBody>
      </p:sp>
      <p:sp>
        <p:nvSpPr>
          <p:cNvPr id="251" name="Shape 251"/>
          <p:cNvSpPr/>
          <p:nvPr/>
        </p:nvSpPr>
        <p:spPr>
          <a:xfrm>
            <a:off x="10537369" y="2459189"/>
            <a:ext cx="609601" cy="11963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r">
              <a:defRPr sz="8000" cap="all">
                <a:solidFill>
                  <a:srgbClr val="FFFFFF"/>
                </a:solidFill>
              </a:defRPr>
            </a:lvl1pPr>
          </a:lstStyle>
          <a:p>
            <a:r>
              <a:t>”</a:t>
            </a:r>
          </a:p>
        </p:txBody>
      </p:sp>
      <p:sp>
        <p:nvSpPr>
          <p:cNvPr id="252" name="Shape 2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名片">
    <p:spTree>
      <p:nvGrpSpPr>
        <p:cNvPr id="1" name=""/>
        <p:cNvGrpSpPr/>
        <p:nvPr/>
      </p:nvGrpSpPr>
      <p:grpSpPr>
        <a:xfrm>
          <a:off x="0" y="0"/>
          <a:ext cx="0" cy="0"/>
          <a:chOff x="0" y="0"/>
          <a:chExt cx="0" cy="0"/>
        </a:xfrm>
      </p:grpSpPr>
      <p:sp>
        <p:nvSpPr>
          <p:cNvPr id="259" name="Shape 259"/>
          <p:cNvSpPr>
            <a:spLocks noGrp="1"/>
          </p:cNvSpPr>
          <p:nvPr>
            <p:ph type="title"/>
          </p:nvPr>
        </p:nvSpPr>
        <p:spPr>
          <a:xfrm>
            <a:off x="1141409" y="2134041"/>
            <a:ext cx="9906002" cy="2511836"/>
          </a:xfrm>
          <a:prstGeom prst="rect">
            <a:avLst/>
          </a:prstGeom>
        </p:spPr>
        <p:txBody>
          <a:bodyPr anchor="b"/>
          <a:lstStyle/>
          <a:p>
            <a:r>
              <a:t>单击此处编辑母版标题样式</a:t>
            </a:r>
          </a:p>
        </p:txBody>
      </p:sp>
      <p:sp>
        <p:nvSpPr>
          <p:cNvPr id="260" name="Shape 260"/>
          <p:cNvSpPr>
            <a:spLocks noGrp="1"/>
          </p:cNvSpPr>
          <p:nvPr>
            <p:ph type="body" sz="quarter" idx="1"/>
          </p:nvPr>
        </p:nvSpPr>
        <p:spPr>
          <a:xfrm>
            <a:off x="1141363" y="4657654"/>
            <a:ext cx="9904506" cy="1140645"/>
          </a:xfrm>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1800"/>
            </a:lvl1pPr>
          </a:lstStyle>
          <a:p>
            <a:r>
              <a:t>编辑母版文本样式</a:t>
            </a:r>
          </a:p>
        </p:txBody>
      </p:sp>
      <p:sp>
        <p:nvSpPr>
          <p:cNvPr id="261" name="Shape 2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栏">
    <p:spTree>
      <p:nvGrpSpPr>
        <p:cNvPr id="1" name=""/>
        <p:cNvGrpSpPr/>
        <p:nvPr/>
      </p:nvGrpSpPr>
      <p:grpSpPr>
        <a:xfrm>
          <a:off x="0" y="0"/>
          <a:ext cx="0" cy="0"/>
          <a:chOff x="0" y="0"/>
          <a:chExt cx="0" cy="0"/>
        </a:xfrm>
      </p:grpSpPr>
      <p:sp>
        <p:nvSpPr>
          <p:cNvPr id="268" name="Shape 268"/>
          <p:cNvSpPr>
            <a:spLocks noGrp="1"/>
          </p:cNvSpPr>
          <p:nvPr>
            <p:ph type="title"/>
          </p:nvPr>
        </p:nvSpPr>
        <p:spPr>
          <a:xfrm>
            <a:off x="1141412" y="609600"/>
            <a:ext cx="9905999" cy="1905000"/>
          </a:xfrm>
          <a:prstGeom prst="rect">
            <a:avLst/>
          </a:prstGeom>
        </p:spPr>
        <p:txBody>
          <a:bodyPr/>
          <a:lstStyle/>
          <a:p>
            <a:r>
              <a:t>单击此处编辑母版标题样式</a:t>
            </a:r>
          </a:p>
        </p:txBody>
      </p:sp>
      <p:sp>
        <p:nvSpPr>
          <p:cNvPr id="269" name="Shape 269"/>
          <p:cNvSpPr>
            <a:spLocks noGrp="1"/>
          </p:cNvSpPr>
          <p:nvPr>
            <p:ph type="body" sz="quarter" idx="1"/>
          </p:nvPr>
        </p:nvSpPr>
        <p:spPr>
          <a:xfrm>
            <a:off x="1141409" y="2674462"/>
            <a:ext cx="3196901" cy="685801"/>
          </a:xfrm>
          <a:prstGeom prst="rect">
            <a:avLst/>
          </a:prstGeom>
          <a:extLst>
            <a:ext uri="{C572A759-6A51-4108-AA02-DFA0A04FC94B}">
              <ma14:wrappingTextBoxFlag xmlns="" xmlns:ma14="http://schemas.microsoft.com/office/mac/drawingml/2011/main" val="1"/>
            </a:ext>
          </a:extLst>
        </p:spPr>
        <p:txBody>
          <a:bodyPr anchor="b"/>
          <a:lstStyle>
            <a:lvl1pPr marL="0" indent="0">
              <a:lnSpc>
                <a:spcPct val="90000"/>
              </a:lnSpc>
              <a:buSzTx/>
              <a:buFontTx/>
              <a:buNone/>
              <a:defRPr cap="all"/>
            </a:lvl1pPr>
          </a:lstStyle>
          <a:p>
            <a:r>
              <a:t>编辑母版文本样式</a:t>
            </a:r>
          </a:p>
        </p:txBody>
      </p:sp>
      <p:sp>
        <p:nvSpPr>
          <p:cNvPr id="270" name="Shape 270"/>
          <p:cNvSpPr>
            <a:spLocks noGrp="1"/>
          </p:cNvSpPr>
          <p:nvPr>
            <p:ph type="body" sz="quarter" idx="13"/>
          </p:nvPr>
        </p:nvSpPr>
        <p:spPr>
          <a:xfrm>
            <a:off x="1127917" y="3360263"/>
            <a:ext cx="3208736" cy="2430936"/>
          </a:xfrm>
          <a:prstGeom prst="rect">
            <a:avLst/>
          </a:prstGeom>
        </p:spPr>
        <p:txBody>
          <a:bodyPr/>
          <a:lstStyle/>
          <a:p>
            <a:pPr marL="0" indent="0">
              <a:buSzTx/>
              <a:buFontTx/>
              <a:buNone/>
              <a:defRPr sz="1400"/>
            </a:pPr>
            <a:endParaRPr/>
          </a:p>
        </p:txBody>
      </p:sp>
      <p:sp>
        <p:nvSpPr>
          <p:cNvPr id="271" name="Shape 271"/>
          <p:cNvSpPr>
            <a:spLocks noGrp="1"/>
          </p:cNvSpPr>
          <p:nvPr>
            <p:ph type="body" sz="quarter" idx="14"/>
          </p:nvPr>
        </p:nvSpPr>
        <p:spPr>
          <a:xfrm>
            <a:off x="4514765" y="2677635"/>
            <a:ext cx="3184386" cy="685801"/>
          </a:xfrm>
          <a:prstGeom prst="rect">
            <a:avLst/>
          </a:prstGeom>
        </p:spPr>
        <p:txBody>
          <a:bodyPr anchor="b"/>
          <a:lstStyle/>
          <a:p>
            <a:pPr marL="0" indent="0">
              <a:lnSpc>
                <a:spcPct val="90000"/>
              </a:lnSpc>
              <a:buSzTx/>
              <a:buFontTx/>
              <a:buNone/>
              <a:defRPr cap="all"/>
            </a:pPr>
            <a:endParaRPr/>
          </a:p>
        </p:txBody>
      </p:sp>
      <p:sp>
        <p:nvSpPr>
          <p:cNvPr id="272" name="Shape 272"/>
          <p:cNvSpPr>
            <a:spLocks noGrp="1"/>
          </p:cNvSpPr>
          <p:nvPr>
            <p:ph type="body" sz="quarter" idx="15"/>
          </p:nvPr>
        </p:nvSpPr>
        <p:spPr>
          <a:xfrm>
            <a:off x="4504212" y="3363435"/>
            <a:ext cx="3195832" cy="2430936"/>
          </a:xfrm>
          <a:prstGeom prst="rect">
            <a:avLst/>
          </a:prstGeom>
        </p:spPr>
        <p:txBody>
          <a:bodyPr/>
          <a:lstStyle/>
          <a:p>
            <a:pPr marL="0" indent="0">
              <a:buSzTx/>
              <a:buFontTx/>
              <a:buNone/>
              <a:defRPr sz="1400"/>
            </a:pPr>
            <a:endParaRPr/>
          </a:p>
        </p:txBody>
      </p:sp>
      <p:sp>
        <p:nvSpPr>
          <p:cNvPr id="273" name="Shape 273"/>
          <p:cNvSpPr>
            <a:spLocks noGrp="1"/>
          </p:cNvSpPr>
          <p:nvPr>
            <p:ph type="body" sz="quarter" idx="16"/>
          </p:nvPr>
        </p:nvSpPr>
        <p:spPr>
          <a:xfrm>
            <a:off x="7852441" y="2674462"/>
            <a:ext cx="3194969" cy="685801"/>
          </a:xfrm>
          <a:prstGeom prst="rect">
            <a:avLst/>
          </a:prstGeom>
        </p:spPr>
        <p:txBody>
          <a:bodyPr anchor="b"/>
          <a:lstStyle/>
          <a:p>
            <a:pPr marL="0" indent="0">
              <a:lnSpc>
                <a:spcPct val="90000"/>
              </a:lnSpc>
              <a:buSzTx/>
              <a:buFontTx/>
              <a:buNone/>
              <a:defRPr cap="all"/>
            </a:pPr>
            <a:endParaRPr/>
          </a:p>
        </p:txBody>
      </p:sp>
      <p:sp>
        <p:nvSpPr>
          <p:cNvPr id="274" name="Shape 274"/>
          <p:cNvSpPr>
            <a:spLocks noGrp="1"/>
          </p:cNvSpPr>
          <p:nvPr>
            <p:ph type="body" sz="quarter" idx="17"/>
          </p:nvPr>
        </p:nvSpPr>
        <p:spPr>
          <a:xfrm>
            <a:off x="7852441" y="3360263"/>
            <a:ext cx="3194969" cy="2430936"/>
          </a:xfrm>
          <a:prstGeom prst="rect">
            <a:avLst/>
          </a:prstGeom>
        </p:spPr>
        <p:txBody>
          <a:bodyPr/>
          <a:lstStyle/>
          <a:p>
            <a:pPr marL="0" indent="0">
              <a:buSzTx/>
              <a:buFontTx/>
              <a:buNone/>
              <a:defRPr sz="1400"/>
            </a:pPr>
            <a:endParaRPr/>
          </a:p>
        </p:txBody>
      </p:sp>
      <p:sp>
        <p:nvSpPr>
          <p:cNvPr id="275" name="Shape 2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pic>
        <p:nvPicPr>
          <p:cNvPr id="2" name="image2.png" descr="\\DROBO-FS\QuickDrops\JB\PPTX NG\Droplets\LightingOverlay.png"/>
          <p:cNvPicPr>
            <a:picLocks noChangeAspect="1"/>
          </p:cNvPicPr>
          <p:nvPr/>
        </p:nvPicPr>
        <p:blipFill>
          <a:blip r:embed="rId16">
            <a:extLst/>
          </a:blip>
          <a:stretch>
            <a:fillRect/>
          </a:stretch>
        </p:blipFill>
        <p:spPr>
          <a:xfrm>
            <a:off x="0" y="-2"/>
            <a:ext cx="12192004" cy="6858002"/>
          </a:xfrm>
          <a:prstGeom prst="rect">
            <a:avLst/>
          </a:prstGeom>
          <a:ln w="12700">
            <a:miter lim="400000"/>
          </a:ln>
        </p:spPr>
      </p:pic>
      <p:grpSp>
        <p:nvGrpSpPr>
          <p:cNvPr id="41" name="Group 41"/>
          <p:cNvGrpSpPr/>
          <p:nvPr/>
        </p:nvGrpSpPr>
        <p:grpSpPr>
          <a:xfrm>
            <a:off x="-14288" y="-1"/>
            <a:ext cx="12053889" cy="6858002"/>
            <a:chOff x="0" y="0"/>
            <a:chExt cx="12053888" cy="6858000"/>
          </a:xfrm>
        </p:grpSpPr>
        <p:grpSp>
          <p:nvGrpSpPr>
            <p:cNvPr id="29" name="Group 29"/>
            <p:cNvGrpSpPr/>
            <p:nvPr/>
          </p:nvGrpSpPr>
          <p:grpSpPr>
            <a:xfrm>
              <a:off x="0" y="0"/>
              <a:ext cx="1213645" cy="6858001"/>
              <a:chOff x="0" y="0"/>
              <a:chExt cx="1213644" cy="6858000"/>
            </a:xfrm>
          </p:grpSpPr>
          <p:sp>
            <p:nvSpPr>
              <p:cNvPr id="3" name="Shape 3"/>
              <p:cNvSpPr/>
              <p:nvPr/>
            </p:nvSpPr>
            <p:spPr>
              <a:xfrm>
                <a:off x="128588"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4" name="Shape 4"/>
              <p:cNvSpPr/>
              <p:nvPr/>
            </p:nvSpPr>
            <p:spPr>
              <a:xfrm>
                <a:off x="47625" y="217646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5" name="Shape 5"/>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6" name="Shape 6"/>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 name="Shape 7"/>
              <p:cNvSpPr/>
              <p:nvPr/>
            </p:nvSpPr>
            <p:spPr>
              <a:xfrm>
                <a:off x="517525" y="1801812"/>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 name="Shape 8"/>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9" name="Shape 9"/>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 name="Shape 10"/>
              <p:cNvSpPr/>
              <p:nvPr/>
            </p:nvSpPr>
            <p:spPr>
              <a:xfrm>
                <a:off x="603250" y="14208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1" name="Shape 11"/>
              <p:cNvSpPr/>
              <p:nvPr/>
            </p:nvSpPr>
            <p:spPr>
              <a:xfrm>
                <a:off x="603250" y="903287"/>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2" name="Shape 12"/>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 name="Shape 13"/>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 name="Shape 14"/>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5" name="Shape 15"/>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6" name="Shape 16"/>
              <p:cNvSpPr/>
              <p:nvPr/>
            </p:nvSpPr>
            <p:spPr>
              <a:xfrm>
                <a:off x="142875" y="1382712"/>
                <a:ext cx="142876" cy="4762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7" name="Shape 17"/>
              <p:cNvSpPr/>
              <p:nvPr/>
            </p:nvSpPr>
            <p:spPr>
              <a:xfrm>
                <a:off x="219075" y="1849437"/>
                <a:ext cx="114301" cy="1079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8" name="Shape 18"/>
              <p:cNvSpPr/>
              <p:nvPr/>
            </p:nvSpPr>
            <p:spPr>
              <a:xfrm>
                <a:off x="147638"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9" name="Shape 19"/>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 name="Shape 20"/>
              <p:cNvSpPr/>
              <p:nvPr/>
            </p:nvSpPr>
            <p:spPr>
              <a:xfrm>
                <a:off x="66675" y="44815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1" name="Shape 21"/>
              <p:cNvSpPr/>
              <p:nvPr/>
            </p:nvSpPr>
            <p:spPr>
              <a:xfrm>
                <a:off x="0" y="5627687"/>
                <a:ext cx="85726" cy="121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2" name="Shape 22"/>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3" name="Shape 23"/>
              <p:cNvSpPr/>
              <p:nvPr/>
            </p:nvSpPr>
            <p:spPr>
              <a:xfrm>
                <a:off x="323850" y="5422899"/>
                <a:ext cx="374651" cy="1425576"/>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4" name="Shape 24"/>
              <p:cNvSpPr/>
              <p:nvPr/>
            </p:nvSpPr>
            <p:spPr>
              <a:xfrm>
                <a:off x="584200" y="5945187"/>
                <a:ext cx="152401" cy="912814"/>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5" name="Shape 25"/>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6" name="Shape 26"/>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7" name="Shape 27"/>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8" name="Shape 28"/>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grpSp>
          <p:nvGrpSpPr>
            <p:cNvPr id="40" name="Group 40"/>
            <p:cNvGrpSpPr/>
            <p:nvPr/>
          </p:nvGrpSpPr>
          <p:grpSpPr>
            <a:xfrm>
              <a:off x="11386343" y="0"/>
              <a:ext cx="667546" cy="6848476"/>
              <a:chOff x="0" y="0"/>
              <a:chExt cx="667544" cy="6848475"/>
            </a:xfrm>
          </p:grpSpPr>
          <p:sp>
            <p:nvSpPr>
              <p:cNvPr id="30" name="Shape 30"/>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1" name="Shape 31"/>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2" name="Shape 32"/>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3" name="Shape 33"/>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4" name="Shape 34"/>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5" name="Shape 35"/>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6" name="Shape 36"/>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7" name="Shape 37"/>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8" name="Shape 38"/>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9" name="Shape 39"/>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grpSp>
      <p:sp>
        <p:nvSpPr>
          <p:cNvPr id="42" name="Shape 42"/>
          <p:cNvSpPr>
            <a:spLocks noGrp="1"/>
          </p:cNvSpPr>
          <p:nvPr>
            <p:ph type="title"/>
          </p:nvPr>
        </p:nvSpPr>
        <p:spPr>
          <a:xfrm>
            <a:off x="1141412" y="618518"/>
            <a:ext cx="9905999" cy="147857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单击此处编辑母版标题样式</a:t>
            </a:r>
          </a:p>
        </p:txBody>
      </p:sp>
      <p:sp>
        <p:nvSpPr>
          <p:cNvPr id="43" name="Shape 43"/>
          <p:cNvSpPr>
            <a:spLocks noGrp="1"/>
          </p:cNvSpPr>
          <p:nvPr>
            <p:ph type="body" idx="1"/>
          </p:nvPr>
        </p:nvSpPr>
        <p:spPr>
          <a:xfrm>
            <a:off x="609600" y="1600200"/>
            <a:ext cx="10972800" cy="4525963"/>
          </a:xfrm>
          <a:prstGeom prst="rect">
            <a:avLst/>
          </a:prstGeom>
          <a:ln w="12700">
            <a:miter lim="400000"/>
          </a:ln>
        </p:spPr>
        <p:txBody>
          <a:bodyPr lIns="45719" rIns="45719">
            <a:normAutofit/>
          </a:bodyPr>
          <a:lstStyle/>
          <a:p>
            <a:endParaRPr/>
          </a:p>
        </p:txBody>
      </p:sp>
      <p:sp>
        <p:nvSpPr>
          <p:cNvPr id="44" name="Shape 44"/>
          <p:cNvSpPr>
            <a:spLocks noGrp="1"/>
          </p:cNvSpPr>
          <p:nvPr>
            <p:ph type="sldNum" sz="quarter" idx="2"/>
          </p:nvPr>
        </p:nvSpPr>
        <p:spPr>
          <a:xfrm>
            <a:off x="10803123" y="5950266"/>
            <a:ext cx="244287" cy="231141"/>
          </a:xfrm>
          <a:prstGeom prst="rect">
            <a:avLst/>
          </a:prstGeom>
          <a:ln w="12700">
            <a:miter lim="400000"/>
          </a:ln>
        </p:spPr>
        <p:txBody>
          <a:bodyPr wrap="none" lIns="45719" rIns="45719" anchor="ctr">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5" r:id="rId3"/>
    <p:sldLayoutId id="2147483656"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1pPr>
      <a:lvl2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2pPr>
      <a:lvl3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3pPr>
      <a:lvl4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4pPr>
      <a:lvl5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5pPr>
      <a:lvl6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6pPr>
      <a:lvl7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7pPr>
      <a:lvl8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8pPr>
      <a:lvl9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pic>
        <p:nvPicPr>
          <p:cNvPr id="2" name="image2.png" descr="\\DROBO-FS\QuickDrops\JB\PPTX NG\Droplets\LightingOverlay.png"/>
          <p:cNvPicPr>
            <a:picLocks noChangeAspect="1"/>
          </p:cNvPicPr>
          <p:nvPr/>
        </p:nvPicPr>
        <p:blipFill>
          <a:blip r:embed="rId16">
            <a:alphaModFix amt="30000"/>
            <a:extLst/>
          </a:blip>
          <a:stretch>
            <a:fillRect/>
          </a:stretch>
        </p:blipFill>
        <p:spPr>
          <a:xfrm>
            <a:off x="0" y="-3"/>
            <a:ext cx="12192004" cy="6858004"/>
          </a:xfrm>
          <a:prstGeom prst="rect">
            <a:avLst/>
          </a:prstGeom>
          <a:ln w="12700">
            <a:miter lim="400000"/>
          </a:ln>
        </p:spPr>
      </p:pic>
      <p:grpSp>
        <p:nvGrpSpPr>
          <p:cNvPr id="41" name="Group 41"/>
          <p:cNvGrpSpPr/>
          <p:nvPr/>
        </p:nvGrpSpPr>
        <p:grpSpPr>
          <a:xfrm>
            <a:off x="-14289" y="-2"/>
            <a:ext cx="12053893" cy="6858006"/>
            <a:chOff x="0" y="0"/>
            <a:chExt cx="12053891" cy="6858004"/>
          </a:xfrm>
        </p:grpSpPr>
        <p:grpSp>
          <p:nvGrpSpPr>
            <p:cNvPr id="29" name="Group 29"/>
            <p:cNvGrpSpPr/>
            <p:nvPr/>
          </p:nvGrpSpPr>
          <p:grpSpPr>
            <a:xfrm>
              <a:off x="-1" y="-1"/>
              <a:ext cx="1213649" cy="6858006"/>
              <a:chOff x="0" y="0"/>
              <a:chExt cx="1213647" cy="6858004"/>
            </a:xfrm>
          </p:grpSpPr>
          <p:sp>
            <p:nvSpPr>
              <p:cNvPr id="3" name="Shape 3"/>
              <p:cNvSpPr/>
              <p:nvPr/>
            </p:nvSpPr>
            <p:spPr>
              <a:xfrm>
                <a:off x="128588"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4" name="Shape 4"/>
              <p:cNvSpPr/>
              <p:nvPr/>
            </p:nvSpPr>
            <p:spPr>
              <a:xfrm>
                <a:off x="47625" y="2176463"/>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5" name="Shape 5"/>
              <p:cNvSpPr/>
              <p:nvPr/>
            </p:nvSpPr>
            <p:spPr>
              <a:xfrm>
                <a:off x="42863" y="4021139"/>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6" name="Shape 6"/>
              <p:cNvSpPr/>
              <p:nvPr/>
            </p:nvSpPr>
            <p:spPr>
              <a:xfrm>
                <a:off x="214313" y="4762"/>
                <a:ext cx="369890" cy="1811341"/>
              </a:xfrm>
              <a:custGeom>
                <a:avLst/>
                <a:gdLst/>
                <a:ahLst/>
                <a:cxnLst>
                  <a:cxn ang="0">
                    <a:pos x="wd2" y="hd2"/>
                  </a:cxn>
                  <a:cxn ang="5400000">
                    <a:pos x="wd2" y="hd2"/>
                  </a:cxn>
                  <a:cxn ang="10800000">
                    <a:pos x="wd2" y="hd2"/>
                  </a:cxn>
                  <a:cxn ang="16200000">
                    <a:pos x="wd2" y="hd2"/>
                  </a:cxn>
                </a:cxnLst>
                <a:rect l="0" t="0" r="r" b="b"/>
                <a:pathLst>
                  <a:path w="21600" h="21600"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7" name="Shape 7"/>
              <p:cNvSpPr/>
              <p:nvPr/>
            </p:nvSpPr>
            <p:spPr>
              <a:xfrm>
                <a:off x="517525" y="1801813"/>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8" name="Shape 8"/>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9" name="Shape 9"/>
              <p:cNvSpPr/>
              <p:nvPr/>
            </p:nvSpPr>
            <p:spPr>
              <a:xfrm>
                <a:off x="560388" y="-1"/>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0" name="Shape 10"/>
              <p:cNvSpPr/>
              <p:nvPr/>
            </p:nvSpPr>
            <p:spPr>
              <a:xfrm>
                <a:off x="603250" y="1420812"/>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1" name="Shape 11"/>
              <p:cNvSpPr/>
              <p:nvPr/>
            </p:nvSpPr>
            <p:spPr>
              <a:xfrm>
                <a:off x="603250" y="903287"/>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2" name="Shape 12"/>
              <p:cNvSpPr/>
              <p:nvPr/>
            </p:nvSpPr>
            <p:spPr>
              <a:xfrm>
                <a:off x="655638" y="-1"/>
                <a:ext cx="422277" cy="527052"/>
              </a:xfrm>
              <a:custGeom>
                <a:avLst/>
                <a:gdLst/>
                <a:ahLst/>
                <a:cxnLst>
                  <a:cxn ang="0">
                    <a:pos x="wd2" y="hd2"/>
                  </a:cxn>
                  <a:cxn ang="5400000">
                    <a:pos x="wd2" y="hd2"/>
                  </a:cxn>
                  <a:cxn ang="10800000">
                    <a:pos x="wd2" y="hd2"/>
                  </a:cxn>
                  <a:cxn ang="16200000">
                    <a:pos x="wd2" y="hd2"/>
                  </a:cxn>
                </a:cxnLst>
                <a:rect l="0" t="0" r="r" b="b"/>
                <a:pathLst>
                  <a:path w="21600" h="21600"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3" name="Shape 13"/>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4" name="Shape 14"/>
              <p:cNvSpPr/>
              <p:nvPr/>
            </p:nvSpPr>
            <p:spPr>
              <a:xfrm>
                <a:off x="23813" y="1801813"/>
                <a:ext cx="123827" cy="127002"/>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5" name="Shape 15"/>
              <p:cNvSpPr/>
              <p:nvPr/>
            </p:nvSpPr>
            <p:spPr>
              <a:xfrm>
                <a:off x="4763" y="3549650"/>
                <a:ext cx="147640" cy="4810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6" name="Shape 16"/>
              <p:cNvSpPr/>
              <p:nvPr/>
            </p:nvSpPr>
            <p:spPr>
              <a:xfrm>
                <a:off x="142875" y="1382712"/>
                <a:ext cx="142877" cy="4762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7" name="Shape 17"/>
              <p:cNvSpPr/>
              <p:nvPr/>
            </p:nvSpPr>
            <p:spPr>
              <a:xfrm>
                <a:off x="219075" y="1849438"/>
                <a:ext cx="114302" cy="1079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8" name="Shape 18"/>
              <p:cNvSpPr/>
              <p:nvPr/>
            </p:nvSpPr>
            <p:spPr>
              <a:xfrm>
                <a:off x="147638" y="4662489"/>
                <a:ext cx="23815" cy="2181227"/>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19" name="Shape 19"/>
              <p:cNvSpPr/>
              <p:nvPr/>
            </p:nvSpPr>
            <p:spPr>
              <a:xfrm>
                <a:off x="238125" y="5041901"/>
                <a:ext cx="369890" cy="1801816"/>
              </a:xfrm>
              <a:custGeom>
                <a:avLst/>
                <a:gdLst/>
                <a:ahLst/>
                <a:cxnLst>
                  <a:cxn ang="0">
                    <a:pos x="wd2" y="hd2"/>
                  </a:cxn>
                  <a:cxn ang="5400000">
                    <a:pos x="wd2" y="hd2"/>
                  </a:cxn>
                  <a:cxn ang="10800000">
                    <a:pos x="wd2" y="hd2"/>
                  </a:cxn>
                  <a:cxn ang="16200000">
                    <a:pos x="wd2" y="hd2"/>
                  </a:cxn>
                </a:cxnLst>
                <a:rect l="0" t="0" r="r" b="b"/>
                <a:pathLst>
                  <a:path w="21600" h="21600"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0" name="Shape 20"/>
              <p:cNvSpPr/>
              <p:nvPr/>
            </p:nvSpPr>
            <p:spPr>
              <a:xfrm>
                <a:off x="66675" y="4481514"/>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1" name="Shape 21"/>
              <p:cNvSpPr/>
              <p:nvPr/>
            </p:nvSpPr>
            <p:spPr>
              <a:xfrm>
                <a:off x="-1" y="5627690"/>
                <a:ext cx="85728" cy="12160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2" name="Shape 22"/>
              <p:cNvSpPr/>
              <p:nvPr/>
            </p:nvSpPr>
            <p:spPr>
              <a:xfrm>
                <a:off x="541338" y="4867276"/>
                <a:ext cx="190502"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3" name="Shape 23"/>
              <p:cNvSpPr/>
              <p:nvPr/>
            </p:nvSpPr>
            <p:spPr>
              <a:xfrm>
                <a:off x="323850" y="5422902"/>
                <a:ext cx="374652" cy="1425577"/>
              </a:xfrm>
              <a:custGeom>
                <a:avLst/>
                <a:gdLst/>
                <a:ahLst/>
                <a:cxnLst>
                  <a:cxn ang="0">
                    <a:pos x="wd2" y="hd2"/>
                  </a:cxn>
                  <a:cxn ang="5400000">
                    <a:pos x="wd2" y="hd2"/>
                  </a:cxn>
                  <a:cxn ang="10800000">
                    <a:pos x="wd2" y="hd2"/>
                  </a:cxn>
                  <a:cxn ang="16200000">
                    <a:pos x="wd2" y="hd2"/>
                  </a:cxn>
                </a:cxnLst>
                <a:rect l="0" t="0" r="r" b="b"/>
                <a:pathLst>
                  <a:path w="21600" h="21600"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4" name="Shape 24"/>
              <p:cNvSpPr/>
              <p:nvPr/>
            </p:nvSpPr>
            <p:spPr>
              <a:xfrm>
                <a:off x="584200" y="5945190"/>
                <a:ext cx="152402" cy="912815"/>
              </a:xfrm>
              <a:custGeom>
                <a:avLst/>
                <a:gdLst/>
                <a:ahLst/>
                <a:cxnLst>
                  <a:cxn ang="0">
                    <a:pos x="wd2" y="hd2"/>
                  </a:cxn>
                  <a:cxn ang="5400000">
                    <a:pos x="wd2" y="hd2"/>
                  </a:cxn>
                  <a:cxn ang="10800000">
                    <a:pos x="wd2" y="hd2"/>
                  </a:cxn>
                  <a:cxn ang="16200000">
                    <a:pos x="wd2" y="hd2"/>
                  </a:cxn>
                </a:cxnLst>
                <a:rect l="0" t="0" r="r" b="b"/>
                <a:pathLst>
                  <a:path w="21600" h="21600"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5" name="Shape 25"/>
              <p:cNvSpPr/>
              <p:nvPr/>
            </p:nvSpPr>
            <p:spPr>
              <a:xfrm>
                <a:off x="627063" y="5246689"/>
                <a:ext cx="190502" cy="19050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6" name="Shape 26"/>
              <p:cNvSpPr/>
              <p:nvPr/>
            </p:nvSpPr>
            <p:spPr>
              <a:xfrm>
                <a:off x="627063" y="5764215"/>
                <a:ext cx="190502"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7" name="Shape 27"/>
              <p:cNvSpPr/>
              <p:nvPr/>
            </p:nvSpPr>
            <p:spPr>
              <a:xfrm>
                <a:off x="684213" y="6330952"/>
                <a:ext cx="417515" cy="517527"/>
              </a:xfrm>
              <a:custGeom>
                <a:avLst/>
                <a:gdLst/>
                <a:ahLst/>
                <a:cxnLst>
                  <a:cxn ang="0">
                    <a:pos x="wd2" y="hd2"/>
                  </a:cxn>
                  <a:cxn ang="5400000">
                    <a:pos x="wd2" y="hd2"/>
                  </a:cxn>
                  <a:cxn ang="10800000">
                    <a:pos x="wd2" y="hd2"/>
                  </a:cxn>
                  <a:cxn ang="16200000">
                    <a:pos x="wd2" y="hd2"/>
                  </a:cxn>
                </a:cxnLst>
                <a:rect l="0" t="0" r="r" b="b"/>
                <a:pathLst>
                  <a:path w="21600" h="21600"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28" name="Shape 28"/>
              <p:cNvSpPr/>
              <p:nvPr/>
            </p:nvSpPr>
            <p:spPr>
              <a:xfrm>
                <a:off x="1063625" y="6221415"/>
                <a:ext cx="150023" cy="147640"/>
              </a:xfrm>
              <a:custGeom>
                <a:avLst/>
                <a:gdLst/>
                <a:ahLst/>
                <a:cxnLst>
                  <a:cxn ang="0">
                    <a:pos x="wd2" y="hd2"/>
                  </a:cxn>
                  <a:cxn ang="5400000">
                    <a:pos x="wd2" y="hd2"/>
                  </a:cxn>
                  <a:cxn ang="10800000">
                    <a:pos x="wd2" y="hd2"/>
                  </a:cxn>
                  <a:cxn ang="16200000">
                    <a:pos x="wd2" y="hd2"/>
                  </a:cxn>
                </a:cxnLst>
                <a:rect l="0" t="0" r="r" b="b"/>
                <a:pathLst>
                  <a:path w="20618" h="21600"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nvGrpSpPr>
            <p:cNvPr id="40" name="Group 40"/>
            <p:cNvGrpSpPr/>
            <p:nvPr/>
          </p:nvGrpSpPr>
          <p:grpSpPr>
            <a:xfrm>
              <a:off x="11386342" y="-1"/>
              <a:ext cx="667550" cy="6848481"/>
              <a:chOff x="-1" y="0"/>
              <a:chExt cx="667548" cy="6848479"/>
            </a:xfrm>
          </p:grpSpPr>
          <p:sp>
            <p:nvSpPr>
              <p:cNvPr id="30" name="Shape 30"/>
              <p:cNvSpPr/>
              <p:nvPr/>
            </p:nvSpPr>
            <p:spPr>
              <a:xfrm>
                <a:off x="111919" y="-1"/>
                <a:ext cx="417516" cy="512765"/>
              </a:xfrm>
              <a:custGeom>
                <a:avLst/>
                <a:gdLst/>
                <a:ahLst/>
                <a:cxnLst>
                  <a:cxn ang="0">
                    <a:pos x="wd2" y="hd2"/>
                  </a:cxn>
                  <a:cxn ang="5400000">
                    <a:pos x="wd2" y="hd2"/>
                  </a:cxn>
                  <a:cxn ang="10800000">
                    <a:pos x="wd2" y="hd2"/>
                  </a:cxn>
                  <a:cxn ang="16200000">
                    <a:pos x="wd2" y="hd2"/>
                  </a:cxn>
                </a:cxnLst>
                <a:rect l="0" t="0" r="r" b="b"/>
                <a:pathLst>
                  <a:path w="21600" h="21600"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1" name="Shape 31"/>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2" name="Shape 32"/>
              <p:cNvSpPr/>
              <p:nvPr/>
            </p:nvSpPr>
            <p:spPr>
              <a:xfrm>
                <a:off x="259556" y="1539874"/>
                <a:ext cx="188916" cy="190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3" name="Shape 33"/>
              <p:cNvSpPr/>
              <p:nvPr/>
            </p:nvSpPr>
            <p:spPr>
              <a:xfrm>
                <a:off x="159544" y="5694365"/>
                <a:ext cx="298453" cy="1154115"/>
              </a:xfrm>
              <a:custGeom>
                <a:avLst/>
                <a:gdLst/>
                <a:ahLst/>
                <a:cxnLst>
                  <a:cxn ang="0">
                    <a:pos x="wd2" y="hd2"/>
                  </a:cxn>
                  <a:cxn ang="5400000">
                    <a:pos x="wd2" y="hd2"/>
                  </a:cxn>
                  <a:cxn ang="10800000">
                    <a:pos x="wd2" y="hd2"/>
                  </a:cxn>
                  <a:cxn ang="16200000">
                    <a:pos x="wd2" y="hd2"/>
                  </a:cxn>
                </a:cxnLst>
                <a:rect l="0" t="0" r="r" b="b"/>
                <a:pathLst>
                  <a:path w="21600" h="21600"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4" name="Shape 34"/>
              <p:cNvSpPr/>
              <p:nvPr/>
            </p:nvSpPr>
            <p:spPr>
              <a:xfrm>
                <a:off x="400845" y="5551490"/>
                <a:ext cx="157165" cy="155577"/>
              </a:xfrm>
              <a:custGeom>
                <a:avLst/>
                <a:gdLst/>
                <a:ahLst/>
                <a:cxnLst>
                  <a:cxn ang="0">
                    <a:pos x="wd2" y="hd2"/>
                  </a:cxn>
                  <a:cxn ang="5400000">
                    <a:pos x="wd2" y="hd2"/>
                  </a:cxn>
                  <a:cxn ang="10800000">
                    <a:pos x="wd2" y="hd2"/>
                  </a:cxn>
                  <a:cxn ang="16200000">
                    <a:pos x="wd2" y="hd2"/>
                  </a:cxn>
                </a:cxnLst>
                <a:rect l="0" t="0" r="r" b="b"/>
                <a:pathLst>
                  <a:path w="21600" h="21600"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5" name="Shape 35"/>
              <p:cNvSpPr/>
              <p:nvPr/>
            </p:nvSpPr>
            <p:spPr>
              <a:xfrm>
                <a:off x="338932" y="4761"/>
                <a:ext cx="304803" cy="1544641"/>
              </a:xfrm>
              <a:custGeom>
                <a:avLst/>
                <a:gdLst/>
                <a:ahLst/>
                <a:cxnLst>
                  <a:cxn ang="0">
                    <a:pos x="wd2" y="hd2"/>
                  </a:cxn>
                  <a:cxn ang="5400000">
                    <a:pos x="wd2" y="hd2"/>
                  </a:cxn>
                  <a:cxn ang="10800000">
                    <a:pos x="wd2" y="hd2"/>
                  </a:cxn>
                  <a:cxn ang="16200000">
                    <a:pos x="wd2" y="hd2"/>
                  </a:cxn>
                </a:cxnLst>
                <a:rect l="0" t="0" r="r" b="b"/>
                <a:pathLst>
                  <a:path w="21600" h="21600"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6" name="Shape 36"/>
              <p:cNvSpPr/>
              <p:nvPr/>
            </p:nvSpPr>
            <p:spPr>
              <a:xfrm>
                <a:off x="264319" y="4867276"/>
                <a:ext cx="188916"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7" name="Shape 37"/>
              <p:cNvSpPr/>
              <p:nvPr/>
            </p:nvSpPr>
            <p:spPr>
              <a:xfrm>
                <a:off x="69056" y="5046664"/>
                <a:ext cx="307978" cy="1801816"/>
              </a:xfrm>
              <a:custGeom>
                <a:avLst/>
                <a:gdLst/>
                <a:ahLst/>
                <a:cxnLst>
                  <a:cxn ang="0">
                    <a:pos x="wd2" y="hd2"/>
                  </a:cxn>
                  <a:cxn ang="5400000">
                    <a:pos x="wd2" y="hd2"/>
                  </a:cxn>
                  <a:cxn ang="10800000">
                    <a:pos x="wd2" y="hd2"/>
                  </a:cxn>
                  <a:cxn ang="16200000">
                    <a:pos x="wd2" y="hd2"/>
                  </a:cxn>
                </a:cxnLst>
                <a:rect l="0" t="0" r="r" b="b"/>
                <a:pathLst>
                  <a:path w="21600" h="21600"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8" name="Shape 38"/>
              <p:cNvSpPr/>
              <p:nvPr/>
            </p:nvSpPr>
            <p:spPr>
              <a:xfrm>
                <a:off x="477045" y="6416677"/>
                <a:ext cx="190503" cy="188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sp>
            <p:nvSpPr>
              <p:cNvPr id="39" name="Shape 39"/>
              <p:cNvSpPr/>
              <p:nvPr/>
            </p:nvSpPr>
            <p:spPr>
              <a:xfrm>
                <a:off x="567532" y="6596065"/>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defRPr>
                </a:pPr>
                <a:endParaRPr/>
              </a:p>
            </p:txBody>
          </p:sp>
        </p:grpSp>
      </p:grpSp>
      <p:sp>
        <p:nvSpPr>
          <p:cNvPr id="42" name="Shape 42"/>
          <p:cNvSpPr>
            <a:spLocks noGrp="1"/>
          </p:cNvSpPr>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单击此处编辑母版标题样式</a:t>
            </a:r>
          </a:p>
        </p:txBody>
      </p:sp>
      <p:sp>
        <p:nvSpPr>
          <p:cNvPr id="43" name="Shape 43"/>
          <p:cNvSpPr>
            <a:spLocks noGrp="1"/>
          </p:cNvSpPr>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编辑母版文本样式</a:t>
            </a:r>
          </a:p>
          <a:p>
            <a:pPr lvl="1"/>
            <a:r>
              <a:t>第二级</a:t>
            </a:r>
          </a:p>
          <a:p>
            <a:pPr lvl="2"/>
            <a:r>
              <a:t>第三级</a:t>
            </a:r>
          </a:p>
          <a:p>
            <a:pPr lvl="3"/>
            <a:r>
              <a:t>第四级</a:t>
            </a:r>
          </a:p>
          <a:p>
            <a:pPr lvl="4"/>
            <a:r>
              <a:t>第五级</a:t>
            </a:r>
          </a:p>
        </p:txBody>
      </p:sp>
      <p:sp>
        <p:nvSpPr>
          <p:cNvPr id="44" name="Shape 44"/>
          <p:cNvSpPr>
            <a:spLocks noGrp="1"/>
          </p:cNvSpPr>
          <p:nvPr>
            <p:ph type="sldNum" sz="quarter" idx="2"/>
          </p:nvPr>
        </p:nvSpPr>
        <p:spPr>
          <a:xfrm>
            <a:off x="10803125" y="5950267"/>
            <a:ext cx="244285" cy="231139"/>
          </a:xfrm>
          <a:prstGeom prst="rect">
            <a:avLst/>
          </a:prstGeom>
          <a:ln w="12700">
            <a:miter lim="400000"/>
          </a:ln>
        </p:spPr>
        <p:txBody>
          <a:bodyPr wrap="none" lIns="45718" tIns="45718" rIns="45718" bIns="45718" anchor="ctr">
            <a:spAutoFit/>
          </a:bodyPr>
          <a:lstStyle>
            <a:lvl1pPr algn="r">
              <a:defRPr sz="10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8156616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1pPr>
      <a:lvl2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2pPr>
      <a:lvl3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3pPr>
      <a:lvl4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4pPr>
      <a:lvl5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5pPr>
      <a:lvl6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6pPr>
      <a:lvl7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7pPr>
      <a:lvl8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8pPr>
      <a:lvl9pPr marL="0" marR="0" indent="0" algn="l" defTabSz="914400" rtl="0" latinLnBrk="0">
        <a:lnSpc>
          <a:spcPct val="90000"/>
        </a:lnSpc>
        <a:spcBef>
          <a:spcPts val="0"/>
        </a:spcBef>
        <a:spcAft>
          <a:spcPts val="0"/>
        </a:spcAft>
        <a:buClrTx/>
        <a:buSzTx/>
        <a:buFontTx/>
        <a:buNone/>
        <a:tabLst/>
        <a:defRPr sz="3600" b="0" i="0" u="none" strike="noStrike" cap="all" spc="0" baseline="0">
          <a:ln>
            <a:noFill/>
          </a:ln>
          <a:solidFill>
            <a:srgbClr val="FFFFFF"/>
          </a:solidFill>
          <a:uFillTx/>
          <a:latin typeface="+mn-lt"/>
          <a:ea typeface="+mn-ea"/>
          <a:cs typeface="+mn-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2609" y="0"/>
            <a:ext cx="10005390" cy="2387600"/>
          </a:xfrm>
        </p:spPr>
        <p:txBody>
          <a:bodyPr/>
          <a:lstStyle/>
          <a:p>
            <a:r>
              <a:rPr lang="en-US" altLang="zh-CN" dirty="0"/>
              <a:t>Final project</a:t>
            </a:r>
            <a:r>
              <a:rPr lang="en-US" dirty="0"/>
              <a:t>	</a:t>
            </a:r>
          </a:p>
        </p:txBody>
      </p:sp>
      <p:sp>
        <p:nvSpPr>
          <p:cNvPr id="3" name="副标题 2"/>
          <p:cNvSpPr>
            <a:spLocks noGrp="1"/>
          </p:cNvSpPr>
          <p:nvPr>
            <p:ph type="subTitle" idx="1"/>
          </p:nvPr>
        </p:nvSpPr>
        <p:spPr/>
        <p:txBody>
          <a:bodyPr/>
          <a:lstStyle/>
          <a:p>
            <a:r>
              <a:rPr lang="en-US" dirty="0"/>
              <a:t>				            Group 1</a:t>
            </a:r>
          </a:p>
          <a:p>
            <a:r>
              <a:rPr lang="en-US" dirty="0"/>
              <a:t>			   	            You li, chang yu, songzhe zhang</a:t>
            </a:r>
          </a:p>
        </p:txBody>
      </p:sp>
    </p:spTree>
    <p:extLst>
      <p:ext uri="{BB962C8B-B14F-4D97-AF65-F5344CB8AC3E}">
        <p14:creationId xmlns:p14="http://schemas.microsoft.com/office/powerpoint/2010/main" val="334392638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p:cNvSpPr>
          <p:nvPr>
            <p:ph type="title"/>
          </p:nvPr>
        </p:nvSpPr>
        <p:spPr>
          <a:prstGeom prst="rect">
            <a:avLst/>
          </a:prstGeom>
        </p:spPr>
        <p:txBody>
          <a:bodyPr/>
          <a:lstStyle/>
          <a:p>
            <a:r>
              <a:t>Model</a:t>
            </a:r>
          </a:p>
        </p:txBody>
      </p:sp>
      <p:sp>
        <p:nvSpPr>
          <p:cNvPr id="713" name="Shape 713"/>
          <p:cNvSpPr>
            <a:spLocks noGrp="1"/>
          </p:cNvSpPr>
          <p:nvPr>
            <p:ph type="body" idx="1"/>
          </p:nvPr>
        </p:nvSpPr>
        <p:spPr>
          <a:prstGeom prst="rect">
            <a:avLst/>
          </a:prstGeom>
        </p:spPr>
        <p:txBody>
          <a:bodyPr/>
          <a:lstStyle/>
          <a:p>
            <a:r>
              <a:t>Problem Statement</a:t>
            </a:r>
          </a:p>
          <a:p>
            <a:pPr marL="685800" lvl="1" indent="-228600"/>
            <a:r>
              <a:t>Predict numeric value</a:t>
            </a:r>
          </a:p>
          <a:p>
            <a:pPr marL="685800" lvl="1" indent="-228600"/>
            <a:r>
              <a:t>Regression Problem</a:t>
            </a:r>
          </a:p>
          <a:p>
            <a:r>
              <a:t>Algorithm</a:t>
            </a:r>
          </a:p>
          <a:p>
            <a:pPr marL="685800" lvl="1" indent="-228600"/>
            <a:r>
              <a:t>Linear Regression, Bayesian linear Regression, Boosted Decision Tree, Decision Forest Tree</a:t>
            </a:r>
          </a:p>
        </p:txBody>
      </p:sp>
    </p:spTree>
    <p:extLst>
      <p:ext uri="{BB962C8B-B14F-4D97-AF65-F5344CB8AC3E}">
        <p14:creationId xmlns:p14="http://schemas.microsoft.com/office/powerpoint/2010/main" val="193821453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p:cNvSpPr>
          <p:nvPr>
            <p:ph type="title"/>
          </p:nvPr>
        </p:nvSpPr>
        <p:spPr>
          <a:prstGeom prst="rect">
            <a:avLst/>
          </a:prstGeom>
        </p:spPr>
        <p:txBody>
          <a:bodyPr/>
          <a:lstStyle/>
          <a:p>
            <a:r>
              <a:t>Model Use-cases</a:t>
            </a:r>
          </a:p>
        </p:txBody>
      </p:sp>
      <p:sp>
        <p:nvSpPr>
          <p:cNvPr id="716" name="Shape 716"/>
          <p:cNvSpPr>
            <a:spLocks noGrp="1"/>
          </p:cNvSpPr>
          <p:nvPr>
            <p:ph type="body" idx="1"/>
          </p:nvPr>
        </p:nvSpPr>
        <p:spPr>
          <a:prstGeom prst="rect">
            <a:avLst/>
          </a:prstGeom>
        </p:spPr>
        <p:txBody>
          <a:bodyPr/>
          <a:lstStyle/>
          <a:p>
            <a:r>
              <a:t>Hourly-Zip Code</a:t>
            </a:r>
          </a:p>
          <a:p>
            <a:r>
              <a:t>Daily - Zip Code</a:t>
            </a:r>
          </a:p>
          <a:p>
            <a:r>
              <a:t>Hourly - Base</a:t>
            </a:r>
          </a:p>
          <a:p>
            <a:r>
              <a:t>Daily - Base</a:t>
            </a:r>
          </a:p>
        </p:txBody>
      </p:sp>
    </p:spTree>
    <p:extLst>
      <p:ext uri="{BB962C8B-B14F-4D97-AF65-F5344CB8AC3E}">
        <p14:creationId xmlns:p14="http://schemas.microsoft.com/office/powerpoint/2010/main" val="392743644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p:cNvSpPr>
          <p:nvPr>
            <p:ph type="title"/>
          </p:nvPr>
        </p:nvSpPr>
        <p:spPr>
          <a:prstGeom prst="rect">
            <a:avLst/>
          </a:prstGeom>
        </p:spPr>
        <p:txBody>
          <a:bodyPr/>
          <a:lstStyle/>
          <a:p>
            <a:r>
              <a:t>Model Evaluation </a:t>
            </a:r>
          </a:p>
        </p:txBody>
      </p:sp>
      <p:sp>
        <p:nvSpPr>
          <p:cNvPr id="719" name="Shape 719"/>
          <p:cNvSpPr>
            <a:spLocks noGrp="1"/>
          </p:cNvSpPr>
          <p:nvPr>
            <p:ph type="body" idx="1"/>
          </p:nvPr>
        </p:nvSpPr>
        <p:spPr>
          <a:prstGeom prst="rect">
            <a:avLst/>
          </a:prstGeom>
        </p:spPr>
        <p:txBody>
          <a:bodyPr/>
          <a:lstStyle/>
          <a:p>
            <a:r>
              <a:t>Use Root Mean Square Error to Evaluate each model.</a:t>
            </a:r>
          </a:p>
          <a:p>
            <a:r>
              <a:t>Model Hourly- zipCode</a:t>
            </a:r>
          </a:p>
          <a:p>
            <a:endParaRPr/>
          </a:p>
          <a:p>
            <a:endParaRPr/>
          </a:p>
          <a:p>
            <a:r>
              <a:t>Model Daily - ZipCode</a:t>
            </a:r>
          </a:p>
        </p:txBody>
      </p:sp>
      <p:graphicFrame>
        <p:nvGraphicFramePr>
          <p:cNvPr id="720" name="Table 720"/>
          <p:cNvGraphicFramePr/>
          <p:nvPr/>
        </p:nvGraphicFramePr>
        <p:xfrm>
          <a:off x="2120900" y="3467893"/>
          <a:ext cx="6604000" cy="731520"/>
        </p:xfrm>
        <a:graphic>
          <a:graphicData uri="http://schemas.openxmlformats.org/drawingml/2006/table">
            <a:tbl>
              <a:tblPr bandRow="1">
                <a:tableStyleId>{4C3C2611-4C71-4FC5-86AE-919BDF0F9419}</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254000">
                <a:tc>
                  <a:txBody>
                    <a:bodyPr/>
                    <a:lstStyle/>
                    <a:p>
                      <a:pPr indent="457200"/>
                      <a:endParaRP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Boosted Decision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Decision Forest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Bayesian 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254000">
                <a:tc>
                  <a:txBody>
                    <a:bodyPr/>
                    <a:lstStyle/>
                    <a:p>
                      <a:pPr algn="l">
                        <a:defRPr sz="1800"/>
                      </a:pPr>
                      <a:r>
                        <a:rPr sz="1200" b="1">
                          <a:latin typeface="+mj-lt"/>
                          <a:ea typeface="+mj-ea"/>
                          <a:cs typeface="+mj-cs"/>
                          <a:sym typeface="Helvetica"/>
                        </a:rPr>
                        <a:t>Root Mean Squared Error</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25.35</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23.94</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24.16</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25.43</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1"/>
                  </a:ext>
                </a:extLst>
              </a:tr>
            </a:tbl>
          </a:graphicData>
        </a:graphic>
      </p:graphicFrame>
      <p:graphicFrame>
        <p:nvGraphicFramePr>
          <p:cNvPr id="721" name="Table 721"/>
          <p:cNvGraphicFramePr/>
          <p:nvPr/>
        </p:nvGraphicFramePr>
        <p:xfrm>
          <a:off x="2222500" y="5346697"/>
          <a:ext cx="6604000" cy="731520"/>
        </p:xfrm>
        <a:graphic>
          <a:graphicData uri="http://schemas.openxmlformats.org/drawingml/2006/table">
            <a:tbl>
              <a:tblPr bandRow="1">
                <a:tableStyleId>{4C3C2611-4C71-4FC5-86AE-919BDF0F9419}</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254000">
                <a:tc>
                  <a:txBody>
                    <a:bodyPr/>
                    <a:lstStyle/>
                    <a:p>
                      <a:pPr indent="457200"/>
                      <a:endParaRP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Boosted Decision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Decision Forest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Bayesian 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254000">
                <a:tc>
                  <a:txBody>
                    <a:bodyPr/>
                    <a:lstStyle/>
                    <a:p>
                      <a:pPr algn="l">
                        <a:defRPr sz="1800"/>
                      </a:pPr>
                      <a:r>
                        <a:rPr sz="1200" b="1">
                          <a:latin typeface="+mj-lt"/>
                          <a:ea typeface="+mj-ea"/>
                          <a:cs typeface="+mj-cs"/>
                          <a:sym typeface="Helvetica"/>
                        </a:rPr>
                        <a:t>Root Mean Squared Error</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268.40</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260.26</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290.73</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268.59</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944382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p:cNvSpPr>
          <p:nvPr>
            <p:ph type="title"/>
          </p:nvPr>
        </p:nvSpPr>
        <p:spPr>
          <a:prstGeom prst="rect">
            <a:avLst/>
          </a:prstGeom>
        </p:spPr>
        <p:txBody>
          <a:bodyPr/>
          <a:lstStyle/>
          <a:p>
            <a:r>
              <a:t>Model evaluation</a:t>
            </a:r>
          </a:p>
        </p:txBody>
      </p:sp>
      <p:sp>
        <p:nvSpPr>
          <p:cNvPr id="724" name="Shape 724"/>
          <p:cNvSpPr>
            <a:spLocks noGrp="1"/>
          </p:cNvSpPr>
          <p:nvPr>
            <p:ph type="body" idx="1"/>
          </p:nvPr>
        </p:nvSpPr>
        <p:spPr>
          <a:prstGeom prst="rect">
            <a:avLst/>
          </a:prstGeom>
        </p:spPr>
        <p:txBody>
          <a:bodyPr/>
          <a:lstStyle/>
          <a:p>
            <a:r>
              <a:t>Model Hourly- Base</a:t>
            </a:r>
          </a:p>
          <a:p>
            <a:endParaRPr/>
          </a:p>
          <a:p>
            <a:endParaRPr/>
          </a:p>
          <a:p>
            <a:r>
              <a:t>Model Daily - Base</a:t>
            </a:r>
          </a:p>
        </p:txBody>
      </p:sp>
      <p:graphicFrame>
        <p:nvGraphicFramePr>
          <p:cNvPr id="725" name="Table 725"/>
          <p:cNvGraphicFramePr/>
          <p:nvPr/>
        </p:nvGraphicFramePr>
        <p:xfrm>
          <a:off x="2184400" y="3067050"/>
          <a:ext cx="6604000" cy="731520"/>
        </p:xfrm>
        <a:graphic>
          <a:graphicData uri="http://schemas.openxmlformats.org/drawingml/2006/table">
            <a:tbl>
              <a:tblPr bandRow="1">
                <a:tableStyleId>{4C3C2611-4C71-4FC5-86AE-919BDF0F9419}</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254000">
                <a:tc>
                  <a:txBody>
                    <a:bodyPr/>
                    <a:lstStyle/>
                    <a:p>
                      <a:pPr indent="457200"/>
                      <a:endParaRP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Boosted Decision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Decision Forest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Bayesian 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254000">
                <a:tc>
                  <a:txBody>
                    <a:bodyPr/>
                    <a:lstStyle/>
                    <a:p>
                      <a:pPr algn="l">
                        <a:defRPr sz="1800"/>
                      </a:pPr>
                      <a:r>
                        <a:rPr sz="1200" b="1">
                          <a:latin typeface="+mj-lt"/>
                          <a:ea typeface="+mj-ea"/>
                          <a:cs typeface="+mj-cs"/>
                          <a:sym typeface="Helvetica"/>
                        </a:rPr>
                        <a:t>Root Mean Squared Error</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268.40</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260.26</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290.73</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268.59</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1"/>
                  </a:ext>
                </a:extLst>
              </a:tr>
            </a:tbl>
          </a:graphicData>
        </a:graphic>
      </p:graphicFrame>
      <p:graphicFrame>
        <p:nvGraphicFramePr>
          <p:cNvPr id="726" name="Table 726"/>
          <p:cNvGraphicFramePr/>
          <p:nvPr/>
        </p:nvGraphicFramePr>
        <p:xfrm>
          <a:off x="2184400" y="4760910"/>
          <a:ext cx="6604000" cy="731520"/>
        </p:xfrm>
        <a:graphic>
          <a:graphicData uri="http://schemas.openxmlformats.org/drawingml/2006/table">
            <a:tbl>
              <a:tblPr bandRow="1">
                <a:tableStyleId>{4C3C2611-4C71-4FC5-86AE-919BDF0F9419}</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254000">
                <a:tc>
                  <a:txBody>
                    <a:bodyPr/>
                    <a:lstStyle/>
                    <a:p>
                      <a:pPr indent="457200"/>
                      <a:endParaRP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ctr">
                        <a:defRPr sz="1800"/>
                      </a:pPr>
                      <a:r>
                        <a:rPr sz="1200">
                          <a:latin typeface="+mj-lt"/>
                          <a:ea typeface="+mj-ea"/>
                          <a:cs typeface="+mj-cs"/>
                          <a:sym typeface="Helvetica"/>
                        </a:rPr>
                        <a:t>Boosted Decision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Decision Forest Tree</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lgn="l">
                        <a:defRPr sz="1800"/>
                      </a:pPr>
                      <a:r>
                        <a:rPr sz="1200">
                          <a:latin typeface="+mj-lt"/>
                          <a:ea typeface="+mj-ea"/>
                          <a:cs typeface="+mj-cs"/>
                          <a:sym typeface="Helvetica"/>
                        </a:rPr>
                        <a:t>Bayesian Linear Regression</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254000">
                <a:tc>
                  <a:txBody>
                    <a:bodyPr/>
                    <a:lstStyle/>
                    <a:p>
                      <a:pPr algn="l">
                        <a:defRPr sz="1800"/>
                      </a:pPr>
                      <a:r>
                        <a:rPr sz="1200" b="1">
                          <a:latin typeface="+mj-lt"/>
                          <a:ea typeface="+mj-ea"/>
                          <a:cs typeface="+mj-cs"/>
                          <a:sym typeface="Helvetica"/>
                        </a:rPr>
                        <a:t>Root Mean Squared Error</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735.87</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625.34</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685.73</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a:defRPr sz="1800"/>
                      </a:pPr>
                      <a:r>
                        <a:rPr sz="1200">
                          <a:latin typeface="+mj-lt"/>
                          <a:ea typeface="+mj-ea"/>
                          <a:cs typeface="+mj-cs"/>
                          <a:sym typeface="Helvetica"/>
                        </a:rPr>
                        <a:t>736.46</a:t>
                      </a:r>
                    </a:p>
                  </a:txBody>
                  <a:tcPr marL="63500" marR="63500" marT="0" marB="0"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64852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Pre-Process</a:t>
            </a:r>
            <a:br>
              <a:rPr lang="en-US" dirty="0"/>
            </a:br>
            <a:endParaRPr dirty="0"/>
          </a:p>
        </p:txBody>
      </p:sp>
      <p:sp>
        <p:nvSpPr>
          <p:cNvPr id="323" name="Shape 323"/>
          <p:cNvSpPr>
            <a:spLocks noGrp="1"/>
          </p:cNvSpPr>
          <p:nvPr>
            <p:ph type="body" idx="1"/>
          </p:nvPr>
        </p:nvSpPr>
        <p:spPr>
          <a:xfrm>
            <a:off x="1141411" y="1868557"/>
            <a:ext cx="9906001" cy="3055135"/>
          </a:xfrm>
          <a:prstGeom prst="rect">
            <a:avLst/>
          </a:prstGeom>
        </p:spPr>
        <p:txBody>
          <a:bodyPr/>
          <a:lstStyle>
            <a:lvl2pPr marL="685800" indent="-228600"/>
          </a:lstStyle>
          <a:p>
            <a:pPr lvl="1"/>
            <a:r>
              <a:rPr lang="en-US" dirty="0"/>
              <a:t>The data pro-process includes related material adding and data cleaning. In order to promote the precise of our model. The content list below will describe how we add weather, address, workdays together in to our final dataset.</a:t>
            </a:r>
            <a:endParaRPr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Pre-Process</a:t>
            </a:r>
            <a:br>
              <a:rPr lang="en-US" dirty="0"/>
            </a:br>
            <a:endParaRPr dirty="0"/>
          </a:p>
        </p:txBody>
      </p:sp>
      <p:sp>
        <p:nvSpPr>
          <p:cNvPr id="323" name="Shape 323"/>
          <p:cNvSpPr>
            <a:spLocks noGrp="1"/>
          </p:cNvSpPr>
          <p:nvPr>
            <p:ph type="body" idx="1"/>
          </p:nvPr>
        </p:nvSpPr>
        <p:spPr>
          <a:xfrm>
            <a:off x="1141413" y="3548524"/>
            <a:ext cx="9906001" cy="3055135"/>
          </a:xfrm>
          <a:prstGeom prst="rect">
            <a:avLst/>
          </a:prstGeom>
        </p:spPr>
        <p:txBody>
          <a:bodyPr/>
          <a:lstStyle>
            <a:lvl2pPr marL="685800" indent="-228600"/>
          </a:lstStyle>
          <a:p>
            <a:pPr lvl="1"/>
            <a:r>
              <a:rPr lang="en-US" dirty="0"/>
              <a:t>we gather the trips of Uber from January to July with the trip’s location</a:t>
            </a:r>
            <a:endParaRPr dirty="0"/>
          </a:p>
        </p:txBody>
      </p:sp>
      <p:pic>
        <p:nvPicPr>
          <p:cNvPr id="2" name="图片 1"/>
          <p:cNvPicPr>
            <a:picLocks noChangeAspect="1"/>
          </p:cNvPicPr>
          <p:nvPr/>
        </p:nvPicPr>
        <p:blipFill>
          <a:blip r:embed="rId2"/>
          <a:stretch>
            <a:fillRect/>
          </a:stretch>
        </p:blipFill>
        <p:spPr>
          <a:xfrm>
            <a:off x="1260208" y="3396124"/>
            <a:ext cx="10219028" cy="844547"/>
          </a:xfrm>
          <a:prstGeom prst="rect">
            <a:avLst/>
          </a:prstGeom>
        </p:spPr>
      </p:pic>
      <p:sp>
        <p:nvSpPr>
          <p:cNvPr id="6" name="Shape 323"/>
          <p:cNvSpPr txBox="1">
            <a:spLocks/>
          </p:cNvSpPr>
          <p:nvPr/>
        </p:nvSpPr>
        <p:spPr>
          <a:xfrm>
            <a:off x="709591" y="1537253"/>
            <a:ext cx="9906001" cy="3055135"/>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1pPr>
            <a:lvl2pPr marL="6858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9pPr>
          </a:lstStyle>
          <a:p>
            <a:pPr lvl="1" hangingPunct="1"/>
            <a:r>
              <a:rPr lang="en-US" dirty="0"/>
              <a:t>The data pro-process includes related material adding and data cleaning. In order to promote the precise of our model. The content list below will describe how we add weather, address, workdays together in to our final dataset.</a:t>
            </a:r>
          </a:p>
        </p:txBody>
      </p:sp>
    </p:spTree>
    <p:extLst>
      <p:ext uri="{BB962C8B-B14F-4D97-AF65-F5344CB8AC3E}">
        <p14:creationId xmlns:p14="http://schemas.microsoft.com/office/powerpoint/2010/main" val="423636868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1" y="619126"/>
            <a:ext cx="9906001" cy="534425"/>
          </a:xfrm>
        </p:spPr>
        <p:txBody>
          <a:bodyPr>
            <a:normAutofit fontScale="90000"/>
          </a:bodyPr>
          <a:lstStyle/>
          <a:p>
            <a:r>
              <a:rPr lang="en-US" dirty="0"/>
              <a:t>Pre-Process</a:t>
            </a:r>
          </a:p>
        </p:txBody>
      </p:sp>
      <p:pic>
        <p:nvPicPr>
          <p:cNvPr id="5" name="图片 4"/>
          <p:cNvPicPr>
            <a:picLocks noChangeAspect="1"/>
          </p:cNvPicPr>
          <p:nvPr/>
        </p:nvPicPr>
        <p:blipFill>
          <a:blip r:embed="rId2"/>
          <a:stretch>
            <a:fillRect/>
          </a:stretch>
        </p:blipFill>
        <p:spPr>
          <a:xfrm>
            <a:off x="1931024" y="4499591"/>
            <a:ext cx="7409925" cy="1663283"/>
          </a:xfrm>
          <a:prstGeom prst="rect">
            <a:avLst/>
          </a:prstGeom>
        </p:spPr>
      </p:pic>
      <p:sp>
        <p:nvSpPr>
          <p:cNvPr id="7" name="Shape 323"/>
          <p:cNvSpPr txBox="1">
            <a:spLocks/>
          </p:cNvSpPr>
          <p:nvPr/>
        </p:nvSpPr>
        <p:spPr>
          <a:xfrm>
            <a:off x="682985" y="1839999"/>
            <a:ext cx="9906001" cy="3055135"/>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1pPr>
            <a:lvl2pPr marL="685800" marR="0" indent="-2286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sz="2400" b="0" i="0" u="none" strike="noStrike" cap="none" spc="0" baseline="0">
                <a:ln>
                  <a:noFill/>
                </a:ln>
                <a:solidFill>
                  <a:srgbClr val="FFFFFF"/>
                </a:solidFill>
                <a:uFillTx/>
                <a:latin typeface="+mn-lt"/>
                <a:ea typeface="+mn-ea"/>
                <a:cs typeface="+mn-cs"/>
                <a:sym typeface="Tw Cen MT"/>
              </a:defRPr>
            </a:lvl9pPr>
          </a:lstStyle>
          <a:p>
            <a:pPr lvl="1" hangingPunct="1"/>
            <a:r>
              <a:rPr lang="en-US" dirty="0"/>
              <a:t>To get the related weather data, we try to use the weather API from www.wundergound.com. However, the price to get the history is about 3000 dollars. Obviously, it’s impossible for us to purchase so much money for so precious data. So we </a:t>
            </a:r>
          </a:p>
        </p:txBody>
      </p:sp>
    </p:spTree>
    <p:extLst>
      <p:ext uri="{BB962C8B-B14F-4D97-AF65-F5344CB8AC3E}">
        <p14:creationId xmlns:p14="http://schemas.microsoft.com/office/powerpoint/2010/main" val="2338394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Pre-Process</a:t>
            </a:r>
            <a:br>
              <a:rPr lang="en-US" dirty="0"/>
            </a:br>
            <a:endParaRPr dirty="0"/>
          </a:p>
        </p:txBody>
      </p:sp>
      <p:sp>
        <p:nvSpPr>
          <p:cNvPr id="323" name="Shape 323"/>
          <p:cNvSpPr>
            <a:spLocks noGrp="1"/>
          </p:cNvSpPr>
          <p:nvPr>
            <p:ph type="body" idx="1"/>
          </p:nvPr>
        </p:nvSpPr>
        <p:spPr>
          <a:xfrm>
            <a:off x="789719" y="1418392"/>
            <a:ext cx="9906001" cy="2028194"/>
          </a:xfrm>
          <a:prstGeom prst="rect">
            <a:avLst/>
          </a:prstGeom>
        </p:spPr>
        <p:txBody>
          <a:bodyPr/>
          <a:lstStyle>
            <a:lvl2pPr marL="685800" indent="-228600"/>
          </a:lstStyle>
          <a:p>
            <a:pPr lvl="1"/>
            <a:r>
              <a:rPr lang="en-US" dirty="0"/>
              <a:t>The data pro-process includes related material adding and data cleaning. In order to promote the precise of our model. The content list below will describe how we add weather, address, workdays together in to our final dataset.</a:t>
            </a:r>
            <a:endParaRPr dirty="0"/>
          </a:p>
        </p:txBody>
      </p:sp>
      <p:pic>
        <p:nvPicPr>
          <p:cNvPr id="2" name="图片 1"/>
          <p:cNvPicPr>
            <a:picLocks noChangeAspect="1"/>
          </p:cNvPicPr>
          <p:nvPr/>
        </p:nvPicPr>
        <p:blipFill>
          <a:blip r:embed="rId2"/>
          <a:stretch>
            <a:fillRect/>
          </a:stretch>
        </p:blipFill>
        <p:spPr>
          <a:xfrm>
            <a:off x="3302499" y="3291842"/>
            <a:ext cx="4238114" cy="3369212"/>
          </a:xfrm>
          <a:prstGeom prst="rect">
            <a:avLst/>
          </a:prstGeom>
        </p:spPr>
      </p:pic>
    </p:spTree>
    <p:extLst>
      <p:ext uri="{BB962C8B-B14F-4D97-AF65-F5344CB8AC3E}">
        <p14:creationId xmlns:p14="http://schemas.microsoft.com/office/powerpoint/2010/main" val="254846496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Pre-Process</a:t>
            </a:r>
            <a:br>
              <a:rPr lang="en-US" dirty="0"/>
            </a:br>
            <a:endParaRPr dirty="0"/>
          </a:p>
        </p:txBody>
      </p:sp>
      <p:sp>
        <p:nvSpPr>
          <p:cNvPr id="323" name="Shape 323"/>
          <p:cNvSpPr>
            <a:spLocks noGrp="1"/>
          </p:cNvSpPr>
          <p:nvPr>
            <p:ph type="body" idx="1"/>
          </p:nvPr>
        </p:nvSpPr>
        <p:spPr>
          <a:xfrm>
            <a:off x="1000734" y="1207375"/>
            <a:ext cx="9906001" cy="1985991"/>
          </a:xfrm>
          <a:prstGeom prst="rect">
            <a:avLst/>
          </a:prstGeom>
        </p:spPr>
        <p:txBody>
          <a:bodyPr/>
          <a:lstStyle>
            <a:lvl2pPr marL="685800" indent="-228600"/>
          </a:lstStyle>
          <a:p>
            <a:pPr lvl="1"/>
            <a:r>
              <a:rPr lang="en-US" dirty="0"/>
              <a:t>Through combining the data in the scope of areas, we get the dataset which can be used to predict the trend to Uber trips in hours, days, months. The model for servicing drivers end is mainly developed from these data sets.</a:t>
            </a:r>
            <a:endParaRPr dirty="0"/>
          </a:p>
        </p:txBody>
      </p:sp>
      <p:pic>
        <p:nvPicPr>
          <p:cNvPr id="2" name="图片 1"/>
          <p:cNvPicPr>
            <a:picLocks noChangeAspect="1"/>
          </p:cNvPicPr>
          <p:nvPr/>
        </p:nvPicPr>
        <p:blipFill>
          <a:blip r:embed="rId2"/>
          <a:stretch>
            <a:fillRect/>
          </a:stretch>
        </p:blipFill>
        <p:spPr>
          <a:xfrm>
            <a:off x="1530118" y="3193366"/>
            <a:ext cx="7360664" cy="3041673"/>
          </a:xfrm>
          <a:prstGeom prst="rect">
            <a:avLst/>
          </a:prstGeom>
        </p:spPr>
      </p:pic>
    </p:spTree>
    <p:extLst>
      <p:ext uri="{BB962C8B-B14F-4D97-AF65-F5344CB8AC3E}">
        <p14:creationId xmlns:p14="http://schemas.microsoft.com/office/powerpoint/2010/main" val="121733231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Visualization Analytic</a:t>
            </a:r>
            <a:br>
              <a:rPr lang="en-US" dirty="0"/>
            </a:br>
            <a:endParaRPr dirty="0"/>
          </a:p>
        </p:txBody>
      </p:sp>
      <p:sp>
        <p:nvSpPr>
          <p:cNvPr id="323" name="Shape 323"/>
          <p:cNvSpPr>
            <a:spLocks noGrp="1"/>
          </p:cNvSpPr>
          <p:nvPr>
            <p:ph type="body" idx="1"/>
          </p:nvPr>
        </p:nvSpPr>
        <p:spPr>
          <a:xfrm>
            <a:off x="916328" y="1376189"/>
            <a:ext cx="9906001" cy="2450224"/>
          </a:xfrm>
          <a:prstGeom prst="rect">
            <a:avLst/>
          </a:prstGeom>
        </p:spPr>
        <p:txBody>
          <a:bodyPr/>
          <a:lstStyle>
            <a:lvl2pPr marL="685800" indent="-228600"/>
          </a:lstStyle>
          <a:p>
            <a:pPr lvl="1"/>
            <a:r>
              <a:rPr lang="en-US" dirty="0"/>
              <a:t>The distribution of Uber trips in different zip area</a:t>
            </a:r>
          </a:p>
          <a:p>
            <a:pPr lvl="1"/>
            <a:r>
              <a:rPr lang="en-US" dirty="0"/>
              <a:t>The graph will show the number of Uber trips from the darker or lighter of the color in these zips. We can easily tell that the number of trips is affect by its area. So it’s necessary to take the variables zip code in to consideration. </a:t>
            </a:r>
          </a:p>
        </p:txBody>
      </p:sp>
      <p:pic>
        <p:nvPicPr>
          <p:cNvPr id="2" name="图片 1"/>
          <p:cNvPicPr>
            <a:picLocks noChangeAspect="1"/>
          </p:cNvPicPr>
          <p:nvPr/>
        </p:nvPicPr>
        <p:blipFill>
          <a:blip r:embed="rId2"/>
          <a:stretch>
            <a:fillRect/>
          </a:stretch>
        </p:blipFill>
        <p:spPr>
          <a:xfrm>
            <a:off x="1364205" y="3995225"/>
            <a:ext cx="3198490" cy="2185970"/>
          </a:xfrm>
          <a:prstGeom prst="rect">
            <a:avLst/>
          </a:prstGeom>
        </p:spPr>
      </p:pic>
      <p:pic>
        <p:nvPicPr>
          <p:cNvPr id="3" name="图片 2"/>
          <p:cNvPicPr>
            <a:picLocks noChangeAspect="1"/>
          </p:cNvPicPr>
          <p:nvPr/>
        </p:nvPicPr>
        <p:blipFill>
          <a:blip r:embed="rId3"/>
          <a:stretch>
            <a:fillRect/>
          </a:stretch>
        </p:blipFill>
        <p:spPr>
          <a:xfrm>
            <a:off x="5644337" y="3412245"/>
            <a:ext cx="3162038" cy="3236003"/>
          </a:xfrm>
          <a:prstGeom prst="rect">
            <a:avLst/>
          </a:prstGeom>
        </p:spPr>
      </p:pic>
    </p:spTree>
    <p:extLst>
      <p:ext uri="{BB962C8B-B14F-4D97-AF65-F5344CB8AC3E}">
        <p14:creationId xmlns:p14="http://schemas.microsoft.com/office/powerpoint/2010/main" val="154110937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972602" y="224622"/>
            <a:ext cx="9905998" cy="918736"/>
          </a:xfrm>
          <a:prstGeom prst="rect">
            <a:avLst/>
          </a:prstGeom>
        </p:spPr>
        <p:txBody>
          <a:bodyPr>
            <a:normAutofit fontScale="90000"/>
          </a:bodyPr>
          <a:lstStyle/>
          <a:p>
            <a:r>
              <a:rPr lang="en-US" dirty="0"/>
              <a:t>Visualization Analytic</a:t>
            </a:r>
            <a:br>
              <a:rPr lang="en-US" dirty="0"/>
            </a:br>
            <a:endParaRPr dirty="0"/>
          </a:p>
        </p:txBody>
      </p:sp>
      <p:sp>
        <p:nvSpPr>
          <p:cNvPr id="323" name="Shape 323"/>
          <p:cNvSpPr>
            <a:spLocks noGrp="1"/>
          </p:cNvSpPr>
          <p:nvPr>
            <p:ph type="body" idx="1"/>
          </p:nvPr>
        </p:nvSpPr>
        <p:spPr>
          <a:xfrm>
            <a:off x="972599" y="1319918"/>
            <a:ext cx="9906001" cy="2126668"/>
          </a:xfrm>
          <a:prstGeom prst="rect">
            <a:avLst/>
          </a:prstGeom>
        </p:spPr>
        <p:txBody>
          <a:bodyPr/>
          <a:lstStyle>
            <a:lvl2pPr marL="685800" indent="-228600"/>
          </a:lstStyle>
          <a:p>
            <a:pPr lvl="1"/>
            <a:r>
              <a:rPr lang="en-US"/>
              <a:t>Different Dispatch Base undertake different levels of tasks. </a:t>
            </a:r>
          </a:p>
          <a:p>
            <a:pPr lvl="1"/>
            <a:r>
              <a:rPr lang="en-US" dirty="0"/>
              <a:t>As what you can see, the different number of dispatch’s tasks is totally different, it is necessary to make them into categories before we cast them in to analysis.</a:t>
            </a:r>
          </a:p>
        </p:txBody>
      </p:sp>
      <p:pic>
        <p:nvPicPr>
          <p:cNvPr id="2" name="图片 1"/>
          <p:cNvPicPr>
            <a:picLocks noChangeAspect="1"/>
          </p:cNvPicPr>
          <p:nvPr/>
        </p:nvPicPr>
        <p:blipFill>
          <a:blip r:embed="rId2"/>
          <a:stretch>
            <a:fillRect/>
          </a:stretch>
        </p:blipFill>
        <p:spPr>
          <a:xfrm>
            <a:off x="3081148" y="3078389"/>
            <a:ext cx="3502531" cy="3348574"/>
          </a:xfrm>
          <a:prstGeom prst="rect">
            <a:avLst/>
          </a:prstGeom>
        </p:spPr>
      </p:pic>
    </p:spTree>
    <p:extLst>
      <p:ext uri="{BB962C8B-B14F-4D97-AF65-F5344CB8AC3E}">
        <p14:creationId xmlns:p14="http://schemas.microsoft.com/office/powerpoint/2010/main" val="273521286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xfrm>
            <a:off x="1141413" y="618517"/>
            <a:ext cx="9905998" cy="918736"/>
          </a:xfrm>
          <a:prstGeom prst="rect">
            <a:avLst/>
          </a:prstGeom>
        </p:spPr>
        <p:txBody>
          <a:bodyPr>
            <a:normAutofit fontScale="90000"/>
          </a:bodyPr>
          <a:lstStyle/>
          <a:p>
            <a:r>
              <a:rPr lang="en-US" dirty="0"/>
              <a:t>Visualization Analytic</a:t>
            </a:r>
            <a:br>
              <a:rPr lang="en-US" dirty="0"/>
            </a:br>
            <a:endParaRPr dirty="0"/>
          </a:p>
        </p:txBody>
      </p:sp>
      <p:sp>
        <p:nvSpPr>
          <p:cNvPr id="323" name="Shape 323"/>
          <p:cNvSpPr>
            <a:spLocks noGrp="1"/>
          </p:cNvSpPr>
          <p:nvPr>
            <p:ph type="body" idx="1"/>
          </p:nvPr>
        </p:nvSpPr>
        <p:spPr>
          <a:xfrm>
            <a:off x="916328" y="1376189"/>
            <a:ext cx="9906001" cy="1563959"/>
          </a:xfrm>
          <a:prstGeom prst="rect">
            <a:avLst/>
          </a:prstGeom>
        </p:spPr>
        <p:txBody>
          <a:bodyPr>
            <a:normAutofit fontScale="92500" lnSpcReduction="20000"/>
          </a:bodyPr>
          <a:lstStyle>
            <a:lvl2pPr marL="685800" indent="-228600"/>
          </a:lstStyle>
          <a:p>
            <a:pPr lvl="1"/>
            <a:r>
              <a:rPr lang="en-US" dirty="0"/>
              <a:t>The weather, workday, temperature and other variables also build through tableau.</a:t>
            </a:r>
          </a:p>
          <a:p>
            <a:pPr lvl="1"/>
            <a:r>
              <a:rPr lang="en-US" dirty="0"/>
              <a:t>https://public.tableau.com/views/bg/Story1?:embed=y&amp;:display_count=yes&amp;:showTabs=y</a:t>
            </a:r>
          </a:p>
        </p:txBody>
      </p:sp>
    </p:spTree>
    <p:extLst>
      <p:ext uri="{BB962C8B-B14F-4D97-AF65-F5344CB8AC3E}">
        <p14:creationId xmlns:p14="http://schemas.microsoft.com/office/powerpoint/2010/main" val="4284356912"/>
      </p:ext>
    </p:extLst>
  </p:cSld>
  <p:clrMapOvr>
    <a:masterClrMapping/>
  </p:clrMapOvr>
  <p:transition spd="slow"/>
</p:sld>
</file>

<file path=ppt/theme/theme1.xml><?xml version="1.0" encoding="utf-8"?>
<a:theme xmlns:a="http://schemas.openxmlformats.org/drawingml/2006/main" name="电路">
  <a:themeElements>
    <a:clrScheme name="电路">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电路">
      <a:majorFont>
        <a:latin typeface="Helvetica"/>
        <a:ea typeface="Helvetica"/>
        <a:cs typeface="Helvetica"/>
      </a:majorFont>
      <a:minorFont>
        <a:latin typeface="Tw Cen MT"/>
        <a:ea typeface="Tw Cen MT"/>
        <a:cs typeface="Tw Cen MT"/>
      </a:minorFont>
    </a:fontScheme>
    <a:fmtScheme name="电路">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电路">
  <a:themeElements>
    <a:clrScheme name="电路">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电路">
      <a:majorFont>
        <a:latin typeface="Helvetica"/>
        <a:ea typeface="Helvetica"/>
        <a:cs typeface="Helvetica"/>
      </a:majorFont>
      <a:minorFont>
        <a:latin typeface="Tw Cen MT"/>
        <a:ea typeface="Tw Cen MT"/>
        <a:cs typeface="Tw Cen MT"/>
      </a:minorFont>
    </a:fontScheme>
    <a:fmtScheme name="电路">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电路">
  <a:themeElements>
    <a:clrScheme name="电路">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电路">
      <a:majorFont>
        <a:latin typeface="Helvetica"/>
        <a:ea typeface="Helvetica"/>
        <a:cs typeface="Helvetica"/>
      </a:majorFont>
      <a:minorFont>
        <a:latin typeface="Tw Cen MT"/>
        <a:ea typeface="Tw Cen MT"/>
        <a:cs typeface="Tw Cen MT"/>
      </a:minorFont>
    </a:fontScheme>
    <a:fmtScheme name="电路">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TotalTime>
  <Words>510</Words>
  <Application>Microsoft Office PowerPoint</Application>
  <PresentationFormat>宽屏</PresentationFormat>
  <Paragraphs>81</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13</vt:i4>
      </vt:variant>
    </vt:vector>
  </HeadingPairs>
  <TitlesOfParts>
    <vt:vector size="18" baseType="lpstr">
      <vt:lpstr>Arial</vt:lpstr>
      <vt:lpstr>Helvetica</vt:lpstr>
      <vt:lpstr>Tw Cen MT</vt:lpstr>
      <vt:lpstr>电路</vt:lpstr>
      <vt:lpstr>1_电路</vt:lpstr>
      <vt:lpstr>Final project </vt:lpstr>
      <vt:lpstr>Pre-Process </vt:lpstr>
      <vt:lpstr>Pre-Process </vt:lpstr>
      <vt:lpstr>Pre-Process</vt:lpstr>
      <vt:lpstr>Pre-Process </vt:lpstr>
      <vt:lpstr>Pre-Process </vt:lpstr>
      <vt:lpstr>Visualization Analytic </vt:lpstr>
      <vt:lpstr>Visualization Analytic </vt:lpstr>
      <vt:lpstr>Visualization Analytic </vt:lpstr>
      <vt:lpstr>Model</vt:lpstr>
      <vt:lpstr>Model Use-cases</vt:lpstr>
      <vt:lpstr>Model Evaluation </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Default case</dc:title>
  <dc:creator>chang yu</dc:creator>
  <cp:lastModifiedBy>chang yu</cp:lastModifiedBy>
  <cp:revision>8</cp:revision>
  <dcterms:modified xsi:type="dcterms:W3CDTF">2016-04-30T11:43:12Z</dcterms:modified>
</cp:coreProperties>
</file>