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491" r:id="rId3"/>
    <p:sldId id="518" r:id="rId4"/>
    <p:sldId id="519" r:id="rId5"/>
    <p:sldId id="520" r:id="rId6"/>
    <p:sldId id="521" r:id="rId7"/>
    <p:sldId id="522" r:id="rId8"/>
    <p:sldId id="523" r:id="rId9"/>
    <p:sldId id="524" r:id="rId10"/>
    <p:sldId id="538" r:id="rId11"/>
    <p:sldId id="539" r:id="rId12"/>
    <p:sldId id="544" r:id="rId13"/>
    <p:sldId id="545" r:id="rId14"/>
    <p:sldId id="458" r:id="rId15"/>
    <p:sldId id="450" r:id="rId16"/>
    <p:sldId id="547" r:id="rId17"/>
    <p:sldId id="497" r:id="rId18"/>
    <p:sldId id="498" r:id="rId19"/>
    <p:sldId id="499" r:id="rId20"/>
    <p:sldId id="500" r:id="rId21"/>
    <p:sldId id="546" r:id="rId22"/>
    <p:sldId id="501" r:id="rId23"/>
    <p:sldId id="496" r:id="rId24"/>
    <p:sldId id="527" r:id="rId25"/>
    <p:sldId id="548" r:id="rId26"/>
    <p:sldId id="549" r:id="rId27"/>
    <p:sldId id="541" r:id="rId28"/>
    <p:sldId id="542" r:id="rId29"/>
    <p:sldId id="543" r:id="rId30"/>
    <p:sldId id="551" r:id="rId31"/>
    <p:sldId id="54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6"/>
    <p:restoredTop sz="94694"/>
  </p:normalViewPr>
  <p:slideViewPr>
    <p:cSldViewPr snapToGrid="0" snapToObjects="1">
      <p:cViewPr varScale="1">
        <p:scale>
          <a:sx n="121" d="100"/>
          <a:sy n="121" d="100"/>
        </p:scale>
        <p:origin x="856" y="176"/>
      </p:cViewPr>
      <p:guideLst/>
    </p:cSldViewPr>
  </p:slideViewPr>
  <p:notesTextViewPr>
    <p:cViewPr>
      <p:scale>
        <a:sx n="1" d="1"/>
        <a:sy n="1" d="1"/>
      </p:scale>
      <p:origin x="0" y="0"/>
    </p:cViewPr>
  </p:notesTextViewPr>
  <p:sorterViewPr>
    <p:cViewPr>
      <p:scale>
        <a:sx n="103" d="100"/>
        <a:sy n="103"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9123D-61FB-0F4A-B3A6-D7EACE06971D}" type="datetimeFigureOut">
              <a:rPr lang="en-US" smtClean="0"/>
              <a:t>9/1/19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062E67-226D-FB4B-8ECB-430D75CF40B7}" type="slidenum">
              <a:rPr lang="en-US" smtClean="0"/>
              <a:t>‹#›</a:t>
            </a:fld>
            <a:endParaRPr lang="en-US"/>
          </a:p>
        </p:txBody>
      </p:sp>
    </p:spTree>
    <p:extLst>
      <p:ext uri="{BB962C8B-B14F-4D97-AF65-F5344CB8AC3E}">
        <p14:creationId xmlns:p14="http://schemas.microsoft.com/office/powerpoint/2010/main" val="3398001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330E9AC8-99BD-464A-9BB8-DCBBC1FC089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defTabSz="966788">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defTabSz="966788">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defTabSz="966788">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defTabSz="966788">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DD69CA4-9FE4-9349-B543-C97E97B2FA22}" type="slidenum">
              <a:rPr lang="en-US" altLang="en-US" smtClean="0"/>
              <a:pPr>
                <a:spcBef>
                  <a:spcPct val="0"/>
                </a:spcBef>
              </a:pPr>
              <a:t>3</a:t>
            </a:fld>
            <a:endParaRPr lang="en-US" altLang="en-US"/>
          </a:p>
        </p:txBody>
      </p:sp>
      <p:sp>
        <p:nvSpPr>
          <p:cNvPr id="19458" name="Rectangle 2">
            <a:extLst>
              <a:ext uri="{FF2B5EF4-FFF2-40B4-BE49-F238E27FC236}">
                <a16:creationId xmlns:a16="http://schemas.microsoft.com/office/drawing/2014/main" id="{36C3580D-5543-2547-89A2-3A78EC2293C1}"/>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809EB83E-8E50-9B45-9AD6-3CE7C53AA20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528061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D5A9CC60-00DC-E845-A3AD-B567DFFADB6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defTabSz="966788">
              <a:defRPr sz="2000">
                <a:solidFill>
                  <a:schemeClr val="tx1"/>
                </a:solidFill>
                <a:latin typeface="Courier New" panose="02070309020205020404" pitchFamily="49" charset="0"/>
                <a:ea typeface="MS PGothic" panose="020B0600070205080204" pitchFamily="34" charset="-128"/>
              </a:defRPr>
            </a:lvl1pPr>
            <a:lvl2pPr marL="742950" indent="-285750" defTabSz="966788">
              <a:defRPr sz="2000">
                <a:solidFill>
                  <a:schemeClr val="tx1"/>
                </a:solidFill>
                <a:latin typeface="Courier New" panose="02070309020205020404" pitchFamily="49" charset="0"/>
                <a:ea typeface="MS PGothic" panose="020B0600070205080204" pitchFamily="34" charset="-128"/>
              </a:defRPr>
            </a:lvl2pPr>
            <a:lvl3pPr marL="1143000" indent="-228600" defTabSz="966788">
              <a:defRPr sz="2000">
                <a:solidFill>
                  <a:schemeClr val="tx1"/>
                </a:solidFill>
                <a:latin typeface="Courier New" panose="02070309020205020404" pitchFamily="49" charset="0"/>
                <a:ea typeface="MS PGothic" panose="020B0600070205080204" pitchFamily="34" charset="-128"/>
              </a:defRPr>
            </a:lvl3pPr>
            <a:lvl4pPr marL="1600200" indent="-228600" defTabSz="966788">
              <a:defRPr sz="2000">
                <a:solidFill>
                  <a:schemeClr val="tx1"/>
                </a:solidFill>
                <a:latin typeface="Courier New" panose="02070309020205020404" pitchFamily="49" charset="0"/>
                <a:ea typeface="MS PGothic" panose="020B0600070205080204" pitchFamily="34" charset="-128"/>
              </a:defRPr>
            </a:lvl4pPr>
            <a:lvl5pPr marL="2057400" indent="-228600" defTabSz="966788">
              <a:defRPr sz="2000">
                <a:solidFill>
                  <a:schemeClr val="tx1"/>
                </a:solidFill>
                <a:latin typeface="Courier New" panose="02070309020205020404" pitchFamily="49" charset="0"/>
                <a:ea typeface="MS PGothic" panose="020B0600070205080204" pitchFamily="34" charset="-128"/>
              </a:defRPr>
            </a:lvl5pPr>
            <a:lvl6pPr marL="25146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fld id="{BE1C8E28-5906-D849-9FC3-640950F07954}" type="slidenum">
              <a:rPr lang="en-US" altLang="en-US" sz="1200" smtClean="0">
                <a:latin typeface="Arial" panose="020B0604020202020204" pitchFamily="34" charset="0"/>
              </a:rPr>
              <a:pPr/>
              <a:t>14</a:t>
            </a:fld>
            <a:endParaRPr lang="en-US" altLang="en-US" sz="1200">
              <a:latin typeface="Arial" panose="020B0604020202020204" pitchFamily="34" charset="0"/>
            </a:endParaRPr>
          </a:p>
        </p:txBody>
      </p:sp>
      <p:sp>
        <p:nvSpPr>
          <p:cNvPr id="41986" name="Rectangle 2">
            <a:extLst>
              <a:ext uri="{FF2B5EF4-FFF2-40B4-BE49-F238E27FC236}">
                <a16:creationId xmlns:a16="http://schemas.microsoft.com/office/drawing/2014/main" id="{8AE3A708-BCAF-654A-9ECC-C70FDECE57F0}"/>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D4EE1373-219E-DF4F-8140-FBA129F6122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368994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a:extLst>
              <a:ext uri="{FF2B5EF4-FFF2-40B4-BE49-F238E27FC236}">
                <a16:creationId xmlns:a16="http://schemas.microsoft.com/office/drawing/2014/main" id="{EFBBB20F-6B66-CC40-96A7-19CFA5305930}"/>
              </a:ext>
            </a:extLst>
          </p:cNvPr>
          <p:cNvSpPr>
            <a:spLocks noGrp="1" noRot="1" noChangeAspect="1" noChangeArrowheads="1" noTextEdit="1"/>
          </p:cNvSpPr>
          <p:nvPr>
            <p:ph type="sldImg"/>
          </p:nvPr>
        </p:nvSpPr>
        <p:spPr>
          <a:ln/>
        </p:spPr>
      </p:sp>
      <p:sp>
        <p:nvSpPr>
          <p:cNvPr id="44034" name="Notes Placeholder 2">
            <a:extLst>
              <a:ext uri="{FF2B5EF4-FFF2-40B4-BE49-F238E27FC236}">
                <a16:creationId xmlns:a16="http://schemas.microsoft.com/office/drawing/2014/main" id="{4AFC8574-BD7E-9743-B526-60E7E61A151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4035" name="Slide Number Placeholder 3">
            <a:extLst>
              <a:ext uri="{FF2B5EF4-FFF2-40B4-BE49-F238E27FC236}">
                <a16:creationId xmlns:a16="http://schemas.microsoft.com/office/drawing/2014/main" id="{7E466BF6-7D96-664B-9D95-57FD2DB12C1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Courier New" panose="02070309020205020404" pitchFamily="49" charset="0"/>
                <a:ea typeface="MS PGothic" panose="020B0600070205080204" pitchFamily="34" charset="-128"/>
              </a:defRPr>
            </a:lvl1pPr>
            <a:lvl2pPr marL="742950" indent="-285750" defTabSz="966788">
              <a:defRPr sz="2000">
                <a:solidFill>
                  <a:schemeClr val="tx1"/>
                </a:solidFill>
                <a:latin typeface="Courier New" panose="02070309020205020404" pitchFamily="49" charset="0"/>
                <a:ea typeface="MS PGothic" panose="020B0600070205080204" pitchFamily="34" charset="-128"/>
              </a:defRPr>
            </a:lvl2pPr>
            <a:lvl3pPr marL="1143000" indent="-228600" defTabSz="966788">
              <a:defRPr sz="2000">
                <a:solidFill>
                  <a:schemeClr val="tx1"/>
                </a:solidFill>
                <a:latin typeface="Courier New" panose="02070309020205020404" pitchFamily="49" charset="0"/>
                <a:ea typeface="MS PGothic" panose="020B0600070205080204" pitchFamily="34" charset="-128"/>
              </a:defRPr>
            </a:lvl3pPr>
            <a:lvl4pPr marL="1600200" indent="-228600" defTabSz="966788">
              <a:defRPr sz="2000">
                <a:solidFill>
                  <a:schemeClr val="tx1"/>
                </a:solidFill>
                <a:latin typeface="Courier New" panose="02070309020205020404" pitchFamily="49" charset="0"/>
                <a:ea typeface="MS PGothic" panose="020B0600070205080204" pitchFamily="34" charset="-128"/>
              </a:defRPr>
            </a:lvl4pPr>
            <a:lvl5pPr marL="2057400" indent="-228600" defTabSz="966788">
              <a:defRPr sz="2000">
                <a:solidFill>
                  <a:schemeClr val="tx1"/>
                </a:solidFill>
                <a:latin typeface="Courier New" panose="02070309020205020404" pitchFamily="49" charset="0"/>
                <a:ea typeface="MS PGothic" panose="020B0600070205080204" pitchFamily="34" charset="-128"/>
              </a:defRPr>
            </a:lvl5pPr>
            <a:lvl6pPr marL="25146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fld id="{D7D78B8F-646D-DE47-8A4B-A503F7F5D735}" type="slidenum">
              <a:rPr lang="en-US" altLang="en-US" sz="1200" smtClean="0">
                <a:latin typeface="Arial" panose="020B0604020202020204" pitchFamily="34" charset="0"/>
              </a:rPr>
              <a:pPr/>
              <a:t>15</a:t>
            </a:fld>
            <a:endParaRPr lang="en-US" altLang="en-US" sz="1200">
              <a:latin typeface="Arial" panose="020B0604020202020204" pitchFamily="34" charset="0"/>
            </a:endParaRPr>
          </a:p>
        </p:txBody>
      </p:sp>
    </p:spTree>
    <p:extLst>
      <p:ext uri="{BB962C8B-B14F-4D97-AF65-F5344CB8AC3E}">
        <p14:creationId xmlns:p14="http://schemas.microsoft.com/office/powerpoint/2010/main" val="283910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a:extLst>
              <a:ext uri="{FF2B5EF4-FFF2-40B4-BE49-F238E27FC236}">
                <a16:creationId xmlns:a16="http://schemas.microsoft.com/office/drawing/2014/main" id="{56AB100E-1AAE-DD4A-B841-AAD93168CF6A}"/>
              </a:ext>
            </a:extLst>
          </p:cNvPr>
          <p:cNvSpPr>
            <a:spLocks noGrp="1" noRot="1" noChangeAspect="1" noChangeArrowheads="1" noTextEdit="1"/>
          </p:cNvSpPr>
          <p:nvPr>
            <p:ph type="sldImg"/>
          </p:nvPr>
        </p:nvSpPr>
        <p:spPr>
          <a:ln/>
        </p:spPr>
      </p:sp>
      <p:sp>
        <p:nvSpPr>
          <p:cNvPr id="46082" name="Notes Placeholder 2">
            <a:extLst>
              <a:ext uri="{FF2B5EF4-FFF2-40B4-BE49-F238E27FC236}">
                <a16:creationId xmlns:a16="http://schemas.microsoft.com/office/drawing/2014/main" id="{2CA846D5-2576-D849-AF0B-448614C577C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6083" name="Slide Number Placeholder 3">
            <a:extLst>
              <a:ext uri="{FF2B5EF4-FFF2-40B4-BE49-F238E27FC236}">
                <a16:creationId xmlns:a16="http://schemas.microsoft.com/office/drawing/2014/main" id="{3B6EE4AF-054D-1A4B-B728-829818A1B7E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Courier New" panose="02070309020205020404" pitchFamily="49" charset="0"/>
                <a:ea typeface="MS PGothic" panose="020B0600070205080204" pitchFamily="34" charset="-128"/>
              </a:defRPr>
            </a:lvl1pPr>
            <a:lvl2pPr marL="742950" indent="-285750" defTabSz="966788">
              <a:defRPr sz="2000">
                <a:solidFill>
                  <a:schemeClr val="tx1"/>
                </a:solidFill>
                <a:latin typeface="Courier New" panose="02070309020205020404" pitchFamily="49" charset="0"/>
                <a:ea typeface="MS PGothic" panose="020B0600070205080204" pitchFamily="34" charset="-128"/>
              </a:defRPr>
            </a:lvl2pPr>
            <a:lvl3pPr marL="1143000" indent="-228600" defTabSz="966788">
              <a:defRPr sz="2000">
                <a:solidFill>
                  <a:schemeClr val="tx1"/>
                </a:solidFill>
                <a:latin typeface="Courier New" panose="02070309020205020404" pitchFamily="49" charset="0"/>
                <a:ea typeface="MS PGothic" panose="020B0600070205080204" pitchFamily="34" charset="-128"/>
              </a:defRPr>
            </a:lvl3pPr>
            <a:lvl4pPr marL="1600200" indent="-228600" defTabSz="966788">
              <a:defRPr sz="2000">
                <a:solidFill>
                  <a:schemeClr val="tx1"/>
                </a:solidFill>
                <a:latin typeface="Courier New" panose="02070309020205020404" pitchFamily="49" charset="0"/>
                <a:ea typeface="MS PGothic" panose="020B0600070205080204" pitchFamily="34" charset="-128"/>
              </a:defRPr>
            </a:lvl4pPr>
            <a:lvl5pPr marL="2057400" indent="-228600" defTabSz="966788">
              <a:defRPr sz="2000">
                <a:solidFill>
                  <a:schemeClr val="tx1"/>
                </a:solidFill>
                <a:latin typeface="Courier New" panose="02070309020205020404" pitchFamily="49" charset="0"/>
                <a:ea typeface="MS PGothic" panose="020B0600070205080204" pitchFamily="34" charset="-128"/>
              </a:defRPr>
            </a:lvl5pPr>
            <a:lvl6pPr marL="25146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fld id="{659E3993-7CAF-0E46-8E44-F0A81EC0D303}" type="slidenum">
              <a:rPr lang="en-US" altLang="en-US" sz="1200" smtClean="0">
                <a:latin typeface="Arial" panose="020B0604020202020204" pitchFamily="34" charset="0"/>
              </a:rPr>
              <a:pPr/>
              <a:t>16</a:t>
            </a:fld>
            <a:endParaRPr lang="en-US" altLang="en-US" sz="1200">
              <a:latin typeface="Arial" panose="020B0604020202020204" pitchFamily="34" charset="0"/>
            </a:endParaRPr>
          </a:p>
        </p:txBody>
      </p:sp>
    </p:spTree>
    <p:extLst>
      <p:ext uri="{BB962C8B-B14F-4D97-AF65-F5344CB8AC3E}">
        <p14:creationId xmlns:p14="http://schemas.microsoft.com/office/powerpoint/2010/main" val="210527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id="{D4BC5CBD-9AE5-7842-9025-27582668C42A}"/>
              </a:ext>
            </a:extLst>
          </p:cNvPr>
          <p:cNvSpPr>
            <a:spLocks noGrp="1" noRot="1" noChangeAspect="1" noChangeArrowheads="1" noTextEdit="1"/>
          </p:cNvSpPr>
          <p:nvPr>
            <p:ph type="sldImg"/>
          </p:nvPr>
        </p:nvSpPr>
        <p:spPr>
          <a:ln/>
        </p:spPr>
      </p:sp>
      <p:sp>
        <p:nvSpPr>
          <p:cNvPr id="48130" name="Notes Placeholder 2">
            <a:extLst>
              <a:ext uri="{FF2B5EF4-FFF2-40B4-BE49-F238E27FC236}">
                <a16:creationId xmlns:a16="http://schemas.microsoft.com/office/drawing/2014/main" id="{704504E6-1A05-9341-A440-BCF168E9F40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8131" name="Slide Number Placeholder 3">
            <a:extLst>
              <a:ext uri="{FF2B5EF4-FFF2-40B4-BE49-F238E27FC236}">
                <a16:creationId xmlns:a16="http://schemas.microsoft.com/office/drawing/2014/main" id="{9F07C567-2D10-D04D-889A-AE2F636F5BA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Courier New" panose="02070309020205020404" pitchFamily="49" charset="0"/>
                <a:ea typeface="MS PGothic" panose="020B0600070205080204" pitchFamily="34" charset="-128"/>
              </a:defRPr>
            </a:lvl1pPr>
            <a:lvl2pPr marL="742950" indent="-285750" defTabSz="966788">
              <a:defRPr sz="2000">
                <a:solidFill>
                  <a:schemeClr val="tx1"/>
                </a:solidFill>
                <a:latin typeface="Courier New" panose="02070309020205020404" pitchFamily="49" charset="0"/>
                <a:ea typeface="MS PGothic" panose="020B0600070205080204" pitchFamily="34" charset="-128"/>
              </a:defRPr>
            </a:lvl2pPr>
            <a:lvl3pPr marL="1143000" indent="-228600" defTabSz="966788">
              <a:defRPr sz="2000">
                <a:solidFill>
                  <a:schemeClr val="tx1"/>
                </a:solidFill>
                <a:latin typeface="Courier New" panose="02070309020205020404" pitchFamily="49" charset="0"/>
                <a:ea typeface="MS PGothic" panose="020B0600070205080204" pitchFamily="34" charset="-128"/>
              </a:defRPr>
            </a:lvl3pPr>
            <a:lvl4pPr marL="1600200" indent="-228600" defTabSz="966788">
              <a:defRPr sz="2000">
                <a:solidFill>
                  <a:schemeClr val="tx1"/>
                </a:solidFill>
                <a:latin typeface="Courier New" panose="02070309020205020404" pitchFamily="49" charset="0"/>
                <a:ea typeface="MS PGothic" panose="020B0600070205080204" pitchFamily="34" charset="-128"/>
              </a:defRPr>
            </a:lvl4pPr>
            <a:lvl5pPr marL="2057400" indent="-228600" defTabSz="966788">
              <a:defRPr sz="2000">
                <a:solidFill>
                  <a:schemeClr val="tx1"/>
                </a:solidFill>
                <a:latin typeface="Courier New" panose="02070309020205020404" pitchFamily="49" charset="0"/>
                <a:ea typeface="MS PGothic" panose="020B0600070205080204" pitchFamily="34" charset="-128"/>
              </a:defRPr>
            </a:lvl5pPr>
            <a:lvl6pPr marL="25146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fld id="{0334456B-51FD-404E-A9E8-D5F68A2F3DBE}" type="slidenum">
              <a:rPr lang="en-US" altLang="en-US" sz="1200" smtClean="0">
                <a:latin typeface="Arial" panose="020B0604020202020204" pitchFamily="34" charset="0"/>
              </a:rPr>
              <a:pPr/>
              <a:t>17</a:t>
            </a:fld>
            <a:endParaRPr lang="en-US" altLang="en-US" sz="1200">
              <a:latin typeface="Arial" panose="020B0604020202020204" pitchFamily="34" charset="0"/>
            </a:endParaRPr>
          </a:p>
        </p:txBody>
      </p:sp>
    </p:spTree>
    <p:extLst>
      <p:ext uri="{BB962C8B-B14F-4D97-AF65-F5344CB8AC3E}">
        <p14:creationId xmlns:p14="http://schemas.microsoft.com/office/powerpoint/2010/main" val="3595354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a:extLst>
              <a:ext uri="{FF2B5EF4-FFF2-40B4-BE49-F238E27FC236}">
                <a16:creationId xmlns:a16="http://schemas.microsoft.com/office/drawing/2014/main" id="{A1564A0E-2279-6042-BB1A-B0663825C9D4}"/>
              </a:ext>
            </a:extLst>
          </p:cNvPr>
          <p:cNvSpPr>
            <a:spLocks noGrp="1" noRot="1" noChangeAspect="1" noChangeArrowheads="1" noTextEdit="1"/>
          </p:cNvSpPr>
          <p:nvPr>
            <p:ph type="sldImg"/>
          </p:nvPr>
        </p:nvSpPr>
        <p:spPr>
          <a:ln/>
        </p:spPr>
      </p:sp>
      <p:sp>
        <p:nvSpPr>
          <p:cNvPr id="50178" name="Notes Placeholder 2">
            <a:extLst>
              <a:ext uri="{FF2B5EF4-FFF2-40B4-BE49-F238E27FC236}">
                <a16:creationId xmlns:a16="http://schemas.microsoft.com/office/drawing/2014/main" id="{8AEC4DD4-CCE1-A647-9F18-C5FF6968DB1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0179" name="Slide Number Placeholder 3">
            <a:extLst>
              <a:ext uri="{FF2B5EF4-FFF2-40B4-BE49-F238E27FC236}">
                <a16:creationId xmlns:a16="http://schemas.microsoft.com/office/drawing/2014/main" id="{2442E817-24B2-2747-9C81-A68002578EB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Courier New" panose="02070309020205020404" pitchFamily="49" charset="0"/>
                <a:ea typeface="MS PGothic" panose="020B0600070205080204" pitchFamily="34" charset="-128"/>
              </a:defRPr>
            </a:lvl1pPr>
            <a:lvl2pPr marL="742950" indent="-285750" defTabSz="966788">
              <a:defRPr sz="2000">
                <a:solidFill>
                  <a:schemeClr val="tx1"/>
                </a:solidFill>
                <a:latin typeface="Courier New" panose="02070309020205020404" pitchFamily="49" charset="0"/>
                <a:ea typeface="MS PGothic" panose="020B0600070205080204" pitchFamily="34" charset="-128"/>
              </a:defRPr>
            </a:lvl2pPr>
            <a:lvl3pPr marL="1143000" indent="-228600" defTabSz="966788">
              <a:defRPr sz="2000">
                <a:solidFill>
                  <a:schemeClr val="tx1"/>
                </a:solidFill>
                <a:latin typeface="Courier New" panose="02070309020205020404" pitchFamily="49" charset="0"/>
                <a:ea typeface="MS PGothic" panose="020B0600070205080204" pitchFamily="34" charset="-128"/>
              </a:defRPr>
            </a:lvl3pPr>
            <a:lvl4pPr marL="1600200" indent="-228600" defTabSz="966788">
              <a:defRPr sz="2000">
                <a:solidFill>
                  <a:schemeClr val="tx1"/>
                </a:solidFill>
                <a:latin typeface="Courier New" panose="02070309020205020404" pitchFamily="49" charset="0"/>
                <a:ea typeface="MS PGothic" panose="020B0600070205080204" pitchFamily="34" charset="-128"/>
              </a:defRPr>
            </a:lvl4pPr>
            <a:lvl5pPr marL="2057400" indent="-228600" defTabSz="966788">
              <a:defRPr sz="2000">
                <a:solidFill>
                  <a:schemeClr val="tx1"/>
                </a:solidFill>
                <a:latin typeface="Courier New" panose="02070309020205020404" pitchFamily="49" charset="0"/>
                <a:ea typeface="MS PGothic" panose="020B0600070205080204" pitchFamily="34" charset="-128"/>
              </a:defRPr>
            </a:lvl5pPr>
            <a:lvl6pPr marL="25146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fld id="{017535FE-B436-674F-A3CD-4242E5CB42FA}" type="slidenum">
              <a:rPr lang="en-US" altLang="en-US" sz="1200" smtClean="0">
                <a:latin typeface="Arial" panose="020B0604020202020204" pitchFamily="34" charset="0"/>
              </a:rPr>
              <a:pPr/>
              <a:t>18</a:t>
            </a:fld>
            <a:endParaRPr lang="en-US" altLang="en-US" sz="1200">
              <a:latin typeface="Arial" panose="020B0604020202020204" pitchFamily="34" charset="0"/>
            </a:endParaRPr>
          </a:p>
        </p:txBody>
      </p:sp>
    </p:spTree>
    <p:extLst>
      <p:ext uri="{BB962C8B-B14F-4D97-AF65-F5344CB8AC3E}">
        <p14:creationId xmlns:p14="http://schemas.microsoft.com/office/powerpoint/2010/main" val="1205624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a:extLst>
              <a:ext uri="{FF2B5EF4-FFF2-40B4-BE49-F238E27FC236}">
                <a16:creationId xmlns:a16="http://schemas.microsoft.com/office/drawing/2014/main" id="{790720F0-0C0E-264D-AAFC-DB317C78A96F}"/>
              </a:ext>
            </a:extLst>
          </p:cNvPr>
          <p:cNvSpPr>
            <a:spLocks noGrp="1" noRot="1" noChangeAspect="1" noChangeArrowheads="1" noTextEdit="1"/>
          </p:cNvSpPr>
          <p:nvPr>
            <p:ph type="sldImg"/>
          </p:nvPr>
        </p:nvSpPr>
        <p:spPr>
          <a:ln/>
        </p:spPr>
      </p:sp>
      <p:sp>
        <p:nvSpPr>
          <p:cNvPr id="52226" name="Notes Placeholder 2">
            <a:extLst>
              <a:ext uri="{FF2B5EF4-FFF2-40B4-BE49-F238E27FC236}">
                <a16:creationId xmlns:a16="http://schemas.microsoft.com/office/drawing/2014/main" id="{28F323C7-207D-CA48-B82B-E633E7E23F7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2227" name="Slide Number Placeholder 3">
            <a:extLst>
              <a:ext uri="{FF2B5EF4-FFF2-40B4-BE49-F238E27FC236}">
                <a16:creationId xmlns:a16="http://schemas.microsoft.com/office/drawing/2014/main" id="{1B71D90E-BD17-1447-897F-77C3E60DD64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Courier New" panose="02070309020205020404" pitchFamily="49" charset="0"/>
                <a:ea typeface="MS PGothic" panose="020B0600070205080204" pitchFamily="34" charset="-128"/>
              </a:defRPr>
            </a:lvl1pPr>
            <a:lvl2pPr marL="742950" indent="-285750" defTabSz="966788">
              <a:defRPr sz="2000">
                <a:solidFill>
                  <a:schemeClr val="tx1"/>
                </a:solidFill>
                <a:latin typeface="Courier New" panose="02070309020205020404" pitchFamily="49" charset="0"/>
                <a:ea typeface="MS PGothic" panose="020B0600070205080204" pitchFamily="34" charset="-128"/>
              </a:defRPr>
            </a:lvl2pPr>
            <a:lvl3pPr marL="1143000" indent="-228600" defTabSz="966788">
              <a:defRPr sz="2000">
                <a:solidFill>
                  <a:schemeClr val="tx1"/>
                </a:solidFill>
                <a:latin typeface="Courier New" panose="02070309020205020404" pitchFamily="49" charset="0"/>
                <a:ea typeface="MS PGothic" panose="020B0600070205080204" pitchFamily="34" charset="-128"/>
              </a:defRPr>
            </a:lvl3pPr>
            <a:lvl4pPr marL="1600200" indent="-228600" defTabSz="966788">
              <a:defRPr sz="2000">
                <a:solidFill>
                  <a:schemeClr val="tx1"/>
                </a:solidFill>
                <a:latin typeface="Courier New" panose="02070309020205020404" pitchFamily="49" charset="0"/>
                <a:ea typeface="MS PGothic" panose="020B0600070205080204" pitchFamily="34" charset="-128"/>
              </a:defRPr>
            </a:lvl4pPr>
            <a:lvl5pPr marL="2057400" indent="-228600" defTabSz="966788">
              <a:defRPr sz="2000">
                <a:solidFill>
                  <a:schemeClr val="tx1"/>
                </a:solidFill>
                <a:latin typeface="Courier New" panose="02070309020205020404" pitchFamily="49" charset="0"/>
                <a:ea typeface="MS PGothic" panose="020B0600070205080204" pitchFamily="34" charset="-128"/>
              </a:defRPr>
            </a:lvl5pPr>
            <a:lvl6pPr marL="25146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fld id="{B49160DB-8D5B-894E-B250-DB5133B8073E}" type="slidenum">
              <a:rPr lang="en-US" altLang="en-US" sz="1200" smtClean="0">
                <a:latin typeface="Arial" panose="020B0604020202020204" pitchFamily="34" charset="0"/>
              </a:rPr>
              <a:pPr/>
              <a:t>19</a:t>
            </a:fld>
            <a:endParaRPr lang="en-US" altLang="en-US" sz="1200">
              <a:latin typeface="Arial" panose="020B0604020202020204" pitchFamily="34" charset="0"/>
            </a:endParaRPr>
          </a:p>
        </p:txBody>
      </p:sp>
    </p:spTree>
    <p:extLst>
      <p:ext uri="{BB962C8B-B14F-4D97-AF65-F5344CB8AC3E}">
        <p14:creationId xmlns:p14="http://schemas.microsoft.com/office/powerpoint/2010/main" val="1603455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a:extLst>
              <a:ext uri="{FF2B5EF4-FFF2-40B4-BE49-F238E27FC236}">
                <a16:creationId xmlns:a16="http://schemas.microsoft.com/office/drawing/2014/main" id="{36B13F25-979E-6D47-A796-E51BD2459C65}"/>
              </a:ext>
            </a:extLst>
          </p:cNvPr>
          <p:cNvSpPr>
            <a:spLocks noGrp="1" noRot="1" noChangeAspect="1" noChangeArrowheads="1" noTextEdit="1"/>
          </p:cNvSpPr>
          <p:nvPr>
            <p:ph type="sldImg"/>
          </p:nvPr>
        </p:nvSpPr>
        <p:spPr>
          <a:ln/>
        </p:spPr>
      </p:sp>
      <p:sp>
        <p:nvSpPr>
          <p:cNvPr id="54274" name="Notes Placeholder 2">
            <a:extLst>
              <a:ext uri="{FF2B5EF4-FFF2-40B4-BE49-F238E27FC236}">
                <a16:creationId xmlns:a16="http://schemas.microsoft.com/office/drawing/2014/main" id="{43CF8212-EDA8-994A-A756-1B1E9E6C57A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4275" name="Slide Number Placeholder 3">
            <a:extLst>
              <a:ext uri="{FF2B5EF4-FFF2-40B4-BE49-F238E27FC236}">
                <a16:creationId xmlns:a16="http://schemas.microsoft.com/office/drawing/2014/main" id="{4DE3451C-945F-114F-8A0E-BEE51BD6285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Courier New" panose="02070309020205020404" pitchFamily="49" charset="0"/>
                <a:ea typeface="MS PGothic" panose="020B0600070205080204" pitchFamily="34" charset="-128"/>
              </a:defRPr>
            </a:lvl1pPr>
            <a:lvl2pPr marL="742950" indent="-285750" defTabSz="966788">
              <a:defRPr sz="2000">
                <a:solidFill>
                  <a:schemeClr val="tx1"/>
                </a:solidFill>
                <a:latin typeface="Courier New" panose="02070309020205020404" pitchFamily="49" charset="0"/>
                <a:ea typeface="MS PGothic" panose="020B0600070205080204" pitchFamily="34" charset="-128"/>
              </a:defRPr>
            </a:lvl2pPr>
            <a:lvl3pPr marL="1143000" indent="-228600" defTabSz="966788">
              <a:defRPr sz="2000">
                <a:solidFill>
                  <a:schemeClr val="tx1"/>
                </a:solidFill>
                <a:latin typeface="Courier New" panose="02070309020205020404" pitchFamily="49" charset="0"/>
                <a:ea typeface="MS PGothic" panose="020B0600070205080204" pitchFamily="34" charset="-128"/>
              </a:defRPr>
            </a:lvl3pPr>
            <a:lvl4pPr marL="1600200" indent="-228600" defTabSz="966788">
              <a:defRPr sz="2000">
                <a:solidFill>
                  <a:schemeClr val="tx1"/>
                </a:solidFill>
                <a:latin typeface="Courier New" panose="02070309020205020404" pitchFamily="49" charset="0"/>
                <a:ea typeface="MS PGothic" panose="020B0600070205080204" pitchFamily="34" charset="-128"/>
              </a:defRPr>
            </a:lvl4pPr>
            <a:lvl5pPr marL="2057400" indent="-228600" defTabSz="966788">
              <a:defRPr sz="2000">
                <a:solidFill>
                  <a:schemeClr val="tx1"/>
                </a:solidFill>
                <a:latin typeface="Courier New" panose="02070309020205020404" pitchFamily="49" charset="0"/>
                <a:ea typeface="MS PGothic" panose="020B0600070205080204" pitchFamily="34" charset="-128"/>
              </a:defRPr>
            </a:lvl5pPr>
            <a:lvl6pPr marL="25146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fld id="{F0E4CA8F-BC25-3B44-B35F-C2478D07C0C3}" type="slidenum">
              <a:rPr lang="en-US" altLang="en-US" sz="1200" smtClean="0">
                <a:latin typeface="Arial" panose="020B0604020202020204" pitchFamily="34" charset="0"/>
              </a:rPr>
              <a:pPr/>
              <a:t>20</a:t>
            </a:fld>
            <a:endParaRPr lang="en-US" altLang="en-US" sz="1200">
              <a:latin typeface="Arial" panose="020B0604020202020204" pitchFamily="34" charset="0"/>
            </a:endParaRPr>
          </a:p>
        </p:txBody>
      </p:sp>
    </p:spTree>
    <p:extLst>
      <p:ext uri="{BB962C8B-B14F-4D97-AF65-F5344CB8AC3E}">
        <p14:creationId xmlns:p14="http://schemas.microsoft.com/office/powerpoint/2010/main" val="121349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a:extLst>
              <a:ext uri="{FF2B5EF4-FFF2-40B4-BE49-F238E27FC236}">
                <a16:creationId xmlns:a16="http://schemas.microsoft.com/office/drawing/2014/main" id="{28E43B38-C6DF-104C-BDB0-887E0E211074}"/>
              </a:ext>
            </a:extLst>
          </p:cNvPr>
          <p:cNvSpPr>
            <a:spLocks noGrp="1" noRot="1" noChangeAspect="1" noChangeArrowheads="1" noTextEdit="1"/>
          </p:cNvSpPr>
          <p:nvPr>
            <p:ph type="sldImg"/>
          </p:nvPr>
        </p:nvSpPr>
        <p:spPr>
          <a:ln/>
        </p:spPr>
      </p:sp>
      <p:sp>
        <p:nvSpPr>
          <p:cNvPr id="56322" name="Notes Placeholder 2">
            <a:extLst>
              <a:ext uri="{FF2B5EF4-FFF2-40B4-BE49-F238E27FC236}">
                <a16:creationId xmlns:a16="http://schemas.microsoft.com/office/drawing/2014/main" id="{D8B55272-0554-E442-9753-D2DEBF3DE83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6323" name="Slide Number Placeholder 3">
            <a:extLst>
              <a:ext uri="{FF2B5EF4-FFF2-40B4-BE49-F238E27FC236}">
                <a16:creationId xmlns:a16="http://schemas.microsoft.com/office/drawing/2014/main" id="{0C6D860A-E05D-B449-B469-67C8FBA5D16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Courier New" panose="02070309020205020404" pitchFamily="49" charset="0"/>
                <a:ea typeface="MS PGothic" panose="020B0600070205080204" pitchFamily="34" charset="-128"/>
              </a:defRPr>
            </a:lvl1pPr>
            <a:lvl2pPr marL="742950" indent="-285750" defTabSz="966788">
              <a:defRPr sz="2000">
                <a:solidFill>
                  <a:schemeClr val="tx1"/>
                </a:solidFill>
                <a:latin typeface="Courier New" panose="02070309020205020404" pitchFamily="49" charset="0"/>
                <a:ea typeface="MS PGothic" panose="020B0600070205080204" pitchFamily="34" charset="-128"/>
              </a:defRPr>
            </a:lvl2pPr>
            <a:lvl3pPr marL="1143000" indent="-228600" defTabSz="966788">
              <a:defRPr sz="2000">
                <a:solidFill>
                  <a:schemeClr val="tx1"/>
                </a:solidFill>
                <a:latin typeface="Courier New" panose="02070309020205020404" pitchFamily="49" charset="0"/>
                <a:ea typeface="MS PGothic" panose="020B0600070205080204" pitchFamily="34" charset="-128"/>
              </a:defRPr>
            </a:lvl3pPr>
            <a:lvl4pPr marL="1600200" indent="-228600" defTabSz="966788">
              <a:defRPr sz="2000">
                <a:solidFill>
                  <a:schemeClr val="tx1"/>
                </a:solidFill>
                <a:latin typeface="Courier New" panose="02070309020205020404" pitchFamily="49" charset="0"/>
                <a:ea typeface="MS PGothic" panose="020B0600070205080204" pitchFamily="34" charset="-128"/>
              </a:defRPr>
            </a:lvl4pPr>
            <a:lvl5pPr marL="2057400" indent="-228600" defTabSz="966788">
              <a:defRPr sz="2000">
                <a:solidFill>
                  <a:schemeClr val="tx1"/>
                </a:solidFill>
                <a:latin typeface="Courier New" panose="02070309020205020404" pitchFamily="49" charset="0"/>
                <a:ea typeface="MS PGothic" panose="020B0600070205080204" pitchFamily="34" charset="-128"/>
              </a:defRPr>
            </a:lvl5pPr>
            <a:lvl6pPr marL="25146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fld id="{DB3D350B-53B9-734A-B4D3-FEAFBA1E95A1}" type="slidenum">
              <a:rPr lang="en-US" altLang="en-US" sz="1200" smtClean="0">
                <a:latin typeface="Arial" panose="020B0604020202020204" pitchFamily="34" charset="0"/>
              </a:rPr>
              <a:pPr/>
              <a:t>21</a:t>
            </a:fld>
            <a:endParaRPr lang="en-US" altLang="en-US" sz="1200">
              <a:latin typeface="Arial" panose="020B0604020202020204" pitchFamily="34" charset="0"/>
            </a:endParaRPr>
          </a:p>
        </p:txBody>
      </p:sp>
    </p:spTree>
    <p:extLst>
      <p:ext uri="{BB962C8B-B14F-4D97-AF65-F5344CB8AC3E}">
        <p14:creationId xmlns:p14="http://schemas.microsoft.com/office/powerpoint/2010/main" val="2148128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a:extLst>
              <a:ext uri="{FF2B5EF4-FFF2-40B4-BE49-F238E27FC236}">
                <a16:creationId xmlns:a16="http://schemas.microsoft.com/office/drawing/2014/main" id="{8D24D7EC-B35D-BE4F-BC27-6C6EA52325E2}"/>
              </a:ext>
            </a:extLst>
          </p:cNvPr>
          <p:cNvSpPr>
            <a:spLocks noGrp="1" noRot="1" noChangeAspect="1" noChangeArrowheads="1" noTextEdit="1"/>
          </p:cNvSpPr>
          <p:nvPr>
            <p:ph type="sldImg"/>
          </p:nvPr>
        </p:nvSpPr>
        <p:spPr>
          <a:ln/>
        </p:spPr>
      </p:sp>
      <p:sp>
        <p:nvSpPr>
          <p:cNvPr id="58370" name="Notes Placeholder 2">
            <a:extLst>
              <a:ext uri="{FF2B5EF4-FFF2-40B4-BE49-F238E27FC236}">
                <a16:creationId xmlns:a16="http://schemas.microsoft.com/office/drawing/2014/main" id="{0BA7A4E5-1F44-3842-ADD5-D748DD7BD94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8371" name="Slide Number Placeholder 3">
            <a:extLst>
              <a:ext uri="{FF2B5EF4-FFF2-40B4-BE49-F238E27FC236}">
                <a16:creationId xmlns:a16="http://schemas.microsoft.com/office/drawing/2014/main" id="{30C0D60E-5DDF-9C42-AF12-3BADACCEF29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Courier New" panose="02070309020205020404" pitchFamily="49" charset="0"/>
                <a:ea typeface="MS PGothic" panose="020B0600070205080204" pitchFamily="34" charset="-128"/>
              </a:defRPr>
            </a:lvl1pPr>
            <a:lvl2pPr marL="742950" indent="-285750" defTabSz="966788">
              <a:defRPr sz="2000">
                <a:solidFill>
                  <a:schemeClr val="tx1"/>
                </a:solidFill>
                <a:latin typeface="Courier New" panose="02070309020205020404" pitchFamily="49" charset="0"/>
                <a:ea typeface="MS PGothic" panose="020B0600070205080204" pitchFamily="34" charset="-128"/>
              </a:defRPr>
            </a:lvl2pPr>
            <a:lvl3pPr marL="1143000" indent="-228600" defTabSz="966788">
              <a:defRPr sz="2000">
                <a:solidFill>
                  <a:schemeClr val="tx1"/>
                </a:solidFill>
                <a:latin typeface="Courier New" panose="02070309020205020404" pitchFamily="49" charset="0"/>
                <a:ea typeface="MS PGothic" panose="020B0600070205080204" pitchFamily="34" charset="-128"/>
              </a:defRPr>
            </a:lvl3pPr>
            <a:lvl4pPr marL="1600200" indent="-228600" defTabSz="966788">
              <a:defRPr sz="2000">
                <a:solidFill>
                  <a:schemeClr val="tx1"/>
                </a:solidFill>
                <a:latin typeface="Courier New" panose="02070309020205020404" pitchFamily="49" charset="0"/>
                <a:ea typeface="MS PGothic" panose="020B0600070205080204" pitchFamily="34" charset="-128"/>
              </a:defRPr>
            </a:lvl4pPr>
            <a:lvl5pPr marL="2057400" indent="-228600" defTabSz="966788">
              <a:defRPr sz="2000">
                <a:solidFill>
                  <a:schemeClr val="tx1"/>
                </a:solidFill>
                <a:latin typeface="Courier New" panose="02070309020205020404" pitchFamily="49" charset="0"/>
                <a:ea typeface="MS PGothic" panose="020B0600070205080204" pitchFamily="34" charset="-128"/>
              </a:defRPr>
            </a:lvl5pPr>
            <a:lvl6pPr marL="25146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fld id="{968D2322-2108-8E47-8F3E-EFB9C642A2BB}" type="slidenum">
              <a:rPr lang="en-US" altLang="en-US" sz="1200" smtClean="0">
                <a:latin typeface="Arial" panose="020B0604020202020204" pitchFamily="34" charset="0"/>
              </a:rPr>
              <a:pPr/>
              <a:t>22</a:t>
            </a:fld>
            <a:endParaRPr lang="en-US" altLang="en-US" sz="1200">
              <a:latin typeface="Arial" panose="020B0604020202020204" pitchFamily="34" charset="0"/>
            </a:endParaRPr>
          </a:p>
        </p:txBody>
      </p:sp>
    </p:spTree>
    <p:extLst>
      <p:ext uri="{BB962C8B-B14F-4D97-AF65-F5344CB8AC3E}">
        <p14:creationId xmlns:p14="http://schemas.microsoft.com/office/powerpoint/2010/main" val="2118977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a:extLst>
              <a:ext uri="{FF2B5EF4-FFF2-40B4-BE49-F238E27FC236}">
                <a16:creationId xmlns:a16="http://schemas.microsoft.com/office/drawing/2014/main" id="{A02F87ED-0C8C-974F-A54B-96476BB4086B}"/>
              </a:ext>
            </a:extLst>
          </p:cNvPr>
          <p:cNvSpPr>
            <a:spLocks noGrp="1" noRot="1" noChangeAspect="1" noChangeArrowheads="1" noTextEdit="1"/>
          </p:cNvSpPr>
          <p:nvPr>
            <p:ph type="sldImg"/>
          </p:nvPr>
        </p:nvSpPr>
        <p:spPr>
          <a:ln/>
        </p:spPr>
      </p:sp>
      <p:sp>
        <p:nvSpPr>
          <p:cNvPr id="60418" name="Notes Placeholder 2">
            <a:extLst>
              <a:ext uri="{FF2B5EF4-FFF2-40B4-BE49-F238E27FC236}">
                <a16:creationId xmlns:a16="http://schemas.microsoft.com/office/drawing/2014/main" id="{55B964F4-6C2A-5E40-914F-274BD9FFF44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0419" name="Slide Number Placeholder 3">
            <a:extLst>
              <a:ext uri="{FF2B5EF4-FFF2-40B4-BE49-F238E27FC236}">
                <a16:creationId xmlns:a16="http://schemas.microsoft.com/office/drawing/2014/main" id="{C0885172-580F-494D-8D57-EAE514782E3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Courier New" panose="02070309020205020404" pitchFamily="49" charset="0"/>
                <a:ea typeface="MS PGothic" panose="020B0600070205080204" pitchFamily="34" charset="-128"/>
              </a:defRPr>
            </a:lvl1pPr>
            <a:lvl2pPr marL="742950" indent="-285750" defTabSz="966788">
              <a:defRPr sz="2000">
                <a:solidFill>
                  <a:schemeClr val="tx1"/>
                </a:solidFill>
                <a:latin typeface="Courier New" panose="02070309020205020404" pitchFamily="49" charset="0"/>
                <a:ea typeface="MS PGothic" panose="020B0600070205080204" pitchFamily="34" charset="-128"/>
              </a:defRPr>
            </a:lvl2pPr>
            <a:lvl3pPr marL="1143000" indent="-228600" defTabSz="966788">
              <a:defRPr sz="2000">
                <a:solidFill>
                  <a:schemeClr val="tx1"/>
                </a:solidFill>
                <a:latin typeface="Courier New" panose="02070309020205020404" pitchFamily="49" charset="0"/>
                <a:ea typeface="MS PGothic" panose="020B0600070205080204" pitchFamily="34" charset="-128"/>
              </a:defRPr>
            </a:lvl3pPr>
            <a:lvl4pPr marL="1600200" indent="-228600" defTabSz="966788">
              <a:defRPr sz="2000">
                <a:solidFill>
                  <a:schemeClr val="tx1"/>
                </a:solidFill>
                <a:latin typeface="Courier New" panose="02070309020205020404" pitchFamily="49" charset="0"/>
                <a:ea typeface="MS PGothic" panose="020B0600070205080204" pitchFamily="34" charset="-128"/>
              </a:defRPr>
            </a:lvl4pPr>
            <a:lvl5pPr marL="2057400" indent="-228600" defTabSz="966788">
              <a:defRPr sz="2000">
                <a:solidFill>
                  <a:schemeClr val="tx1"/>
                </a:solidFill>
                <a:latin typeface="Courier New" panose="02070309020205020404" pitchFamily="49" charset="0"/>
                <a:ea typeface="MS PGothic" panose="020B0600070205080204" pitchFamily="34" charset="-128"/>
              </a:defRPr>
            </a:lvl5pPr>
            <a:lvl6pPr marL="25146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fld id="{AF2D0F6A-76D0-FE4A-84A9-6BCA9BC91C26}" type="slidenum">
              <a:rPr lang="en-US" altLang="en-US" sz="1200" smtClean="0">
                <a:latin typeface="Arial" panose="020B0604020202020204" pitchFamily="34" charset="0"/>
              </a:rPr>
              <a:pPr/>
              <a:t>23</a:t>
            </a:fld>
            <a:endParaRPr lang="en-US" altLang="en-US" sz="1200">
              <a:latin typeface="Arial" panose="020B0604020202020204" pitchFamily="34" charset="0"/>
            </a:endParaRPr>
          </a:p>
        </p:txBody>
      </p:sp>
    </p:spTree>
    <p:extLst>
      <p:ext uri="{BB962C8B-B14F-4D97-AF65-F5344CB8AC3E}">
        <p14:creationId xmlns:p14="http://schemas.microsoft.com/office/powerpoint/2010/main" val="149332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EAF8007B-1218-5E43-9ADD-E95D6982366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defTabSz="966788">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defTabSz="966788">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defTabSz="966788">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defTabSz="966788">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7BE45C2-34D6-3147-8008-801F3FB8FE6D}" type="slidenum">
              <a:rPr lang="en-US" altLang="en-US" smtClean="0"/>
              <a:pPr>
                <a:spcBef>
                  <a:spcPct val="0"/>
                </a:spcBef>
              </a:pPr>
              <a:t>4</a:t>
            </a:fld>
            <a:endParaRPr lang="en-US" altLang="en-US"/>
          </a:p>
        </p:txBody>
      </p:sp>
      <p:sp>
        <p:nvSpPr>
          <p:cNvPr id="21506" name="Rectangle 2">
            <a:extLst>
              <a:ext uri="{FF2B5EF4-FFF2-40B4-BE49-F238E27FC236}">
                <a16:creationId xmlns:a16="http://schemas.microsoft.com/office/drawing/2014/main" id="{44101A99-552F-1846-9819-E48527ED0137}"/>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A24A38CB-D22C-5444-81F1-DB3A061F123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914979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a:extLst>
              <a:ext uri="{FF2B5EF4-FFF2-40B4-BE49-F238E27FC236}">
                <a16:creationId xmlns:a16="http://schemas.microsoft.com/office/drawing/2014/main" id="{3A32684A-02E3-654B-953F-AB31438B534B}"/>
              </a:ext>
            </a:extLst>
          </p:cNvPr>
          <p:cNvSpPr>
            <a:spLocks noGrp="1" noRot="1" noChangeAspect="1" noChangeArrowheads="1" noTextEdit="1"/>
          </p:cNvSpPr>
          <p:nvPr>
            <p:ph type="sldImg"/>
          </p:nvPr>
        </p:nvSpPr>
        <p:spPr>
          <a:ln/>
        </p:spPr>
      </p:sp>
      <p:sp>
        <p:nvSpPr>
          <p:cNvPr id="62466" name="Notes Placeholder 2">
            <a:extLst>
              <a:ext uri="{FF2B5EF4-FFF2-40B4-BE49-F238E27FC236}">
                <a16:creationId xmlns:a16="http://schemas.microsoft.com/office/drawing/2014/main" id="{4C023B93-509D-5644-B541-BA03C1BB292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2467" name="Slide Number Placeholder 3">
            <a:extLst>
              <a:ext uri="{FF2B5EF4-FFF2-40B4-BE49-F238E27FC236}">
                <a16:creationId xmlns:a16="http://schemas.microsoft.com/office/drawing/2014/main" id="{D733D7DB-36D0-9D47-A774-2796A01A29F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Courier New" panose="02070309020205020404" pitchFamily="49" charset="0"/>
                <a:ea typeface="MS PGothic" panose="020B0600070205080204" pitchFamily="34" charset="-128"/>
              </a:defRPr>
            </a:lvl1pPr>
            <a:lvl2pPr marL="742950" indent="-285750" defTabSz="966788">
              <a:defRPr sz="2000">
                <a:solidFill>
                  <a:schemeClr val="tx1"/>
                </a:solidFill>
                <a:latin typeface="Courier New" panose="02070309020205020404" pitchFamily="49" charset="0"/>
                <a:ea typeface="MS PGothic" panose="020B0600070205080204" pitchFamily="34" charset="-128"/>
              </a:defRPr>
            </a:lvl2pPr>
            <a:lvl3pPr marL="1143000" indent="-228600" defTabSz="966788">
              <a:defRPr sz="2000">
                <a:solidFill>
                  <a:schemeClr val="tx1"/>
                </a:solidFill>
                <a:latin typeface="Courier New" panose="02070309020205020404" pitchFamily="49" charset="0"/>
                <a:ea typeface="MS PGothic" panose="020B0600070205080204" pitchFamily="34" charset="-128"/>
              </a:defRPr>
            </a:lvl3pPr>
            <a:lvl4pPr marL="1600200" indent="-228600" defTabSz="966788">
              <a:defRPr sz="2000">
                <a:solidFill>
                  <a:schemeClr val="tx1"/>
                </a:solidFill>
                <a:latin typeface="Courier New" panose="02070309020205020404" pitchFamily="49" charset="0"/>
                <a:ea typeface="MS PGothic" panose="020B0600070205080204" pitchFamily="34" charset="-128"/>
              </a:defRPr>
            </a:lvl4pPr>
            <a:lvl5pPr marL="2057400" indent="-228600" defTabSz="966788">
              <a:defRPr sz="2000">
                <a:solidFill>
                  <a:schemeClr val="tx1"/>
                </a:solidFill>
                <a:latin typeface="Courier New" panose="02070309020205020404" pitchFamily="49" charset="0"/>
                <a:ea typeface="MS PGothic" panose="020B0600070205080204" pitchFamily="34" charset="-128"/>
              </a:defRPr>
            </a:lvl5pPr>
            <a:lvl6pPr marL="25146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fld id="{B629D250-8A0E-4842-9E6F-7762EDCA3270}" type="slidenum">
              <a:rPr lang="en-US" altLang="en-US" sz="1200" smtClean="0">
                <a:latin typeface="Arial" panose="020B0604020202020204" pitchFamily="34" charset="0"/>
              </a:rPr>
              <a:pPr/>
              <a:t>24</a:t>
            </a:fld>
            <a:endParaRPr lang="en-US" altLang="en-US" sz="1200">
              <a:latin typeface="Arial" panose="020B0604020202020204" pitchFamily="34" charset="0"/>
            </a:endParaRPr>
          </a:p>
        </p:txBody>
      </p:sp>
    </p:spTree>
    <p:extLst>
      <p:ext uri="{BB962C8B-B14F-4D97-AF65-F5344CB8AC3E}">
        <p14:creationId xmlns:p14="http://schemas.microsoft.com/office/powerpoint/2010/main" val="663047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07EC9023-F9CC-3B42-BB4A-546EAC56D1F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Courier New" panose="02070309020205020404" pitchFamily="49" charset="0"/>
                <a:ea typeface="MS PGothic" panose="020B0600070205080204" pitchFamily="34" charset="-128"/>
              </a:defRPr>
            </a:lvl1pPr>
            <a:lvl2pPr marL="742950" indent="-285750" defTabSz="966788">
              <a:defRPr sz="2000">
                <a:solidFill>
                  <a:schemeClr val="tx1"/>
                </a:solidFill>
                <a:latin typeface="Courier New" panose="02070309020205020404" pitchFamily="49" charset="0"/>
                <a:ea typeface="MS PGothic" panose="020B0600070205080204" pitchFamily="34" charset="-128"/>
              </a:defRPr>
            </a:lvl2pPr>
            <a:lvl3pPr marL="1143000" indent="-228600" defTabSz="966788">
              <a:defRPr sz="2000">
                <a:solidFill>
                  <a:schemeClr val="tx1"/>
                </a:solidFill>
                <a:latin typeface="Courier New" panose="02070309020205020404" pitchFamily="49" charset="0"/>
                <a:ea typeface="MS PGothic" panose="020B0600070205080204" pitchFamily="34" charset="-128"/>
              </a:defRPr>
            </a:lvl3pPr>
            <a:lvl4pPr marL="1600200" indent="-228600" defTabSz="966788">
              <a:defRPr sz="2000">
                <a:solidFill>
                  <a:schemeClr val="tx1"/>
                </a:solidFill>
                <a:latin typeface="Courier New" panose="02070309020205020404" pitchFamily="49" charset="0"/>
                <a:ea typeface="MS PGothic" panose="020B0600070205080204" pitchFamily="34" charset="-128"/>
              </a:defRPr>
            </a:lvl4pPr>
            <a:lvl5pPr marL="2057400" indent="-228600" defTabSz="966788">
              <a:defRPr sz="2000">
                <a:solidFill>
                  <a:schemeClr val="tx1"/>
                </a:solidFill>
                <a:latin typeface="Courier New" panose="02070309020205020404" pitchFamily="49" charset="0"/>
                <a:ea typeface="MS PGothic" panose="020B0600070205080204" pitchFamily="34" charset="-128"/>
              </a:defRPr>
            </a:lvl5pPr>
            <a:lvl6pPr marL="25146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fld id="{CC19BA93-9AD3-CD47-9F66-EA078CD81C8E}" type="slidenum">
              <a:rPr lang="en-US" altLang="en-US" sz="1200" smtClean="0">
                <a:latin typeface="Arial" panose="020B0604020202020204" pitchFamily="34" charset="0"/>
              </a:rPr>
              <a:pPr/>
              <a:t>25</a:t>
            </a:fld>
            <a:endParaRPr lang="en-US" altLang="en-US" sz="1200">
              <a:latin typeface="Arial" panose="020B0604020202020204" pitchFamily="34" charset="0"/>
            </a:endParaRPr>
          </a:p>
        </p:txBody>
      </p:sp>
      <p:sp>
        <p:nvSpPr>
          <p:cNvPr id="58370" name="Rectangle 2">
            <a:extLst>
              <a:ext uri="{FF2B5EF4-FFF2-40B4-BE49-F238E27FC236}">
                <a16:creationId xmlns:a16="http://schemas.microsoft.com/office/drawing/2014/main" id="{3FA6AF2D-2E92-3049-AD2E-5B13E533FC4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DDDD5647-C97D-6546-BF8C-722F22217CD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571015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DC9A181E-A2D9-3A44-8188-215809DF713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Courier New" panose="02070309020205020404" pitchFamily="49" charset="0"/>
                <a:ea typeface="MS PGothic" panose="020B0600070205080204" pitchFamily="34" charset="-128"/>
              </a:defRPr>
            </a:lvl1pPr>
            <a:lvl2pPr marL="742950" indent="-285750" defTabSz="966788">
              <a:defRPr sz="2000">
                <a:solidFill>
                  <a:schemeClr val="tx1"/>
                </a:solidFill>
                <a:latin typeface="Courier New" panose="02070309020205020404" pitchFamily="49" charset="0"/>
                <a:ea typeface="MS PGothic" panose="020B0600070205080204" pitchFamily="34" charset="-128"/>
              </a:defRPr>
            </a:lvl2pPr>
            <a:lvl3pPr marL="1143000" indent="-228600" defTabSz="966788">
              <a:defRPr sz="2000">
                <a:solidFill>
                  <a:schemeClr val="tx1"/>
                </a:solidFill>
                <a:latin typeface="Courier New" panose="02070309020205020404" pitchFamily="49" charset="0"/>
                <a:ea typeface="MS PGothic" panose="020B0600070205080204" pitchFamily="34" charset="-128"/>
              </a:defRPr>
            </a:lvl3pPr>
            <a:lvl4pPr marL="1600200" indent="-228600" defTabSz="966788">
              <a:defRPr sz="2000">
                <a:solidFill>
                  <a:schemeClr val="tx1"/>
                </a:solidFill>
                <a:latin typeface="Courier New" panose="02070309020205020404" pitchFamily="49" charset="0"/>
                <a:ea typeface="MS PGothic" panose="020B0600070205080204" pitchFamily="34" charset="-128"/>
              </a:defRPr>
            </a:lvl4pPr>
            <a:lvl5pPr marL="2057400" indent="-228600" defTabSz="966788">
              <a:defRPr sz="2000">
                <a:solidFill>
                  <a:schemeClr val="tx1"/>
                </a:solidFill>
                <a:latin typeface="Courier New" panose="02070309020205020404" pitchFamily="49" charset="0"/>
                <a:ea typeface="MS PGothic" panose="020B0600070205080204" pitchFamily="34" charset="-128"/>
              </a:defRPr>
            </a:lvl5pPr>
            <a:lvl6pPr marL="25146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fld id="{7B79C4E3-B48B-484B-9F98-DC1C39305E66}" type="slidenum">
              <a:rPr lang="en-US" altLang="en-US" sz="1200" smtClean="0">
                <a:latin typeface="Arial" panose="020B0604020202020204" pitchFamily="34" charset="0"/>
              </a:rPr>
              <a:pPr/>
              <a:t>26</a:t>
            </a:fld>
            <a:endParaRPr lang="en-US" altLang="en-US" sz="1200">
              <a:latin typeface="Arial" panose="020B0604020202020204" pitchFamily="34" charset="0"/>
            </a:endParaRPr>
          </a:p>
        </p:txBody>
      </p:sp>
      <p:sp>
        <p:nvSpPr>
          <p:cNvPr id="60418" name="Rectangle 2">
            <a:extLst>
              <a:ext uri="{FF2B5EF4-FFF2-40B4-BE49-F238E27FC236}">
                <a16:creationId xmlns:a16="http://schemas.microsoft.com/office/drawing/2014/main" id="{3F4AABE7-9069-F043-9B21-D3C3F5F34350}"/>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96DEEC84-92AA-1343-AC9C-0802F8C4828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326592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B1197814-7C2F-6948-865A-376C54C9C81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Courier New" panose="02070309020205020404" pitchFamily="49" charset="0"/>
                <a:ea typeface="MS PGothic" panose="020B0600070205080204" pitchFamily="34" charset="-128"/>
              </a:defRPr>
            </a:lvl1pPr>
            <a:lvl2pPr marL="742950" indent="-285750" defTabSz="966788">
              <a:defRPr sz="2000">
                <a:solidFill>
                  <a:schemeClr val="tx1"/>
                </a:solidFill>
                <a:latin typeface="Courier New" panose="02070309020205020404" pitchFamily="49" charset="0"/>
                <a:ea typeface="MS PGothic" panose="020B0600070205080204" pitchFamily="34" charset="-128"/>
              </a:defRPr>
            </a:lvl2pPr>
            <a:lvl3pPr marL="1143000" indent="-228600" defTabSz="966788">
              <a:defRPr sz="2000">
                <a:solidFill>
                  <a:schemeClr val="tx1"/>
                </a:solidFill>
                <a:latin typeface="Courier New" panose="02070309020205020404" pitchFamily="49" charset="0"/>
                <a:ea typeface="MS PGothic" panose="020B0600070205080204" pitchFamily="34" charset="-128"/>
              </a:defRPr>
            </a:lvl3pPr>
            <a:lvl4pPr marL="1600200" indent="-228600" defTabSz="966788">
              <a:defRPr sz="2000">
                <a:solidFill>
                  <a:schemeClr val="tx1"/>
                </a:solidFill>
                <a:latin typeface="Courier New" panose="02070309020205020404" pitchFamily="49" charset="0"/>
                <a:ea typeface="MS PGothic" panose="020B0600070205080204" pitchFamily="34" charset="-128"/>
              </a:defRPr>
            </a:lvl4pPr>
            <a:lvl5pPr marL="2057400" indent="-228600" defTabSz="966788">
              <a:defRPr sz="2000">
                <a:solidFill>
                  <a:schemeClr val="tx1"/>
                </a:solidFill>
                <a:latin typeface="Courier New" panose="02070309020205020404" pitchFamily="49" charset="0"/>
                <a:ea typeface="MS PGothic" panose="020B0600070205080204" pitchFamily="34" charset="-128"/>
              </a:defRPr>
            </a:lvl5pPr>
            <a:lvl6pPr marL="25146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fld id="{7B9E8B2C-86D7-1940-9B1E-3F3442A716EA}" type="slidenum">
              <a:rPr lang="en-US" altLang="en-US" sz="1200" smtClean="0">
                <a:latin typeface="Arial" panose="020B0604020202020204" pitchFamily="34" charset="0"/>
              </a:rPr>
              <a:pPr/>
              <a:t>27</a:t>
            </a:fld>
            <a:endParaRPr lang="en-US" altLang="en-US" sz="1200">
              <a:latin typeface="Arial" panose="020B0604020202020204" pitchFamily="34" charset="0"/>
            </a:endParaRPr>
          </a:p>
        </p:txBody>
      </p:sp>
      <p:sp>
        <p:nvSpPr>
          <p:cNvPr id="66562" name="Rectangle 2">
            <a:extLst>
              <a:ext uri="{FF2B5EF4-FFF2-40B4-BE49-F238E27FC236}">
                <a16:creationId xmlns:a16="http://schemas.microsoft.com/office/drawing/2014/main" id="{37FC3561-6546-FB4B-AC5F-2BD8EF121CCB}"/>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85B20775-558F-014D-A4EB-CB023F3DF00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9471865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904213AB-4171-CC49-8027-0EFC856FBDE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Courier New" panose="02070309020205020404" pitchFamily="49" charset="0"/>
                <a:ea typeface="MS PGothic" panose="020B0600070205080204" pitchFamily="34" charset="-128"/>
              </a:defRPr>
            </a:lvl1pPr>
            <a:lvl2pPr marL="742950" indent="-285750" defTabSz="966788">
              <a:defRPr sz="2000">
                <a:solidFill>
                  <a:schemeClr val="tx1"/>
                </a:solidFill>
                <a:latin typeface="Courier New" panose="02070309020205020404" pitchFamily="49" charset="0"/>
                <a:ea typeface="MS PGothic" panose="020B0600070205080204" pitchFamily="34" charset="-128"/>
              </a:defRPr>
            </a:lvl2pPr>
            <a:lvl3pPr marL="1143000" indent="-228600" defTabSz="966788">
              <a:defRPr sz="2000">
                <a:solidFill>
                  <a:schemeClr val="tx1"/>
                </a:solidFill>
                <a:latin typeface="Courier New" panose="02070309020205020404" pitchFamily="49" charset="0"/>
                <a:ea typeface="MS PGothic" panose="020B0600070205080204" pitchFamily="34" charset="-128"/>
              </a:defRPr>
            </a:lvl3pPr>
            <a:lvl4pPr marL="1600200" indent="-228600" defTabSz="966788">
              <a:defRPr sz="2000">
                <a:solidFill>
                  <a:schemeClr val="tx1"/>
                </a:solidFill>
                <a:latin typeface="Courier New" panose="02070309020205020404" pitchFamily="49" charset="0"/>
                <a:ea typeface="MS PGothic" panose="020B0600070205080204" pitchFamily="34" charset="-128"/>
              </a:defRPr>
            </a:lvl4pPr>
            <a:lvl5pPr marL="2057400" indent="-228600" defTabSz="966788">
              <a:defRPr sz="2000">
                <a:solidFill>
                  <a:schemeClr val="tx1"/>
                </a:solidFill>
                <a:latin typeface="Courier New" panose="02070309020205020404" pitchFamily="49" charset="0"/>
                <a:ea typeface="MS PGothic" panose="020B0600070205080204" pitchFamily="34" charset="-128"/>
              </a:defRPr>
            </a:lvl5pPr>
            <a:lvl6pPr marL="25146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fld id="{270201B0-155C-C844-B3F2-1B8BCAEA4A00}" type="slidenum">
              <a:rPr lang="en-US" altLang="en-US" sz="1200" smtClean="0">
                <a:latin typeface="Arial" panose="020B0604020202020204" pitchFamily="34" charset="0"/>
              </a:rPr>
              <a:pPr/>
              <a:t>28</a:t>
            </a:fld>
            <a:endParaRPr lang="en-US" altLang="en-US" sz="1200">
              <a:latin typeface="Arial" panose="020B0604020202020204" pitchFamily="34" charset="0"/>
            </a:endParaRPr>
          </a:p>
        </p:txBody>
      </p:sp>
      <p:sp>
        <p:nvSpPr>
          <p:cNvPr id="68610" name="Rectangle 2">
            <a:extLst>
              <a:ext uri="{FF2B5EF4-FFF2-40B4-BE49-F238E27FC236}">
                <a16:creationId xmlns:a16="http://schemas.microsoft.com/office/drawing/2014/main" id="{FE4EAF50-6153-1D46-812A-EF8E1C3A5030}"/>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D1E4AEDF-CB30-AE46-9C33-42AE58DEF89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0288721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DB548524-5180-8041-AF57-5ADB46F7FAF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Courier New" panose="02070309020205020404" pitchFamily="49" charset="0"/>
                <a:ea typeface="MS PGothic" panose="020B0600070205080204" pitchFamily="34" charset="-128"/>
              </a:defRPr>
            </a:lvl1pPr>
            <a:lvl2pPr marL="742950" indent="-285750" defTabSz="966788">
              <a:defRPr sz="2000">
                <a:solidFill>
                  <a:schemeClr val="tx1"/>
                </a:solidFill>
                <a:latin typeface="Courier New" panose="02070309020205020404" pitchFamily="49" charset="0"/>
                <a:ea typeface="MS PGothic" panose="020B0600070205080204" pitchFamily="34" charset="-128"/>
              </a:defRPr>
            </a:lvl2pPr>
            <a:lvl3pPr marL="1143000" indent="-228600" defTabSz="966788">
              <a:defRPr sz="2000">
                <a:solidFill>
                  <a:schemeClr val="tx1"/>
                </a:solidFill>
                <a:latin typeface="Courier New" panose="02070309020205020404" pitchFamily="49" charset="0"/>
                <a:ea typeface="MS PGothic" panose="020B0600070205080204" pitchFamily="34" charset="-128"/>
              </a:defRPr>
            </a:lvl3pPr>
            <a:lvl4pPr marL="1600200" indent="-228600" defTabSz="966788">
              <a:defRPr sz="2000">
                <a:solidFill>
                  <a:schemeClr val="tx1"/>
                </a:solidFill>
                <a:latin typeface="Courier New" panose="02070309020205020404" pitchFamily="49" charset="0"/>
                <a:ea typeface="MS PGothic" panose="020B0600070205080204" pitchFamily="34" charset="-128"/>
              </a:defRPr>
            </a:lvl4pPr>
            <a:lvl5pPr marL="2057400" indent="-228600" defTabSz="966788">
              <a:defRPr sz="2000">
                <a:solidFill>
                  <a:schemeClr val="tx1"/>
                </a:solidFill>
                <a:latin typeface="Courier New" panose="02070309020205020404" pitchFamily="49" charset="0"/>
                <a:ea typeface="MS PGothic" panose="020B0600070205080204" pitchFamily="34" charset="-128"/>
              </a:defRPr>
            </a:lvl5pPr>
            <a:lvl6pPr marL="25146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fld id="{C902B86D-56EB-FF42-ABE9-69EDDE778AC5}" type="slidenum">
              <a:rPr lang="en-US" altLang="en-US" sz="1200" smtClean="0">
                <a:latin typeface="Arial" panose="020B0604020202020204" pitchFamily="34" charset="0"/>
              </a:rPr>
              <a:pPr/>
              <a:t>29</a:t>
            </a:fld>
            <a:endParaRPr lang="en-US" altLang="en-US" sz="1200">
              <a:latin typeface="Arial" panose="020B0604020202020204" pitchFamily="34" charset="0"/>
            </a:endParaRPr>
          </a:p>
        </p:txBody>
      </p:sp>
      <p:sp>
        <p:nvSpPr>
          <p:cNvPr id="70658" name="Rectangle 2">
            <a:extLst>
              <a:ext uri="{FF2B5EF4-FFF2-40B4-BE49-F238E27FC236}">
                <a16:creationId xmlns:a16="http://schemas.microsoft.com/office/drawing/2014/main" id="{DDCDA9E3-31FF-F24B-BC53-3BDD0EA69A5C}"/>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D0E44310-6A42-AF48-AC82-DD120D69DD0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7239843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9143458E-04A2-724C-9CF4-76B30412072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Courier New" panose="02070309020205020404" pitchFamily="49" charset="0"/>
                <a:ea typeface="MS PGothic" panose="020B0600070205080204" pitchFamily="34" charset="-128"/>
              </a:defRPr>
            </a:lvl1pPr>
            <a:lvl2pPr marL="742950" indent="-285750" defTabSz="966788">
              <a:defRPr sz="2000">
                <a:solidFill>
                  <a:schemeClr val="tx1"/>
                </a:solidFill>
                <a:latin typeface="Courier New" panose="02070309020205020404" pitchFamily="49" charset="0"/>
                <a:ea typeface="MS PGothic" panose="020B0600070205080204" pitchFamily="34" charset="-128"/>
              </a:defRPr>
            </a:lvl2pPr>
            <a:lvl3pPr marL="1143000" indent="-228600" defTabSz="966788">
              <a:defRPr sz="2000">
                <a:solidFill>
                  <a:schemeClr val="tx1"/>
                </a:solidFill>
                <a:latin typeface="Courier New" panose="02070309020205020404" pitchFamily="49" charset="0"/>
                <a:ea typeface="MS PGothic" panose="020B0600070205080204" pitchFamily="34" charset="-128"/>
              </a:defRPr>
            </a:lvl3pPr>
            <a:lvl4pPr marL="1600200" indent="-228600" defTabSz="966788">
              <a:defRPr sz="2000">
                <a:solidFill>
                  <a:schemeClr val="tx1"/>
                </a:solidFill>
                <a:latin typeface="Courier New" panose="02070309020205020404" pitchFamily="49" charset="0"/>
                <a:ea typeface="MS PGothic" panose="020B0600070205080204" pitchFamily="34" charset="-128"/>
              </a:defRPr>
            </a:lvl4pPr>
            <a:lvl5pPr marL="2057400" indent="-228600" defTabSz="966788">
              <a:defRPr sz="2000">
                <a:solidFill>
                  <a:schemeClr val="tx1"/>
                </a:solidFill>
                <a:latin typeface="Courier New" panose="02070309020205020404" pitchFamily="49" charset="0"/>
                <a:ea typeface="MS PGothic" panose="020B0600070205080204" pitchFamily="34" charset="-128"/>
              </a:defRPr>
            </a:lvl5pPr>
            <a:lvl6pPr marL="25146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fld id="{BE4C484B-BC05-914A-82B8-3F8FE15B0CB2}" type="slidenum">
              <a:rPr lang="en-US" altLang="en-US" sz="1200" smtClean="0">
                <a:latin typeface="Arial" panose="020B0604020202020204" pitchFamily="34" charset="0"/>
              </a:rPr>
              <a:pPr/>
              <a:t>31</a:t>
            </a:fld>
            <a:endParaRPr lang="en-US" altLang="en-US" sz="1200">
              <a:latin typeface="Arial" panose="020B0604020202020204" pitchFamily="34" charset="0"/>
            </a:endParaRPr>
          </a:p>
        </p:txBody>
      </p:sp>
      <p:sp>
        <p:nvSpPr>
          <p:cNvPr id="64514" name="Rectangle 2">
            <a:extLst>
              <a:ext uri="{FF2B5EF4-FFF2-40B4-BE49-F238E27FC236}">
                <a16:creationId xmlns:a16="http://schemas.microsoft.com/office/drawing/2014/main" id="{D9FE1C9A-2E0B-D243-BD43-22C49490AA45}"/>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C84E2E87-CFC2-5544-A8F3-ECC2BBF8B29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883996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B3D35F9E-9F33-7244-A7A0-E0604FA5FD4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defTabSz="966788">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defTabSz="966788">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defTabSz="966788">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defTabSz="966788">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7718744-6A50-4D4C-A882-BE400816280A}" type="slidenum">
              <a:rPr lang="en-US" altLang="en-US" smtClean="0"/>
              <a:pPr>
                <a:spcBef>
                  <a:spcPct val="0"/>
                </a:spcBef>
              </a:pPr>
              <a:t>5</a:t>
            </a:fld>
            <a:endParaRPr lang="en-US" altLang="en-US"/>
          </a:p>
        </p:txBody>
      </p:sp>
      <p:sp>
        <p:nvSpPr>
          <p:cNvPr id="23554" name="Rectangle 2">
            <a:extLst>
              <a:ext uri="{FF2B5EF4-FFF2-40B4-BE49-F238E27FC236}">
                <a16:creationId xmlns:a16="http://schemas.microsoft.com/office/drawing/2014/main" id="{9A1CACC4-8617-F847-8B1B-3C590373B094}"/>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FB8F764C-3A25-594B-B5C9-E37A58D2B23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873109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04627E30-4EDA-F24B-8507-28471104474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defTabSz="966788">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defTabSz="966788">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defTabSz="966788">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defTabSz="966788">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AA2A66A4-2526-EF4F-BFE5-FD1C267554CD}" type="slidenum">
              <a:rPr lang="en-US" altLang="en-US" smtClean="0"/>
              <a:pPr>
                <a:spcBef>
                  <a:spcPct val="0"/>
                </a:spcBef>
              </a:pPr>
              <a:t>6</a:t>
            </a:fld>
            <a:endParaRPr lang="en-US" altLang="en-US"/>
          </a:p>
        </p:txBody>
      </p:sp>
      <p:sp>
        <p:nvSpPr>
          <p:cNvPr id="25602" name="Rectangle 2">
            <a:extLst>
              <a:ext uri="{FF2B5EF4-FFF2-40B4-BE49-F238E27FC236}">
                <a16:creationId xmlns:a16="http://schemas.microsoft.com/office/drawing/2014/main" id="{0B5A37A5-EA53-DB42-AAB6-DCD0374C8DA6}"/>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F9387793-0E81-CD47-835F-957D746219D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560339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A9ECC391-058C-6A48-8BF7-75BCA37AC2B3}"/>
              </a:ext>
            </a:extLst>
          </p:cNvPr>
          <p:cNvSpPr>
            <a:spLocks noGrp="1" noRot="1" noChangeAspect="1" noChangeArrowheads="1" noTextEdit="1"/>
          </p:cNvSpPr>
          <p:nvPr>
            <p:ph type="sldImg"/>
          </p:nvPr>
        </p:nvSpPr>
        <p:spPr>
          <a:ln/>
        </p:spPr>
      </p:sp>
      <p:sp>
        <p:nvSpPr>
          <p:cNvPr id="27650" name="Notes Placeholder 2">
            <a:extLst>
              <a:ext uri="{FF2B5EF4-FFF2-40B4-BE49-F238E27FC236}">
                <a16:creationId xmlns:a16="http://schemas.microsoft.com/office/drawing/2014/main" id="{5871A39B-57DE-2E4F-AC36-E1DF76EC35A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7651" name="Slide Number Placeholder 3">
            <a:extLst>
              <a:ext uri="{FF2B5EF4-FFF2-40B4-BE49-F238E27FC236}">
                <a16:creationId xmlns:a16="http://schemas.microsoft.com/office/drawing/2014/main" id="{1F44B9E4-16A8-FA4B-A39A-FCDBD03B2F4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Courier New" panose="02070309020205020404" pitchFamily="49" charset="0"/>
                <a:ea typeface="MS PGothic" panose="020B0600070205080204" pitchFamily="34" charset="-128"/>
              </a:defRPr>
            </a:lvl1pPr>
            <a:lvl2pPr marL="742950" indent="-285750" defTabSz="966788">
              <a:defRPr sz="2000">
                <a:solidFill>
                  <a:schemeClr val="tx1"/>
                </a:solidFill>
                <a:latin typeface="Courier New" panose="02070309020205020404" pitchFamily="49" charset="0"/>
                <a:ea typeface="MS PGothic" panose="020B0600070205080204" pitchFamily="34" charset="-128"/>
              </a:defRPr>
            </a:lvl2pPr>
            <a:lvl3pPr marL="1143000" indent="-228600" defTabSz="966788">
              <a:defRPr sz="2000">
                <a:solidFill>
                  <a:schemeClr val="tx1"/>
                </a:solidFill>
                <a:latin typeface="Courier New" panose="02070309020205020404" pitchFamily="49" charset="0"/>
                <a:ea typeface="MS PGothic" panose="020B0600070205080204" pitchFamily="34" charset="-128"/>
              </a:defRPr>
            </a:lvl3pPr>
            <a:lvl4pPr marL="1600200" indent="-228600" defTabSz="966788">
              <a:defRPr sz="2000">
                <a:solidFill>
                  <a:schemeClr val="tx1"/>
                </a:solidFill>
                <a:latin typeface="Courier New" panose="02070309020205020404" pitchFamily="49" charset="0"/>
                <a:ea typeface="MS PGothic" panose="020B0600070205080204" pitchFamily="34" charset="-128"/>
              </a:defRPr>
            </a:lvl4pPr>
            <a:lvl5pPr marL="2057400" indent="-228600" defTabSz="966788">
              <a:defRPr sz="2000">
                <a:solidFill>
                  <a:schemeClr val="tx1"/>
                </a:solidFill>
                <a:latin typeface="Courier New" panose="02070309020205020404" pitchFamily="49" charset="0"/>
                <a:ea typeface="MS PGothic" panose="020B0600070205080204" pitchFamily="34" charset="-128"/>
              </a:defRPr>
            </a:lvl5pPr>
            <a:lvl6pPr marL="25146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fld id="{FDA40433-FA91-2243-82C2-3A3FE3575C72}" type="slidenum">
              <a:rPr lang="en-US" altLang="en-US" sz="1200" smtClean="0">
                <a:latin typeface="Arial" panose="020B0604020202020204" pitchFamily="34" charset="0"/>
              </a:rPr>
              <a:pPr/>
              <a:t>7</a:t>
            </a:fld>
            <a:endParaRPr lang="en-US" altLang="en-US" sz="1200">
              <a:latin typeface="Arial" panose="020B0604020202020204" pitchFamily="34" charset="0"/>
            </a:endParaRPr>
          </a:p>
        </p:txBody>
      </p:sp>
    </p:spTree>
    <p:extLst>
      <p:ext uri="{BB962C8B-B14F-4D97-AF65-F5344CB8AC3E}">
        <p14:creationId xmlns:p14="http://schemas.microsoft.com/office/powerpoint/2010/main" val="790271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a:extLst>
              <a:ext uri="{FF2B5EF4-FFF2-40B4-BE49-F238E27FC236}">
                <a16:creationId xmlns:a16="http://schemas.microsoft.com/office/drawing/2014/main" id="{FBD90CAE-F16C-7641-B060-CB28A121C008}"/>
              </a:ext>
            </a:extLst>
          </p:cNvPr>
          <p:cNvSpPr>
            <a:spLocks noGrp="1" noRot="1" noChangeAspect="1" noChangeArrowheads="1" noTextEdit="1"/>
          </p:cNvSpPr>
          <p:nvPr>
            <p:ph type="sldImg"/>
          </p:nvPr>
        </p:nvSpPr>
        <p:spPr>
          <a:ln/>
        </p:spPr>
      </p:sp>
      <p:sp>
        <p:nvSpPr>
          <p:cNvPr id="29698" name="Notes Placeholder 2">
            <a:extLst>
              <a:ext uri="{FF2B5EF4-FFF2-40B4-BE49-F238E27FC236}">
                <a16:creationId xmlns:a16="http://schemas.microsoft.com/office/drawing/2014/main" id="{E2AD58AD-1CAC-D74E-A5AC-0A329C07AAE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9699" name="Slide Number Placeholder 3">
            <a:extLst>
              <a:ext uri="{FF2B5EF4-FFF2-40B4-BE49-F238E27FC236}">
                <a16:creationId xmlns:a16="http://schemas.microsoft.com/office/drawing/2014/main" id="{9584445D-C079-C641-870C-23A00D330E6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Courier New" panose="02070309020205020404" pitchFamily="49" charset="0"/>
                <a:ea typeface="MS PGothic" panose="020B0600070205080204" pitchFamily="34" charset="-128"/>
              </a:defRPr>
            </a:lvl1pPr>
            <a:lvl2pPr marL="742950" indent="-285750" defTabSz="966788">
              <a:defRPr sz="2000">
                <a:solidFill>
                  <a:schemeClr val="tx1"/>
                </a:solidFill>
                <a:latin typeface="Courier New" panose="02070309020205020404" pitchFamily="49" charset="0"/>
                <a:ea typeface="MS PGothic" panose="020B0600070205080204" pitchFamily="34" charset="-128"/>
              </a:defRPr>
            </a:lvl2pPr>
            <a:lvl3pPr marL="1143000" indent="-228600" defTabSz="966788">
              <a:defRPr sz="2000">
                <a:solidFill>
                  <a:schemeClr val="tx1"/>
                </a:solidFill>
                <a:latin typeface="Courier New" panose="02070309020205020404" pitchFamily="49" charset="0"/>
                <a:ea typeface="MS PGothic" panose="020B0600070205080204" pitchFamily="34" charset="-128"/>
              </a:defRPr>
            </a:lvl3pPr>
            <a:lvl4pPr marL="1600200" indent="-228600" defTabSz="966788">
              <a:defRPr sz="2000">
                <a:solidFill>
                  <a:schemeClr val="tx1"/>
                </a:solidFill>
                <a:latin typeface="Courier New" panose="02070309020205020404" pitchFamily="49" charset="0"/>
                <a:ea typeface="MS PGothic" panose="020B0600070205080204" pitchFamily="34" charset="-128"/>
              </a:defRPr>
            </a:lvl4pPr>
            <a:lvl5pPr marL="2057400" indent="-228600" defTabSz="966788">
              <a:defRPr sz="2000">
                <a:solidFill>
                  <a:schemeClr val="tx1"/>
                </a:solidFill>
                <a:latin typeface="Courier New" panose="02070309020205020404" pitchFamily="49" charset="0"/>
                <a:ea typeface="MS PGothic" panose="020B0600070205080204" pitchFamily="34" charset="-128"/>
              </a:defRPr>
            </a:lvl5pPr>
            <a:lvl6pPr marL="25146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fld id="{9B315183-904C-534D-B340-48AC8E42A31E}" type="slidenum">
              <a:rPr lang="en-US" altLang="en-US" sz="1200" smtClean="0">
                <a:latin typeface="Arial" panose="020B0604020202020204" pitchFamily="34" charset="0"/>
              </a:rPr>
              <a:pPr/>
              <a:t>8</a:t>
            </a:fld>
            <a:endParaRPr lang="en-US" altLang="en-US" sz="1200">
              <a:latin typeface="Arial" panose="020B0604020202020204" pitchFamily="34" charset="0"/>
            </a:endParaRPr>
          </a:p>
        </p:txBody>
      </p:sp>
    </p:spTree>
    <p:extLst>
      <p:ext uri="{BB962C8B-B14F-4D97-AF65-F5344CB8AC3E}">
        <p14:creationId xmlns:p14="http://schemas.microsoft.com/office/powerpoint/2010/main" val="2012769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a:extLst>
              <a:ext uri="{FF2B5EF4-FFF2-40B4-BE49-F238E27FC236}">
                <a16:creationId xmlns:a16="http://schemas.microsoft.com/office/drawing/2014/main" id="{2CF99CD1-3F9B-3A4D-89D8-99D02D89E201}"/>
              </a:ext>
            </a:extLst>
          </p:cNvPr>
          <p:cNvSpPr>
            <a:spLocks noGrp="1" noRot="1" noChangeAspect="1" noChangeArrowheads="1" noTextEdit="1"/>
          </p:cNvSpPr>
          <p:nvPr>
            <p:ph type="sldImg"/>
          </p:nvPr>
        </p:nvSpPr>
        <p:spPr>
          <a:ln/>
        </p:spPr>
      </p:sp>
      <p:sp>
        <p:nvSpPr>
          <p:cNvPr id="31746" name="Notes Placeholder 2">
            <a:extLst>
              <a:ext uri="{FF2B5EF4-FFF2-40B4-BE49-F238E27FC236}">
                <a16:creationId xmlns:a16="http://schemas.microsoft.com/office/drawing/2014/main" id="{EF6D3419-A0A0-4C4E-A337-20E6570952A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1747" name="Slide Number Placeholder 3">
            <a:extLst>
              <a:ext uri="{FF2B5EF4-FFF2-40B4-BE49-F238E27FC236}">
                <a16:creationId xmlns:a16="http://schemas.microsoft.com/office/drawing/2014/main" id="{C91AB12F-F708-254A-A92E-05EF9A16ACE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Courier New" panose="02070309020205020404" pitchFamily="49" charset="0"/>
                <a:ea typeface="MS PGothic" panose="020B0600070205080204" pitchFamily="34" charset="-128"/>
              </a:defRPr>
            </a:lvl1pPr>
            <a:lvl2pPr marL="742950" indent="-285750" defTabSz="966788">
              <a:defRPr sz="2000">
                <a:solidFill>
                  <a:schemeClr val="tx1"/>
                </a:solidFill>
                <a:latin typeface="Courier New" panose="02070309020205020404" pitchFamily="49" charset="0"/>
                <a:ea typeface="MS PGothic" panose="020B0600070205080204" pitchFamily="34" charset="-128"/>
              </a:defRPr>
            </a:lvl2pPr>
            <a:lvl3pPr marL="1143000" indent="-228600" defTabSz="966788">
              <a:defRPr sz="2000">
                <a:solidFill>
                  <a:schemeClr val="tx1"/>
                </a:solidFill>
                <a:latin typeface="Courier New" panose="02070309020205020404" pitchFamily="49" charset="0"/>
                <a:ea typeface="MS PGothic" panose="020B0600070205080204" pitchFamily="34" charset="-128"/>
              </a:defRPr>
            </a:lvl3pPr>
            <a:lvl4pPr marL="1600200" indent="-228600" defTabSz="966788">
              <a:defRPr sz="2000">
                <a:solidFill>
                  <a:schemeClr val="tx1"/>
                </a:solidFill>
                <a:latin typeface="Courier New" panose="02070309020205020404" pitchFamily="49" charset="0"/>
                <a:ea typeface="MS PGothic" panose="020B0600070205080204" pitchFamily="34" charset="-128"/>
              </a:defRPr>
            </a:lvl4pPr>
            <a:lvl5pPr marL="2057400" indent="-228600" defTabSz="966788">
              <a:defRPr sz="2000">
                <a:solidFill>
                  <a:schemeClr val="tx1"/>
                </a:solidFill>
                <a:latin typeface="Courier New" panose="02070309020205020404" pitchFamily="49" charset="0"/>
                <a:ea typeface="MS PGothic" panose="020B0600070205080204" pitchFamily="34" charset="-128"/>
              </a:defRPr>
            </a:lvl5pPr>
            <a:lvl6pPr marL="25146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fld id="{50280978-C4BB-5948-8ED8-D3E42F0D9F93}" type="slidenum">
              <a:rPr lang="en-US" altLang="en-US" sz="1200" smtClean="0">
                <a:latin typeface="Arial" panose="020B0604020202020204" pitchFamily="34" charset="0"/>
              </a:rPr>
              <a:pPr/>
              <a:t>9</a:t>
            </a:fld>
            <a:endParaRPr lang="en-US" altLang="en-US" sz="1200">
              <a:latin typeface="Arial" panose="020B0604020202020204" pitchFamily="34" charset="0"/>
            </a:endParaRPr>
          </a:p>
        </p:txBody>
      </p:sp>
    </p:spTree>
    <p:extLst>
      <p:ext uri="{BB962C8B-B14F-4D97-AF65-F5344CB8AC3E}">
        <p14:creationId xmlns:p14="http://schemas.microsoft.com/office/powerpoint/2010/main" val="1364524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a:extLst>
              <a:ext uri="{FF2B5EF4-FFF2-40B4-BE49-F238E27FC236}">
                <a16:creationId xmlns:a16="http://schemas.microsoft.com/office/drawing/2014/main" id="{DBAE8754-38A2-A142-8AE3-EE323CF57A98}"/>
              </a:ext>
            </a:extLst>
          </p:cNvPr>
          <p:cNvSpPr>
            <a:spLocks noGrp="1" noRot="1" noChangeAspect="1" noChangeArrowheads="1" noTextEdit="1"/>
          </p:cNvSpPr>
          <p:nvPr>
            <p:ph type="sldImg"/>
          </p:nvPr>
        </p:nvSpPr>
        <p:spPr>
          <a:ln/>
        </p:spPr>
      </p:sp>
      <p:sp>
        <p:nvSpPr>
          <p:cNvPr id="35842" name="Notes Placeholder 2">
            <a:extLst>
              <a:ext uri="{FF2B5EF4-FFF2-40B4-BE49-F238E27FC236}">
                <a16:creationId xmlns:a16="http://schemas.microsoft.com/office/drawing/2014/main" id="{632245FF-585D-9049-8588-C1EB916EE2D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5843" name="Slide Number Placeholder 3">
            <a:extLst>
              <a:ext uri="{FF2B5EF4-FFF2-40B4-BE49-F238E27FC236}">
                <a16:creationId xmlns:a16="http://schemas.microsoft.com/office/drawing/2014/main" id="{01034046-369E-0347-B72A-95D6D560915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Courier New" panose="02070309020205020404" pitchFamily="49" charset="0"/>
                <a:ea typeface="MS PGothic" panose="020B0600070205080204" pitchFamily="34" charset="-128"/>
              </a:defRPr>
            </a:lvl1pPr>
            <a:lvl2pPr marL="742950" indent="-285750" defTabSz="966788">
              <a:defRPr sz="2000">
                <a:solidFill>
                  <a:schemeClr val="tx1"/>
                </a:solidFill>
                <a:latin typeface="Courier New" panose="02070309020205020404" pitchFamily="49" charset="0"/>
                <a:ea typeface="MS PGothic" panose="020B0600070205080204" pitchFamily="34" charset="-128"/>
              </a:defRPr>
            </a:lvl2pPr>
            <a:lvl3pPr marL="1143000" indent="-228600" defTabSz="966788">
              <a:defRPr sz="2000">
                <a:solidFill>
                  <a:schemeClr val="tx1"/>
                </a:solidFill>
                <a:latin typeface="Courier New" panose="02070309020205020404" pitchFamily="49" charset="0"/>
                <a:ea typeface="MS PGothic" panose="020B0600070205080204" pitchFamily="34" charset="-128"/>
              </a:defRPr>
            </a:lvl3pPr>
            <a:lvl4pPr marL="1600200" indent="-228600" defTabSz="966788">
              <a:defRPr sz="2000">
                <a:solidFill>
                  <a:schemeClr val="tx1"/>
                </a:solidFill>
                <a:latin typeface="Courier New" panose="02070309020205020404" pitchFamily="49" charset="0"/>
                <a:ea typeface="MS PGothic" panose="020B0600070205080204" pitchFamily="34" charset="-128"/>
              </a:defRPr>
            </a:lvl4pPr>
            <a:lvl5pPr marL="2057400" indent="-228600" defTabSz="966788">
              <a:defRPr sz="2000">
                <a:solidFill>
                  <a:schemeClr val="tx1"/>
                </a:solidFill>
                <a:latin typeface="Courier New" panose="02070309020205020404" pitchFamily="49" charset="0"/>
                <a:ea typeface="MS PGothic" panose="020B0600070205080204" pitchFamily="34" charset="-128"/>
              </a:defRPr>
            </a:lvl5pPr>
            <a:lvl6pPr marL="25146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fld id="{03E9D4E9-BBB0-2C40-B40A-B8BF6F52C988}" type="slidenum">
              <a:rPr lang="en-US" altLang="en-US" sz="1200" smtClean="0">
                <a:latin typeface="Arial" panose="020B0604020202020204" pitchFamily="34" charset="0"/>
              </a:rPr>
              <a:pPr/>
              <a:t>12</a:t>
            </a:fld>
            <a:endParaRPr lang="en-US" altLang="en-US" sz="1200">
              <a:latin typeface="Arial" panose="020B0604020202020204" pitchFamily="34" charset="0"/>
            </a:endParaRPr>
          </a:p>
        </p:txBody>
      </p:sp>
    </p:spTree>
    <p:extLst>
      <p:ext uri="{BB962C8B-B14F-4D97-AF65-F5344CB8AC3E}">
        <p14:creationId xmlns:p14="http://schemas.microsoft.com/office/powerpoint/2010/main" val="1722396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a:extLst>
              <a:ext uri="{FF2B5EF4-FFF2-40B4-BE49-F238E27FC236}">
                <a16:creationId xmlns:a16="http://schemas.microsoft.com/office/drawing/2014/main" id="{E0D5D728-DD29-7A46-9A24-1956A3679A74}"/>
              </a:ext>
            </a:extLst>
          </p:cNvPr>
          <p:cNvSpPr>
            <a:spLocks noGrp="1" noRot="1" noChangeAspect="1" noChangeArrowheads="1" noTextEdit="1"/>
          </p:cNvSpPr>
          <p:nvPr>
            <p:ph type="sldImg"/>
          </p:nvPr>
        </p:nvSpPr>
        <p:spPr>
          <a:ln/>
        </p:spPr>
      </p:sp>
      <p:sp>
        <p:nvSpPr>
          <p:cNvPr id="37890" name="Notes Placeholder 2">
            <a:extLst>
              <a:ext uri="{FF2B5EF4-FFF2-40B4-BE49-F238E27FC236}">
                <a16:creationId xmlns:a16="http://schemas.microsoft.com/office/drawing/2014/main" id="{CEC70140-7A84-A549-8BAD-B373F861C59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7891" name="Slide Number Placeholder 3">
            <a:extLst>
              <a:ext uri="{FF2B5EF4-FFF2-40B4-BE49-F238E27FC236}">
                <a16:creationId xmlns:a16="http://schemas.microsoft.com/office/drawing/2014/main" id="{2D66C185-E5CE-F149-8A42-65641BEB672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Courier New" panose="02070309020205020404" pitchFamily="49" charset="0"/>
                <a:ea typeface="MS PGothic" panose="020B0600070205080204" pitchFamily="34" charset="-128"/>
              </a:defRPr>
            </a:lvl1pPr>
            <a:lvl2pPr marL="742950" indent="-285750" defTabSz="966788">
              <a:defRPr sz="2000">
                <a:solidFill>
                  <a:schemeClr val="tx1"/>
                </a:solidFill>
                <a:latin typeface="Courier New" panose="02070309020205020404" pitchFamily="49" charset="0"/>
                <a:ea typeface="MS PGothic" panose="020B0600070205080204" pitchFamily="34" charset="-128"/>
              </a:defRPr>
            </a:lvl2pPr>
            <a:lvl3pPr marL="1143000" indent="-228600" defTabSz="966788">
              <a:defRPr sz="2000">
                <a:solidFill>
                  <a:schemeClr val="tx1"/>
                </a:solidFill>
                <a:latin typeface="Courier New" panose="02070309020205020404" pitchFamily="49" charset="0"/>
                <a:ea typeface="MS PGothic" panose="020B0600070205080204" pitchFamily="34" charset="-128"/>
              </a:defRPr>
            </a:lvl3pPr>
            <a:lvl4pPr marL="1600200" indent="-228600" defTabSz="966788">
              <a:defRPr sz="2000">
                <a:solidFill>
                  <a:schemeClr val="tx1"/>
                </a:solidFill>
                <a:latin typeface="Courier New" panose="02070309020205020404" pitchFamily="49" charset="0"/>
                <a:ea typeface="MS PGothic" panose="020B0600070205080204" pitchFamily="34" charset="-128"/>
              </a:defRPr>
            </a:lvl4pPr>
            <a:lvl5pPr marL="2057400" indent="-228600" defTabSz="966788">
              <a:defRPr sz="2000">
                <a:solidFill>
                  <a:schemeClr val="tx1"/>
                </a:solidFill>
                <a:latin typeface="Courier New" panose="02070309020205020404" pitchFamily="49" charset="0"/>
                <a:ea typeface="MS PGothic" panose="020B0600070205080204" pitchFamily="34" charset="-128"/>
              </a:defRPr>
            </a:lvl5pPr>
            <a:lvl6pPr marL="25146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defTabSz="966788"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fld id="{3648EC58-1DF2-4241-B14D-24AA44A89569}" type="slidenum">
              <a:rPr lang="en-US" altLang="en-US" sz="1200" smtClean="0">
                <a:latin typeface="Arial" panose="020B0604020202020204" pitchFamily="34" charset="0"/>
              </a:rPr>
              <a:pPr/>
              <a:t>13</a:t>
            </a:fld>
            <a:endParaRPr lang="en-US" altLang="en-US" sz="1200">
              <a:latin typeface="Arial" panose="020B0604020202020204" pitchFamily="34" charset="0"/>
            </a:endParaRPr>
          </a:p>
        </p:txBody>
      </p:sp>
    </p:spTree>
    <p:extLst>
      <p:ext uri="{BB962C8B-B14F-4D97-AF65-F5344CB8AC3E}">
        <p14:creationId xmlns:p14="http://schemas.microsoft.com/office/powerpoint/2010/main" val="1577803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BB422-8CF6-0D41-9381-A7019BE7D0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F8CAEC-0167-4648-99FB-CCEC7C58CE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A12197-B4D7-C443-9D92-1404ADB9D1AD}"/>
              </a:ext>
            </a:extLst>
          </p:cNvPr>
          <p:cNvSpPr>
            <a:spLocks noGrp="1"/>
          </p:cNvSpPr>
          <p:nvPr>
            <p:ph type="dt" sz="half" idx="10"/>
          </p:nvPr>
        </p:nvSpPr>
        <p:spPr/>
        <p:txBody>
          <a:bodyPr/>
          <a:lstStyle/>
          <a:p>
            <a:fld id="{1036EB2E-1671-834B-B8BC-42C89B8CF92D}" type="datetimeFigureOut">
              <a:rPr lang="en-US" smtClean="0"/>
              <a:t>9/1/19</a:t>
            </a:fld>
            <a:endParaRPr lang="en-US"/>
          </a:p>
        </p:txBody>
      </p:sp>
      <p:sp>
        <p:nvSpPr>
          <p:cNvPr id="5" name="Footer Placeholder 4">
            <a:extLst>
              <a:ext uri="{FF2B5EF4-FFF2-40B4-BE49-F238E27FC236}">
                <a16:creationId xmlns:a16="http://schemas.microsoft.com/office/drawing/2014/main" id="{A311568D-D367-8945-9DCB-C95873CE3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89DF8-AC77-C34A-9AB3-4C9BD69CB4BD}"/>
              </a:ext>
            </a:extLst>
          </p:cNvPr>
          <p:cNvSpPr>
            <a:spLocks noGrp="1"/>
          </p:cNvSpPr>
          <p:nvPr>
            <p:ph type="sldNum" sz="quarter" idx="12"/>
          </p:nvPr>
        </p:nvSpPr>
        <p:spPr/>
        <p:txBody>
          <a:bodyPr/>
          <a:lstStyle/>
          <a:p>
            <a:fld id="{8BAB3904-78A7-2841-A1D6-2C01D73B7E4C}" type="slidenum">
              <a:rPr lang="en-US" smtClean="0"/>
              <a:t>‹#›</a:t>
            </a:fld>
            <a:endParaRPr lang="en-US"/>
          </a:p>
        </p:txBody>
      </p:sp>
    </p:spTree>
    <p:extLst>
      <p:ext uri="{BB962C8B-B14F-4D97-AF65-F5344CB8AC3E}">
        <p14:creationId xmlns:p14="http://schemas.microsoft.com/office/powerpoint/2010/main" val="825331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1DEE5-15B5-1B41-93DF-8CD0C064D4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67A65B-933B-2949-9092-13F8364E38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739BF-6949-6D40-B9AA-1D2C5E6901FE}"/>
              </a:ext>
            </a:extLst>
          </p:cNvPr>
          <p:cNvSpPr>
            <a:spLocks noGrp="1"/>
          </p:cNvSpPr>
          <p:nvPr>
            <p:ph type="dt" sz="half" idx="10"/>
          </p:nvPr>
        </p:nvSpPr>
        <p:spPr/>
        <p:txBody>
          <a:bodyPr/>
          <a:lstStyle/>
          <a:p>
            <a:fld id="{1036EB2E-1671-834B-B8BC-42C89B8CF92D}" type="datetimeFigureOut">
              <a:rPr lang="en-US" smtClean="0"/>
              <a:t>9/1/19</a:t>
            </a:fld>
            <a:endParaRPr lang="en-US"/>
          </a:p>
        </p:txBody>
      </p:sp>
      <p:sp>
        <p:nvSpPr>
          <p:cNvPr id="5" name="Footer Placeholder 4">
            <a:extLst>
              <a:ext uri="{FF2B5EF4-FFF2-40B4-BE49-F238E27FC236}">
                <a16:creationId xmlns:a16="http://schemas.microsoft.com/office/drawing/2014/main" id="{92F07434-4078-0B48-94B5-B71972FEF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5EC0C6-87C9-154D-B218-B15191539B9A}"/>
              </a:ext>
            </a:extLst>
          </p:cNvPr>
          <p:cNvSpPr>
            <a:spLocks noGrp="1"/>
          </p:cNvSpPr>
          <p:nvPr>
            <p:ph type="sldNum" sz="quarter" idx="12"/>
          </p:nvPr>
        </p:nvSpPr>
        <p:spPr/>
        <p:txBody>
          <a:bodyPr/>
          <a:lstStyle/>
          <a:p>
            <a:fld id="{8BAB3904-78A7-2841-A1D6-2C01D73B7E4C}" type="slidenum">
              <a:rPr lang="en-US" smtClean="0"/>
              <a:t>‹#›</a:t>
            </a:fld>
            <a:endParaRPr lang="en-US"/>
          </a:p>
        </p:txBody>
      </p:sp>
    </p:spTree>
    <p:extLst>
      <p:ext uri="{BB962C8B-B14F-4D97-AF65-F5344CB8AC3E}">
        <p14:creationId xmlns:p14="http://schemas.microsoft.com/office/powerpoint/2010/main" val="4168847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129182-6A10-F44B-9E94-A0B41396FC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882140-9BE5-DC4E-837A-67EB5ECCD0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7C0FFC-9691-1B4C-B96F-592ACE0D7EB5}"/>
              </a:ext>
            </a:extLst>
          </p:cNvPr>
          <p:cNvSpPr>
            <a:spLocks noGrp="1"/>
          </p:cNvSpPr>
          <p:nvPr>
            <p:ph type="dt" sz="half" idx="10"/>
          </p:nvPr>
        </p:nvSpPr>
        <p:spPr/>
        <p:txBody>
          <a:bodyPr/>
          <a:lstStyle/>
          <a:p>
            <a:fld id="{1036EB2E-1671-834B-B8BC-42C89B8CF92D}" type="datetimeFigureOut">
              <a:rPr lang="en-US" smtClean="0"/>
              <a:t>9/1/19</a:t>
            </a:fld>
            <a:endParaRPr lang="en-US"/>
          </a:p>
        </p:txBody>
      </p:sp>
      <p:sp>
        <p:nvSpPr>
          <p:cNvPr id="5" name="Footer Placeholder 4">
            <a:extLst>
              <a:ext uri="{FF2B5EF4-FFF2-40B4-BE49-F238E27FC236}">
                <a16:creationId xmlns:a16="http://schemas.microsoft.com/office/drawing/2014/main" id="{9D909319-7C65-B14D-8D5F-5DA0EA0E04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5AF35-AC80-2D43-B32B-5D891D168E4D}"/>
              </a:ext>
            </a:extLst>
          </p:cNvPr>
          <p:cNvSpPr>
            <a:spLocks noGrp="1"/>
          </p:cNvSpPr>
          <p:nvPr>
            <p:ph type="sldNum" sz="quarter" idx="12"/>
          </p:nvPr>
        </p:nvSpPr>
        <p:spPr/>
        <p:txBody>
          <a:bodyPr/>
          <a:lstStyle/>
          <a:p>
            <a:fld id="{8BAB3904-78A7-2841-A1D6-2C01D73B7E4C}" type="slidenum">
              <a:rPr lang="en-US" smtClean="0"/>
              <a:t>‹#›</a:t>
            </a:fld>
            <a:endParaRPr lang="en-US"/>
          </a:p>
        </p:txBody>
      </p:sp>
    </p:spTree>
    <p:extLst>
      <p:ext uri="{BB962C8B-B14F-4D97-AF65-F5344CB8AC3E}">
        <p14:creationId xmlns:p14="http://schemas.microsoft.com/office/powerpoint/2010/main" val="2940867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10871200" cy="685800"/>
          </a:xfrm>
        </p:spPr>
        <p:txBody>
          <a:bodyPr/>
          <a:lstStyle/>
          <a:p>
            <a:r>
              <a:rPr lang="en-US"/>
              <a:t>Click to edit Master title style</a:t>
            </a:r>
          </a:p>
        </p:txBody>
      </p:sp>
      <p:sp>
        <p:nvSpPr>
          <p:cNvPr id="3" name="Table Placeholder 2"/>
          <p:cNvSpPr>
            <a:spLocks noGrp="1"/>
          </p:cNvSpPr>
          <p:nvPr>
            <p:ph type="tbl" idx="1"/>
          </p:nvPr>
        </p:nvSpPr>
        <p:spPr>
          <a:xfrm>
            <a:off x="609600" y="1524000"/>
            <a:ext cx="10871200" cy="4876800"/>
          </a:xfrm>
        </p:spPr>
        <p:txBody>
          <a:bodyPr/>
          <a:lstStyle/>
          <a:p>
            <a:pPr lvl="0"/>
            <a:endParaRPr lang="en-US" noProof="0"/>
          </a:p>
        </p:txBody>
      </p:sp>
      <p:sp>
        <p:nvSpPr>
          <p:cNvPr id="4" name="Rectangle 5">
            <a:extLst>
              <a:ext uri="{FF2B5EF4-FFF2-40B4-BE49-F238E27FC236}">
                <a16:creationId xmlns:a16="http://schemas.microsoft.com/office/drawing/2014/main" id="{5E59D1D9-BF55-7D45-954C-06160EB7D759}"/>
              </a:ext>
            </a:extLst>
          </p:cNvPr>
          <p:cNvSpPr>
            <a:spLocks noGrp="1" noChangeArrowheads="1"/>
          </p:cNvSpPr>
          <p:nvPr>
            <p:ph type="ftr" sz="quarter" idx="10"/>
          </p:nvPr>
        </p:nvSpPr>
        <p:spPr>
          <a:ln/>
        </p:spPr>
        <p:txBody>
          <a:bodyPr/>
          <a:lstStyle>
            <a:lvl1pPr>
              <a:defRPr/>
            </a:lvl1pPr>
          </a:lstStyle>
          <a:p>
            <a:pPr>
              <a:defRPr/>
            </a:pPr>
            <a:r>
              <a:rPr lang="nl-NL"/>
              <a:t>CMSC 330 - Spring 2019</a:t>
            </a:r>
            <a:endParaRPr lang="en-US"/>
          </a:p>
        </p:txBody>
      </p:sp>
      <p:sp>
        <p:nvSpPr>
          <p:cNvPr id="5" name="Rectangle 6">
            <a:extLst>
              <a:ext uri="{FF2B5EF4-FFF2-40B4-BE49-F238E27FC236}">
                <a16:creationId xmlns:a16="http://schemas.microsoft.com/office/drawing/2014/main" id="{9128B4CC-A808-C248-A980-D8C0C1038D0C}"/>
              </a:ext>
            </a:extLst>
          </p:cNvPr>
          <p:cNvSpPr>
            <a:spLocks noGrp="1" noChangeArrowheads="1"/>
          </p:cNvSpPr>
          <p:nvPr>
            <p:ph type="sldNum" sz="quarter" idx="11"/>
          </p:nvPr>
        </p:nvSpPr>
        <p:spPr>
          <a:ln/>
        </p:spPr>
        <p:txBody>
          <a:bodyPr/>
          <a:lstStyle>
            <a:lvl1pPr>
              <a:defRPr/>
            </a:lvl1pPr>
          </a:lstStyle>
          <a:p>
            <a:pPr>
              <a:defRPr/>
            </a:pPr>
            <a:fld id="{9E974360-0C5F-204A-8EB3-9FC2F001BAA6}" type="slidenum">
              <a:rPr lang="en-US" altLang="x-none"/>
              <a:pPr>
                <a:defRPr/>
              </a:pPr>
              <a:t>‹#›</a:t>
            </a:fld>
            <a:endParaRPr lang="en-US" altLang="x-none"/>
          </a:p>
        </p:txBody>
      </p:sp>
    </p:spTree>
    <p:extLst>
      <p:ext uri="{BB962C8B-B14F-4D97-AF65-F5344CB8AC3E}">
        <p14:creationId xmlns:p14="http://schemas.microsoft.com/office/powerpoint/2010/main" val="958191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0BD1-D4F0-994F-A9BC-F5A0E74AD0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AA1BDD-B7D8-FC4C-9D8B-AC785BAE90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6B1D2-012D-E74E-859A-BFCA66496328}"/>
              </a:ext>
            </a:extLst>
          </p:cNvPr>
          <p:cNvSpPr>
            <a:spLocks noGrp="1"/>
          </p:cNvSpPr>
          <p:nvPr>
            <p:ph type="dt" sz="half" idx="10"/>
          </p:nvPr>
        </p:nvSpPr>
        <p:spPr/>
        <p:txBody>
          <a:bodyPr/>
          <a:lstStyle/>
          <a:p>
            <a:fld id="{1036EB2E-1671-834B-B8BC-42C89B8CF92D}" type="datetimeFigureOut">
              <a:rPr lang="en-US" smtClean="0"/>
              <a:t>9/1/19</a:t>
            </a:fld>
            <a:endParaRPr lang="en-US"/>
          </a:p>
        </p:txBody>
      </p:sp>
      <p:sp>
        <p:nvSpPr>
          <p:cNvPr id="5" name="Footer Placeholder 4">
            <a:extLst>
              <a:ext uri="{FF2B5EF4-FFF2-40B4-BE49-F238E27FC236}">
                <a16:creationId xmlns:a16="http://schemas.microsoft.com/office/drawing/2014/main" id="{3EF73576-B1BE-B442-9E45-C1E34DDAB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06D18-9AE5-A34D-A41E-6DAF556D49A4}"/>
              </a:ext>
            </a:extLst>
          </p:cNvPr>
          <p:cNvSpPr>
            <a:spLocks noGrp="1"/>
          </p:cNvSpPr>
          <p:nvPr>
            <p:ph type="sldNum" sz="quarter" idx="12"/>
          </p:nvPr>
        </p:nvSpPr>
        <p:spPr/>
        <p:txBody>
          <a:bodyPr/>
          <a:lstStyle/>
          <a:p>
            <a:fld id="{8BAB3904-78A7-2841-A1D6-2C01D73B7E4C}" type="slidenum">
              <a:rPr lang="en-US" smtClean="0"/>
              <a:t>‹#›</a:t>
            </a:fld>
            <a:endParaRPr lang="en-US"/>
          </a:p>
        </p:txBody>
      </p:sp>
    </p:spTree>
    <p:extLst>
      <p:ext uri="{BB962C8B-B14F-4D97-AF65-F5344CB8AC3E}">
        <p14:creationId xmlns:p14="http://schemas.microsoft.com/office/powerpoint/2010/main" val="2371999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E2B8B-8C69-B64D-ACD2-1128981B28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020B22-CD71-D549-A893-65B56C455C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BBF236-F530-B64A-BD1F-39EE4B23A066}"/>
              </a:ext>
            </a:extLst>
          </p:cNvPr>
          <p:cNvSpPr>
            <a:spLocks noGrp="1"/>
          </p:cNvSpPr>
          <p:nvPr>
            <p:ph type="dt" sz="half" idx="10"/>
          </p:nvPr>
        </p:nvSpPr>
        <p:spPr/>
        <p:txBody>
          <a:bodyPr/>
          <a:lstStyle/>
          <a:p>
            <a:fld id="{1036EB2E-1671-834B-B8BC-42C89B8CF92D}" type="datetimeFigureOut">
              <a:rPr lang="en-US" smtClean="0"/>
              <a:t>9/1/19</a:t>
            </a:fld>
            <a:endParaRPr lang="en-US"/>
          </a:p>
        </p:txBody>
      </p:sp>
      <p:sp>
        <p:nvSpPr>
          <p:cNvPr id="5" name="Footer Placeholder 4">
            <a:extLst>
              <a:ext uri="{FF2B5EF4-FFF2-40B4-BE49-F238E27FC236}">
                <a16:creationId xmlns:a16="http://schemas.microsoft.com/office/drawing/2014/main" id="{C486B5F9-FC58-D247-A4CD-DD5531B15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91605-47BD-284C-8FD1-81624FBEAC01}"/>
              </a:ext>
            </a:extLst>
          </p:cNvPr>
          <p:cNvSpPr>
            <a:spLocks noGrp="1"/>
          </p:cNvSpPr>
          <p:nvPr>
            <p:ph type="sldNum" sz="quarter" idx="12"/>
          </p:nvPr>
        </p:nvSpPr>
        <p:spPr/>
        <p:txBody>
          <a:bodyPr/>
          <a:lstStyle/>
          <a:p>
            <a:fld id="{8BAB3904-78A7-2841-A1D6-2C01D73B7E4C}" type="slidenum">
              <a:rPr lang="en-US" smtClean="0"/>
              <a:t>‹#›</a:t>
            </a:fld>
            <a:endParaRPr lang="en-US"/>
          </a:p>
        </p:txBody>
      </p:sp>
    </p:spTree>
    <p:extLst>
      <p:ext uri="{BB962C8B-B14F-4D97-AF65-F5344CB8AC3E}">
        <p14:creationId xmlns:p14="http://schemas.microsoft.com/office/powerpoint/2010/main" val="148736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8E3B-1E85-8047-990A-EF3EA44521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82126A-D672-ED48-92C3-0AAA8BB4B3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D4F3D3-9FFB-4547-9676-4D4A569B2E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5FADFF-E7FE-7549-A854-A7F5E184DAA2}"/>
              </a:ext>
            </a:extLst>
          </p:cNvPr>
          <p:cNvSpPr>
            <a:spLocks noGrp="1"/>
          </p:cNvSpPr>
          <p:nvPr>
            <p:ph type="dt" sz="half" idx="10"/>
          </p:nvPr>
        </p:nvSpPr>
        <p:spPr/>
        <p:txBody>
          <a:bodyPr/>
          <a:lstStyle/>
          <a:p>
            <a:fld id="{1036EB2E-1671-834B-B8BC-42C89B8CF92D}" type="datetimeFigureOut">
              <a:rPr lang="en-US" smtClean="0"/>
              <a:t>9/1/19</a:t>
            </a:fld>
            <a:endParaRPr lang="en-US"/>
          </a:p>
        </p:txBody>
      </p:sp>
      <p:sp>
        <p:nvSpPr>
          <p:cNvPr id="6" name="Footer Placeholder 5">
            <a:extLst>
              <a:ext uri="{FF2B5EF4-FFF2-40B4-BE49-F238E27FC236}">
                <a16:creationId xmlns:a16="http://schemas.microsoft.com/office/drawing/2014/main" id="{B0047AF1-B886-F540-B699-BF3EAF5E09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1D505D-F129-3747-B1FC-551216B61438}"/>
              </a:ext>
            </a:extLst>
          </p:cNvPr>
          <p:cNvSpPr>
            <a:spLocks noGrp="1"/>
          </p:cNvSpPr>
          <p:nvPr>
            <p:ph type="sldNum" sz="quarter" idx="12"/>
          </p:nvPr>
        </p:nvSpPr>
        <p:spPr/>
        <p:txBody>
          <a:bodyPr/>
          <a:lstStyle/>
          <a:p>
            <a:fld id="{8BAB3904-78A7-2841-A1D6-2C01D73B7E4C}" type="slidenum">
              <a:rPr lang="en-US" smtClean="0"/>
              <a:t>‹#›</a:t>
            </a:fld>
            <a:endParaRPr lang="en-US"/>
          </a:p>
        </p:txBody>
      </p:sp>
    </p:spTree>
    <p:extLst>
      <p:ext uri="{BB962C8B-B14F-4D97-AF65-F5344CB8AC3E}">
        <p14:creationId xmlns:p14="http://schemas.microsoft.com/office/powerpoint/2010/main" val="277308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C82FD-72EB-FA4C-9C73-37B7308674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EC47DA-2B55-244B-B3C0-131F766DB0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B7D4E0-B04F-E846-8AA5-E5C25D2908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7D0D5F-2DBE-BC43-99FC-403A95ECA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B22D25-7CF1-BC44-AFFA-3DBCC92745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56E245-CC99-0C4C-8115-9E4DA2B01583}"/>
              </a:ext>
            </a:extLst>
          </p:cNvPr>
          <p:cNvSpPr>
            <a:spLocks noGrp="1"/>
          </p:cNvSpPr>
          <p:nvPr>
            <p:ph type="dt" sz="half" idx="10"/>
          </p:nvPr>
        </p:nvSpPr>
        <p:spPr/>
        <p:txBody>
          <a:bodyPr/>
          <a:lstStyle/>
          <a:p>
            <a:fld id="{1036EB2E-1671-834B-B8BC-42C89B8CF92D}" type="datetimeFigureOut">
              <a:rPr lang="en-US" smtClean="0"/>
              <a:t>9/1/19</a:t>
            </a:fld>
            <a:endParaRPr lang="en-US"/>
          </a:p>
        </p:txBody>
      </p:sp>
      <p:sp>
        <p:nvSpPr>
          <p:cNvPr id="8" name="Footer Placeholder 7">
            <a:extLst>
              <a:ext uri="{FF2B5EF4-FFF2-40B4-BE49-F238E27FC236}">
                <a16:creationId xmlns:a16="http://schemas.microsoft.com/office/drawing/2014/main" id="{21AECBE6-E7CB-2E44-AD7C-D09923F3BC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F7DCC2-DC69-C241-8BB2-08F1B87B70EA}"/>
              </a:ext>
            </a:extLst>
          </p:cNvPr>
          <p:cNvSpPr>
            <a:spLocks noGrp="1"/>
          </p:cNvSpPr>
          <p:nvPr>
            <p:ph type="sldNum" sz="quarter" idx="12"/>
          </p:nvPr>
        </p:nvSpPr>
        <p:spPr/>
        <p:txBody>
          <a:bodyPr/>
          <a:lstStyle/>
          <a:p>
            <a:fld id="{8BAB3904-78A7-2841-A1D6-2C01D73B7E4C}" type="slidenum">
              <a:rPr lang="en-US" smtClean="0"/>
              <a:t>‹#›</a:t>
            </a:fld>
            <a:endParaRPr lang="en-US"/>
          </a:p>
        </p:txBody>
      </p:sp>
    </p:spTree>
    <p:extLst>
      <p:ext uri="{BB962C8B-B14F-4D97-AF65-F5344CB8AC3E}">
        <p14:creationId xmlns:p14="http://schemas.microsoft.com/office/powerpoint/2010/main" val="2223229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C516B-9A4A-BC49-A6FD-DFF462E90F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7F8956-5044-0846-82D7-3EAE121A7CA5}"/>
              </a:ext>
            </a:extLst>
          </p:cNvPr>
          <p:cNvSpPr>
            <a:spLocks noGrp="1"/>
          </p:cNvSpPr>
          <p:nvPr>
            <p:ph type="dt" sz="half" idx="10"/>
          </p:nvPr>
        </p:nvSpPr>
        <p:spPr/>
        <p:txBody>
          <a:bodyPr/>
          <a:lstStyle/>
          <a:p>
            <a:fld id="{1036EB2E-1671-834B-B8BC-42C89B8CF92D}" type="datetimeFigureOut">
              <a:rPr lang="en-US" smtClean="0"/>
              <a:t>9/1/19</a:t>
            </a:fld>
            <a:endParaRPr lang="en-US"/>
          </a:p>
        </p:txBody>
      </p:sp>
      <p:sp>
        <p:nvSpPr>
          <p:cNvPr id="4" name="Footer Placeholder 3">
            <a:extLst>
              <a:ext uri="{FF2B5EF4-FFF2-40B4-BE49-F238E27FC236}">
                <a16:creationId xmlns:a16="http://schemas.microsoft.com/office/drawing/2014/main" id="{9D58D1FA-56F8-0E46-8F3B-6B6DB2B0A2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93EB15-529A-6A43-B57C-6BE132B4ACE7}"/>
              </a:ext>
            </a:extLst>
          </p:cNvPr>
          <p:cNvSpPr>
            <a:spLocks noGrp="1"/>
          </p:cNvSpPr>
          <p:nvPr>
            <p:ph type="sldNum" sz="quarter" idx="12"/>
          </p:nvPr>
        </p:nvSpPr>
        <p:spPr/>
        <p:txBody>
          <a:bodyPr/>
          <a:lstStyle/>
          <a:p>
            <a:fld id="{8BAB3904-78A7-2841-A1D6-2C01D73B7E4C}" type="slidenum">
              <a:rPr lang="en-US" smtClean="0"/>
              <a:t>‹#›</a:t>
            </a:fld>
            <a:endParaRPr lang="en-US"/>
          </a:p>
        </p:txBody>
      </p:sp>
    </p:spTree>
    <p:extLst>
      <p:ext uri="{BB962C8B-B14F-4D97-AF65-F5344CB8AC3E}">
        <p14:creationId xmlns:p14="http://schemas.microsoft.com/office/powerpoint/2010/main" val="3315426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D1CBDB-4E5B-064A-B798-D23A96BED061}"/>
              </a:ext>
            </a:extLst>
          </p:cNvPr>
          <p:cNvSpPr>
            <a:spLocks noGrp="1"/>
          </p:cNvSpPr>
          <p:nvPr>
            <p:ph type="dt" sz="half" idx="10"/>
          </p:nvPr>
        </p:nvSpPr>
        <p:spPr/>
        <p:txBody>
          <a:bodyPr/>
          <a:lstStyle/>
          <a:p>
            <a:fld id="{1036EB2E-1671-834B-B8BC-42C89B8CF92D}" type="datetimeFigureOut">
              <a:rPr lang="en-US" smtClean="0"/>
              <a:t>9/1/19</a:t>
            </a:fld>
            <a:endParaRPr lang="en-US"/>
          </a:p>
        </p:txBody>
      </p:sp>
      <p:sp>
        <p:nvSpPr>
          <p:cNvPr id="3" name="Footer Placeholder 2">
            <a:extLst>
              <a:ext uri="{FF2B5EF4-FFF2-40B4-BE49-F238E27FC236}">
                <a16:creationId xmlns:a16="http://schemas.microsoft.com/office/drawing/2014/main" id="{0B83DB75-0F5F-5849-BB3D-51269A8F22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2CA952-B04E-B54D-A845-3CAA3B2D2679}"/>
              </a:ext>
            </a:extLst>
          </p:cNvPr>
          <p:cNvSpPr>
            <a:spLocks noGrp="1"/>
          </p:cNvSpPr>
          <p:nvPr>
            <p:ph type="sldNum" sz="quarter" idx="12"/>
          </p:nvPr>
        </p:nvSpPr>
        <p:spPr/>
        <p:txBody>
          <a:bodyPr/>
          <a:lstStyle/>
          <a:p>
            <a:fld id="{8BAB3904-78A7-2841-A1D6-2C01D73B7E4C}" type="slidenum">
              <a:rPr lang="en-US" smtClean="0"/>
              <a:t>‹#›</a:t>
            </a:fld>
            <a:endParaRPr lang="en-US"/>
          </a:p>
        </p:txBody>
      </p:sp>
    </p:spTree>
    <p:extLst>
      <p:ext uri="{BB962C8B-B14F-4D97-AF65-F5344CB8AC3E}">
        <p14:creationId xmlns:p14="http://schemas.microsoft.com/office/powerpoint/2010/main" val="2437315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45229-E6DE-FC46-B72D-E79E2F49CC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C3F0EF-2D6A-4647-8BA5-B7113DA489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62CF72-EF35-D348-8290-BA1A3AB20F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218361-6A68-2341-93B6-26D3811787D0}"/>
              </a:ext>
            </a:extLst>
          </p:cNvPr>
          <p:cNvSpPr>
            <a:spLocks noGrp="1"/>
          </p:cNvSpPr>
          <p:nvPr>
            <p:ph type="dt" sz="half" idx="10"/>
          </p:nvPr>
        </p:nvSpPr>
        <p:spPr/>
        <p:txBody>
          <a:bodyPr/>
          <a:lstStyle/>
          <a:p>
            <a:fld id="{1036EB2E-1671-834B-B8BC-42C89B8CF92D}" type="datetimeFigureOut">
              <a:rPr lang="en-US" smtClean="0"/>
              <a:t>9/1/19</a:t>
            </a:fld>
            <a:endParaRPr lang="en-US"/>
          </a:p>
        </p:txBody>
      </p:sp>
      <p:sp>
        <p:nvSpPr>
          <p:cNvPr id="6" name="Footer Placeholder 5">
            <a:extLst>
              <a:ext uri="{FF2B5EF4-FFF2-40B4-BE49-F238E27FC236}">
                <a16:creationId xmlns:a16="http://schemas.microsoft.com/office/drawing/2014/main" id="{71AA3644-EC13-0B48-95F0-A525572268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3D7DF4-327F-524D-8705-53CD5ED6E6AE}"/>
              </a:ext>
            </a:extLst>
          </p:cNvPr>
          <p:cNvSpPr>
            <a:spLocks noGrp="1"/>
          </p:cNvSpPr>
          <p:nvPr>
            <p:ph type="sldNum" sz="quarter" idx="12"/>
          </p:nvPr>
        </p:nvSpPr>
        <p:spPr/>
        <p:txBody>
          <a:bodyPr/>
          <a:lstStyle/>
          <a:p>
            <a:fld id="{8BAB3904-78A7-2841-A1D6-2C01D73B7E4C}" type="slidenum">
              <a:rPr lang="en-US" smtClean="0"/>
              <a:t>‹#›</a:t>
            </a:fld>
            <a:endParaRPr lang="en-US"/>
          </a:p>
        </p:txBody>
      </p:sp>
    </p:spTree>
    <p:extLst>
      <p:ext uri="{BB962C8B-B14F-4D97-AF65-F5344CB8AC3E}">
        <p14:creationId xmlns:p14="http://schemas.microsoft.com/office/powerpoint/2010/main" val="322149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28DF1-13C3-AC49-AD05-4BC2FA88B0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AF737F-80F9-EB42-94F6-F8E2713913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88C9B4-C883-A241-9EA7-2ADB5DBE8F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202488-EF9F-384D-8DA8-A0F478280516}"/>
              </a:ext>
            </a:extLst>
          </p:cNvPr>
          <p:cNvSpPr>
            <a:spLocks noGrp="1"/>
          </p:cNvSpPr>
          <p:nvPr>
            <p:ph type="dt" sz="half" idx="10"/>
          </p:nvPr>
        </p:nvSpPr>
        <p:spPr/>
        <p:txBody>
          <a:bodyPr/>
          <a:lstStyle/>
          <a:p>
            <a:fld id="{1036EB2E-1671-834B-B8BC-42C89B8CF92D}" type="datetimeFigureOut">
              <a:rPr lang="en-US" smtClean="0"/>
              <a:t>9/1/19</a:t>
            </a:fld>
            <a:endParaRPr lang="en-US"/>
          </a:p>
        </p:txBody>
      </p:sp>
      <p:sp>
        <p:nvSpPr>
          <p:cNvPr id="6" name="Footer Placeholder 5">
            <a:extLst>
              <a:ext uri="{FF2B5EF4-FFF2-40B4-BE49-F238E27FC236}">
                <a16:creationId xmlns:a16="http://schemas.microsoft.com/office/drawing/2014/main" id="{E9685460-4AA3-FF43-AE94-34F0221893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337A90-27EB-3B4C-AD6E-B65D6EB2DA8B}"/>
              </a:ext>
            </a:extLst>
          </p:cNvPr>
          <p:cNvSpPr>
            <a:spLocks noGrp="1"/>
          </p:cNvSpPr>
          <p:nvPr>
            <p:ph type="sldNum" sz="quarter" idx="12"/>
          </p:nvPr>
        </p:nvSpPr>
        <p:spPr/>
        <p:txBody>
          <a:bodyPr/>
          <a:lstStyle/>
          <a:p>
            <a:fld id="{8BAB3904-78A7-2841-A1D6-2C01D73B7E4C}" type="slidenum">
              <a:rPr lang="en-US" smtClean="0"/>
              <a:t>‹#›</a:t>
            </a:fld>
            <a:endParaRPr lang="en-US"/>
          </a:p>
        </p:txBody>
      </p:sp>
    </p:spTree>
    <p:extLst>
      <p:ext uri="{BB962C8B-B14F-4D97-AF65-F5344CB8AC3E}">
        <p14:creationId xmlns:p14="http://schemas.microsoft.com/office/powerpoint/2010/main" val="1948414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8D9FC4-EA71-7347-9FBE-C29AE0859F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487FF3-193D-684A-84D7-30AEFCF30B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B3E5AE-406E-D048-992F-2C5729DF7D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6EB2E-1671-834B-B8BC-42C89B8CF92D}" type="datetimeFigureOut">
              <a:rPr lang="en-US" smtClean="0"/>
              <a:t>9/1/19</a:t>
            </a:fld>
            <a:endParaRPr lang="en-US"/>
          </a:p>
        </p:txBody>
      </p:sp>
      <p:sp>
        <p:nvSpPr>
          <p:cNvPr id="5" name="Footer Placeholder 4">
            <a:extLst>
              <a:ext uri="{FF2B5EF4-FFF2-40B4-BE49-F238E27FC236}">
                <a16:creationId xmlns:a16="http://schemas.microsoft.com/office/drawing/2014/main" id="{1A05459B-BAC7-6F46-8E74-249F07F030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F9E05B-028B-EE4E-B607-062B5CBA2F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B3904-78A7-2841-A1D6-2C01D73B7E4C}" type="slidenum">
              <a:rPr lang="en-US" smtClean="0"/>
              <a:t>‹#›</a:t>
            </a:fld>
            <a:endParaRPr lang="en-US"/>
          </a:p>
        </p:txBody>
      </p:sp>
    </p:spTree>
    <p:extLst>
      <p:ext uri="{BB962C8B-B14F-4D97-AF65-F5344CB8AC3E}">
        <p14:creationId xmlns:p14="http://schemas.microsoft.com/office/powerpoint/2010/main" val="820155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en.wikipedia.org/wiki/Scheme_(programming_language)" TargetMode="External"/><Relationship Id="rId3" Type="http://schemas.openxmlformats.org/officeDocument/2006/relationships/hyperlink" Target="http://en.wikipedia.org/wiki/Java_(programming_language)" TargetMode="External"/><Relationship Id="rId7" Type="http://schemas.openxmlformats.org/officeDocument/2006/relationships/hyperlink" Target="http://en.wikipedia.org/wiki/Python_(programming_language)"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hyperlink" Target="http://en.wikipedia.org/wiki/Ocaml" TargetMode="External"/><Relationship Id="rId5" Type="http://schemas.openxmlformats.org/officeDocument/2006/relationships/hyperlink" Target="http://en.wikipedia.org/wiki/Ruby_(programming_language)" TargetMode="External"/><Relationship Id="rId4" Type="http://schemas.openxmlformats.org/officeDocument/2006/relationships/hyperlink" Target="http://en.wikipedia.org/wiki/C" TargetMode="External"/><Relationship Id="rId9" Type="http://schemas.openxmlformats.org/officeDocument/2006/relationships/hyperlink" Target="http://en.wikipedia.org/wiki/Visual_Basic_.NET"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BF806-B407-7D41-A288-B8EF1667D821}"/>
              </a:ext>
            </a:extLst>
          </p:cNvPr>
          <p:cNvSpPr>
            <a:spLocks noGrp="1"/>
          </p:cNvSpPr>
          <p:nvPr>
            <p:ph type="ctrTitle"/>
          </p:nvPr>
        </p:nvSpPr>
        <p:spPr/>
        <p:txBody>
          <a:bodyPr/>
          <a:lstStyle/>
          <a:p>
            <a:r>
              <a:rPr lang="en-US" dirty="0"/>
              <a:t>CMSC330.2xx</a:t>
            </a:r>
            <a:br>
              <a:rPr lang="en-US" dirty="0"/>
            </a:br>
            <a:r>
              <a:rPr lang="en-US" dirty="0"/>
              <a:t>Day 4 – Ruby Clean Up</a:t>
            </a:r>
          </a:p>
        </p:txBody>
      </p:sp>
      <p:sp>
        <p:nvSpPr>
          <p:cNvPr id="3" name="Subtitle 2">
            <a:extLst>
              <a:ext uri="{FF2B5EF4-FFF2-40B4-BE49-F238E27FC236}">
                <a16:creationId xmlns:a16="http://schemas.microsoft.com/office/drawing/2014/main" id="{79D3BAD3-4648-8C4E-87D0-A8F0B2487F14}"/>
              </a:ext>
            </a:extLst>
          </p:cNvPr>
          <p:cNvSpPr>
            <a:spLocks noGrp="1"/>
          </p:cNvSpPr>
          <p:nvPr>
            <p:ph type="subTitle" idx="1"/>
          </p:nvPr>
        </p:nvSpPr>
        <p:spPr/>
        <p:txBody>
          <a:bodyPr/>
          <a:lstStyle/>
          <a:p>
            <a:r>
              <a:rPr lang="en-US" dirty="0"/>
              <a:t>Fall 2019 Eastman</a:t>
            </a:r>
          </a:p>
          <a:p>
            <a:endParaRPr lang="en-US" dirty="0"/>
          </a:p>
        </p:txBody>
      </p:sp>
    </p:spTree>
    <p:extLst>
      <p:ext uri="{BB962C8B-B14F-4D97-AF65-F5344CB8AC3E}">
        <p14:creationId xmlns:p14="http://schemas.microsoft.com/office/powerpoint/2010/main" val="1575100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FE5CB530-1D4C-E24C-9E40-54461694A2DC}"/>
              </a:ext>
            </a:extLst>
          </p:cNvPr>
          <p:cNvSpPr>
            <a:spLocks noGrp="1" noChangeArrowheads="1"/>
          </p:cNvSpPr>
          <p:nvPr>
            <p:ph type="title"/>
          </p:nvPr>
        </p:nvSpPr>
        <p:spPr/>
        <p:txBody>
          <a:bodyPr/>
          <a:lstStyle/>
          <a:p>
            <a:r>
              <a:rPr lang="en-US" altLang="en-US"/>
              <a:t>Comparisons</a:t>
            </a:r>
          </a:p>
        </p:txBody>
      </p:sp>
      <p:sp>
        <p:nvSpPr>
          <p:cNvPr id="32770" name="Rectangle 3">
            <a:extLst>
              <a:ext uri="{FF2B5EF4-FFF2-40B4-BE49-F238E27FC236}">
                <a16:creationId xmlns:a16="http://schemas.microsoft.com/office/drawing/2014/main" id="{FF90AD2E-B06F-474E-9975-0EC1AB3FA0CF}"/>
              </a:ext>
            </a:extLst>
          </p:cNvPr>
          <p:cNvSpPr>
            <a:spLocks noGrp="1" noChangeArrowheads="1"/>
          </p:cNvSpPr>
          <p:nvPr>
            <p:ph type="body" idx="1"/>
          </p:nvPr>
        </p:nvSpPr>
        <p:spPr/>
        <p:txBody>
          <a:bodyPr/>
          <a:lstStyle/>
          <a:p>
            <a:r>
              <a:rPr lang="en-US" altLang="en-US" dirty="0"/>
              <a:t>Sorting requires ability to compare two values</a:t>
            </a:r>
          </a:p>
          <a:p>
            <a:r>
              <a:rPr lang="en-US" altLang="en-US" dirty="0"/>
              <a:t>Ruby comparison method </a:t>
            </a:r>
            <a:r>
              <a:rPr lang="en-US" altLang="en-US" dirty="0">
                <a:solidFill>
                  <a:srgbClr val="FF0000"/>
                </a:solidFill>
              </a:rPr>
              <a:t>&lt;=&gt; </a:t>
            </a:r>
            <a:r>
              <a:rPr lang="en-US" altLang="en-US" dirty="0"/>
              <a:t>(binary op)</a:t>
            </a:r>
          </a:p>
          <a:p>
            <a:pPr lvl="2"/>
            <a:r>
              <a:rPr lang="en-US" altLang="en-US" dirty="0"/>
              <a:t> -1 = less</a:t>
            </a:r>
          </a:p>
          <a:p>
            <a:pPr lvl="2"/>
            <a:r>
              <a:rPr lang="en-US" altLang="en-US" dirty="0"/>
              <a:t>0 = equals</a:t>
            </a:r>
          </a:p>
          <a:p>
            <a:pPr lvl="2"/>
            <a:r>
              <a:rPr lang="en-US" altLang="en-US" dirty="0"/>
              <a:t>+1 = greater</a:t>
            </a:r>
          </a:p>
          <a:p>
            <a:r>
              <a:rPr lang="en-US" altLang="en-US" dirty="0"/>
              <a:t>Examples</a:t>
            </a:r>
          </a:p>
          <a:p>
            <a:pPr lvl="1"/>
            <a:r>
              <a:rPr lang="en-US" altLang="en-US" dirty="0"/>
              <a:t>3 &lt;=&gt; 4 returns -1</a:t>
            </a:r>
          </a:p>
          <a:p>
            <a:pPr lvl="1"/>
            <a:r>
              <a:rPr lang="en-US" altLang="en-US" dirty="0"/>
              <a:t>4 &lt;=&gt; 3 returns +1</a:t>
            </a:r>
          </a:p>
          <a:p>
            <a:pPr lvl="1"/>
            <a:r>
              <a:rPr lang="en-US" altLang="en-US" dirty="0"/>
              <a:t>3 &lt;=&gt; 3 returns 0</a:t>
            </a:r>
          </a:p>
          <a:p>
            <a:pPr lvl="1"/>
            <a:endParaRPr lang="en-US" altLang="en-US" dirty="0"/>
          </a:p>
          <a:p>
            <a:pPr lvl="1"/>
            <a:endParaRPr lang="en-US" altLang="en-US" dirty="0">
              <a:solidFill>
                <a:schemeClr val="tx1"/>
              </a:solidFill>
            </a:endParaRPr>
          </a:p>
        </p:txBody>
      </p:sp>
    </p:spTree>
    <p:extLst>
      <p:ext uri="{BB962C8B-B14F-4D97-AF65-F5344CB8AC3E}">
        <p14:creationId xmlns:p14="http://schemas.microsoft.com/office/powerpoint/2010/main" val="2939492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D474FC15-2B60-3542-BB83-F20CF214F4C7}"/>
              </a:ext>
            </a:extLst>
          </p:cNvPr>
          <p:cNvSpPr>
            <a:spLocks noGrp="1" noChangeArrowheads="1"/>
          </p:cNvSpPr>
          <p:nvPr>
            <p:ph type="title"/>
          </p:nvPr>
        </p:nvSpPr>
        <p:spPr/>
        <p:txBody>
          <a:bodyPr/>
          <a:lstStyle/>
          <a:p>
            <a:r>
              <a:rPr lang="en-US" altLang="en-US"/>
              <a:t>Sorting</a:t>
            </a:r>
          </a:p>
        </p:txBody>
      </p:sp>
      <p:sp>
        <p:nvSpPr>
          <p:cNvPr id="33794" name="Rectangle 3">
            <a:extLst>
              <a:ext uri="{FF2B5EF4-FFF2-40B4-BE49-F238E27FC236}">
                <a16:creationId xmlns:a16="http://schemas.microsoft.com/office/drawing/2014/main" id="{6FA4C912-C10C-CA40-916E-CE1C077F2BB3}"/>
              </a:ext>
            </a:extLst>
          </p:cNvPr>
          <p:cNvSpPr>
            <a:spLocks noGrp="1" noChangeArrowheads="1"/>
          </p:cNvSpPr>
          <p:nvPr>
            <p:ph type="body" idx="1"/>
          </p:nvPr>
        </p:nvSpPr>
        <p:spPr/>
        <p:txBody>
          <a:bodyPr/>
          <a:lstStyle/>
          <a:p>
            <a:r>
              <a:rPr lang="en-US" altLang="en-US" dirty="0"/>
              <a:t>Default sort (puts values in ascending order)</a:t>
            </a:r>
          </a:p>
          <a:p>
            <a:pPr lvl="1"/>
            <a:r>
              <a:rPr lang="en-US" altLang="en-US" dirty="0">
                <a:highlight>
                  <a:srgbClr val="FFFF00"/>
                </a:highlight>
              </a:rPr>
              <a:t>[2,5,1,3,4].sort    </a:t>
            </a:r>
            <a:r>
              <a:rPr lang="en-US" altLang="en-US" dirty="0"/>
              <a:t># returns [1,2,3,4,5]</a:t>
            </a:r>
          </a:p>
          <a:p>
            <a:r>
              <a:rPr lang="en-US" altLang="en-US" dirty="0"/>
              <a:t>Custom sort (based on value returned by code block} </a:t>
            </a:r>
          </a:p>
          <a:p>
            <a:pPr lvl="1"/>
            <a:r>
              <a:rPr lang="en-US" altLang="en-US" dirty="0">
                <a:highlight>
                  <a:srgbClr val="FFFF00"/>
                </a:highlight>
              </a:rPr>
              <a:t>[2,5,1,3,4].sort { |</a:t>
            </a:r>
            <a:r>
              <a:rPr lang="en-US" altLang="en-US" dirty="0" err="1">
                <a:highlight>
                  <a:srgbClr val="FFFF00"/>
                </a:highlight>
              </a:rPr>
              <a:t>x,y</a:t>
            </a:r>
            <a:r>
              <a:rPr lang="en-US" altLang="en-US" dirty="0">
                <a:highlight>
                  <a:srgbClr val="FFFF00"/>
                </a:highlight>
              </a:rPr>
              <a:t>| y &lt;=&gt; x }   </a:t>
            </a:r>
            <a:r>
              <a:rPr lang="en-US" altLang="en-US" dirty="0"/>
              <a:t># returns [5,4,3,2,1]</a:t>
            </a:r>
          </a:p>
          <a:p>
            <a:pPr lvl="1"/>
            <a:r>
              <a:rPr lang="en-US" altLang="en-US" dirty="0"/>
              <a:t>Where -1 = less, 0 = equals, +1 = greater</a:t>
            </a:r>
          </a:p>
          <a:p>
            <a:pPr lvl="1"/>
            <a:r>
              <a:rPr lang="en-US" altLang="en-US" dirty="0"/>
              <a:t>Code block return value used for comparisons</a:t>
            </a:r>
          </a:p>
          <a:p>
            <a:pPr lvl="1"/>
            <a:endParaRPr lang="en-US" altLang="en-US" dirty="0"/>
          </a:p>
        </p:txBody>
      </p:sp>
    </p:spTree>
    <p:extLst>
      <p:ext uri="{BB962C8B-B14F-4D97-AF65-F5344CB8AC3E}">
        <p14:creationId xmlns:p14="http://schemas.microsoft.com/office/powerpoint/2010/main" val="4040061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5">
            <a:extLst>
              <a:ext uri="{FF2B5EF4-FFF2-40B4-BE49-F238E27FC236}">
                <a16:creationId xmlns:a16="http://schemas.microsoft.com/office/drawing/2014/main" id="{6F484F0E-39E8-8546-AC30-F965E1DC8CD7}"/>
              </a:ext>
            </a:extLst>
          </p:cNvPr>
          <p:cNvSpPr>
            <a:spLocks noGrp="1" noChangeArrowheads="1"/>
          </p:cNvSpPr>
          <p:nvPr>
            <p:ph type="title"/>
          </p:nvPr>
        </p:nvSpPr>
        <p:spPr/>
        <p:txBody>
          <a:bodyPr/>
          <a:lstStyle/>
          <a:p>
            <a:r>
              <a:rPr lang="en-US" altLang="en-US">
                <a:solidFill>
                  <a:srgbClr val="FF0000"/>
                </a:solidFill>
              </a:rPr>
              <a:t>Quiz 2: </a:t>
            </a:r>
            <a:r>
              <a:rPr lang="en-US" altLang="en-US"/>
              <a:t>What is the output?</a:t>
            </a:r>
            <a:endParaRPr lang="en-US" altLang="en-US">
              <a:solidFill>
                <a:srgbClr val="0070C0"/>
              </a:solidFill>
            </a:endParaRPr>
          </a:p>
        </p:txBody>
      </p:sp>
      <p:sp>
        <p:nvSpPr>
          <p:cNvPr id="34818" name="Content Placeholder 1">
            <a:extLst>
              <a:ext uri="{FF2B5EF4-FFF2-40B4-BE49-F238E27FC236}">
                <a16:creationId xmlns:a16="http://schemas.microsoft.com/office/drawing/2014/main" id="{DFFF292D-AD59-C24B-9799-4FB330C4C7A7}"/>
              </a:ext>
            </a:extLst>
          </p:cNvPr>
          <p:cNvSpPr>
            <a:spLocks noGrp="1" noChangeArrowheads="1"/>
          </p:cNvSpPr>
          <p:nvPr>
            <p:ph idx="1"/>
          </p:nvPr>
        </p:nvSpPr>
        <p:spPr/>
        <p:txBody>
          <a:bodyPr/>
          <a:lstStyle/>
          <a:p>
            <a:pPr marL="0" indent="0">
              <a:buNone/>
            </a:pPr>
            <a:r>
              <a:rPr lang="en-US" altLang="en-US" sz="2200" b="1">
                <a:latin typeface="Courier New" panose="02070309020205020404" pitchFamily="49" charset="0"/>
              </a:rPr>
              <a:t>print </a:t>
            </a:r>
          </a:p>
          <a:p>
            <a:pPr marL="0" indent="0">
              <a:buNone/>
            </a:pPr>
            <a:r>
              <a:rPr lang="en-US" altLang="en-US" sz="2200" b="1">
                <a:latin typeface="Courier New" panose="02070309020205020404" pitchFamily="49" charset="0"/>
              </a:rPr>
              <a:t> [1,4,7,3,2].sort { |x,y| (x % 2) &lt;=&gt; (y % 2) }</a:t>
            </a:r>
          </a:p>
          <a:p>
            <a:pPr marL="0" indent="0">
              <a:buNone/>
            </a:pPr>
            <a:endParaRPr lang="en-US" altLang="en-US" sz="2200" b="1">
              <a:latin typeface="Courier New" panose="02070309020205020404" pitchFamily="49" charset="0"/>
            </a:endParaRPr>
          </a:p>
          <a:p>
            <a:pPr lvl="1"/>
            <a:r>
              <a:rPr lang="en-US" altLang="en-US"/>
              <a:t>Recall that % is the modulus operator</a:t>
            </a:r>
          </a:p>
          <a:p>
            <a:pPr lvl="1"/>
            <a:r>
              <a:rPr lang="en-US" altLang="en-US"/>
              <a:t>And </a:t>
            </a:r>
            <a:r>
              <a:rPr lang="en-US" altLang="en-US">
                <a:sym typeface="Wingdings" pitchFamily="2" charset="2"/>
              </a:rPr>
              <a:t>&lt;=&gt; is the built in comparison operator</a:t>
            </a:r>
            <a:endParaRPr lang="en-US" altLang="en-US"/>
          </a:p>
          <a:p>
            <a:pPr marL="0" indent="0"/>
            <a:endParaRPr lang="en-US" altLang="en-US"/>
          </a:p>
          <a:p>
            <a:pPr marL="0" indent="0">
              <a:buFontTx/>
              <a:buAutoNum type="alphaLcParenR"/>
            </a:pPr>
            <a:r>
              <a:rPr lang="en-US" altLang="en-US" sz="2200" b="1">
                <a:latin typeface="Courier New" panose="02070309020205020404" pitchFamily="49" charset="0"/>
              </a:rPr>
              <a:t>[1, 2, 3, 4, 7]</a:t>
            </a:r>
          </a:p>
          <a:p>
            <a:pPr marL="0" indent="0">
              <a:buFontTx/>
              <a:buAutoNum type="alphaLcParenR"/>
            </a:pPr>
            <a:r>
              <a:rPr lang="en-US" altLang="en-US" sz="2200" b="1">
                <a:latin typeface="Courier New" panose="02070309020205020404" pitchFamily="49" charset="0"/>
              </a:rPr>
              <a:t>[4, 2, 1, 7, 3]</a:t>
            </a:r>
          </a:p>
          <a:p>
            <a:pPr marL="0" indent="0">
              <a:buFontTx/>
              <a:buAutoNum type="alphaLcParenR"/>
            </a:pPr>
            <a:r>
              <a:rPr lang="en-US" altLang="en-US" sz="2200" b="1">
                <a:latin typeface="Courier New" panose="02070309020205020404" pitchFamily="49" charset="0"/>
              </a:rPr>
              <a:t>[1, 7, 3, 4, 2]</a:t>
            </a:r>
          </a:p>
          <a:p>
            <a:pPr marL="0" indent="0">
              <a:buFontTx/>
              <a:buAutoNum type="alphaLcParenR"/>
            </a:pPr>
            <a:r>
              <a:rPr lang="en-US" altLang="en-US" sz="2200" b="1">
                <a:latin typeface="Courier New" panose="02070309020205020404" pitchFamily="49" charset="0"/>
              </a:rPr>
              <a:t>[7, 4, 3, 2, 1]</a:t>
            </a:r>
          </a:p>
        </p:txBody>
      </p:sp>
      <p:sp>
        <p:nvSpPr>
          <p:cNvPr id="34819" name="Footer Placeholder 3">
            <a:extLst>
              <a:ext uri="{FF2B5EF4-FFF2-40B4-BE49-F238E27FC236}">
                <a16:creationId xmlns:a16="http://schemas.microsoft.com/office/drawing/2014/main" id="{747A73F6-1499-9A48-ABFF-07F129A02FA8}"/>
              </a:ext>
            </a:extLst>
          </p:cNvPr>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2800">
                <a:solidFill>
                  <a:schemeClr val="tx1"/>
                </a:solidFill>
                <a:latin typeface="Arial" panose="020B0604020202020204" pitchFamily="34" charset="0"/>
                <a:ea typeface="MS PGothic" panose="020B0600070205080204" pitchFamily="34" charset="-128"/>
              </a:defRPr>
            </a:lvl1pPr>
            <a:lvl2pPr marL="741363" indent="-284163">
              <a:spcBef>
                <a:spcPct val="20000"/>
              </a:spcBef>
              <a:buSzPct val="110000"/>
              <a:buChar char="•"/>
              <a:defRPr sz="2400">
                <a:solidFill>
                  <a:schemeClr val="hlink"/>
                </a:solidFill>
                <a:latin typeface="Arial" panose="020B0604020202020204" pitchFamily="34" charset="0"/>
                <a:ea typeface="MS PGothic" panose="020B0600070205080204" pitchFamily="34" charset="-128"/>
              </a:defRPr>
            </a:lvl2pPr>
            <a:lvl3pPr marL="1141413" indent="-227013">
              <a:spcBef>
                <a:spcPct val="20000"/>
              </a:spcBef>
              <a:buSzPct val="70000"/>
              <a:buFont typeface="Wingdings" pitchFamily="2" charset="2"/>
              <a:buChar char="Ø"/>
              <a:defRPr sz="2000">
                <a:solidFill>
                  <a:srgbClr val="800080"/>
                </a:solidFill>
                <a:latin typeface="Arial" panose="020B0604020202020204" pitchFamily="34" charset="0"/>
                <a:ea typeface="MS PGothic" panose="020B0600070205080204" pitchFamily="34" charset="-128"/>
              </a:defRPr>
            </a:lvl3pPr>
            <a:lvl4pPr marL="1598613" indent="-227013">
              <a:spcBef>
                <a:spcPct val="20000"/>
              </a:spcBef>
              <a:buSzPct val="80000"/>
              <a:buChar char="•"/>
              <a:defRPr sz="2000">
                <a:solidFill>
                  <a:schemeClr val="tx1"/>
                </a:solidFill>
                <a:latin typeface="Arial" panose="020B0604020202020204" pitchFamily="34" charset="0"/>
                <a:ea typeface="MS PGothic" panose="020B0600070205080204" pitchFamily="34" charset="-128"/>
              </a:defRPr>
            </a:lvl4pPr>
            <a:lvl5pPr marL="2055813" indent="-227013">
              <a:spcBef>
                <a:spcPct val="20000"/>
              </a:spcBef>
              <a:buSzPct val="80000"/>
              <a:buChar char="•"/>
              <a:defRPr sz="2000">
                <a:solidFill>
                  <a:srgbClr val="0000FF"/>
                </a:solidFill>
                <a:latin typeface="Arial" panose="020B0604020202020204" pitchFamily="34" charset="0"/>
                <a:ea typeface="MS PGothic" panose="020B0600070205080204" pitchFamily="34" charset="-128"/>
              </a:defRPr>
            </a:lvl5pPr>
            <a:lvl6pPr marL="2513013" indent="-227013"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6pPr>
            <a:lvl7pPr marL="2970213" indent="-227013"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7pPr>
            <a:lvl8pPr marL="3427413" indent="-227013"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8pPr>
            <a:lvl9pPr marL="3884613" indent="-227013"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9pPr>
          </a:lstStyle>
          <a:p>
            <a:pPr>
              <a:spcBef>
                <a:spcPct val="0"/>
              </a:spcBef>
              <a:buSzTx/>
              <a:buFontTx/>
              <a:buNone/>
            </a:pPr>
            <a:r>
              <a:rPr lang="nl-NL" altLang="en-US" sz="1200"/>
              <a:t>CMSC 330 - Spring 2019</a:t>
            </a:r>
            <a:endParaRPr lang="en-US" altLang="en-US" sz="1200"/>
          </a:p>
        </p:txBody>
      </p:sp>
      <p:sp>
        <p:nvSpPr>
          <p:cNvPr id="34820" name="Slide Number Placeholder 4">
            <a:extLst>
              <a:ext uri="{FF2B5EF4-FFF2-40B4-BE49-F238E27FC236}">
                <a16:creationId xmlns:a16="http://schemas.microsoft.com/office/drawing/2014/main" id="{527FA1A0-6262-7847-9B3D-93D1F655B272}"/>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2800">
                <a:solidFill>
                  <a:schemeClr val="tx1"/>
                </a:solidFill>
                <a:latin typeface="Arial" panose="020B0604020202020204" pitchFamily="34" charset="0"/>
                <a:ea typeface="MS PGothic" panose="020B0600070205080204" pitchFamily="34" charset="-128"/>
              </a:defRPr>
            </a:lvl1pPr>
            <a:lvl2pPr marL="741363" indent="-284163">
              <a:spcBef>
                <a:spcPct val="20000"/>
              </a:spcBef>
              <a:buSzPct val="110000"/>
              <a:buChar char="•"/>
              <a:defRPr sz="2400">
                <a:solidFill>
                  <a:schemeClr val="hlink"/>
                </a:solidFill>
                <a:latin typeface="Arial" panose="020B0604020202020204" pitchFamily="34" charset="0"/>
                <a:ea typeface="MS PGothic" panose="020B0600070205080204" pitchFamily="34" charset="-128"/>
              </a:defRPr>
            </a:lvl2pPr>
            <a:lvl3pPr marL="1141413" indent="-227013">
              <a:spcBef>
                <a:spcPct val="20000"/>
              </a:spcBef>
              <a:buSzPct val="70000"/>
              <a:buFont typeface="Wingdings" pitchFamily="2" charset="2"/>
              <a:buChar char="Ø"/>
              <a:defRPr sz="2000">
                <a:solidFill>
                  <a:srgbClr val="800080"/>
                </a:solidFill>
                <a:latin typeface="Arial" panose="020B0604020202020204" pitchFamily="34" charset="0"/>
                <a:ea typeface="MS PGothic" panose="020B0600070205080204" pitchFamily="34" charset="-128"/>
              </a:defRPr>
            </a:lvl3pPr>
            <a:lvl4pPr marL="1598613" indent="-227013">
              <a:spcBef>
                <a:spcPct val="20000"/>
              </a:spcBef>
              <a:buSzPct val="80000"/>
              <a:buChar char="•"/>
              <a:defRPr sz="2000">
                <a:solidFill>
                  <a:schemeClr val="tx1"/>
                </a:solidFill>
                <a:latin typeface="Arial" panose="020B0604020202020204" pitchFamily="34" charset="0"/>
                <a:ea typeface="MS PGothic" panose="020B0600070205080204" pitchFamily="34" charset="-128"/>
              </a:defRPr>
            </a:lvl4pPr>
            <a:lvl5pPr marL="2055813" indent="-227013">
              <a:spcBef>
                <a:spcPct val="20000"/>
              </a:spcBef>
              <a:buSzPct val="80000"/>
              <a:buChar char="•"/>
              <a:defRPr sz="2000">
                <a:solidFill>
                  <a:srgbClr val="0000FF"/>
                </a:solidFill>
                <a:latin typeface="Arial" panose="020B0604020202020204" pitchFamily="34" charset="0"/>
                <a:ea typeface="MS PGothic" panose="020B0600070205080204" pitchFamily="34" charset="-128"/>
              </a:defRPr>
            </a:lvl5pPr>
            <a:lvl6pPr marL="2513013" indent="-227013"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6pPr>
            <a:lvl7pPr marL="2970213" indent="-227013"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7pPr>
            <a:lvl8pPr marL="3427413" indent="-227013"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8pPr>
            <a:lvl9pPr marL="3884613" indent="-227013"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9pPr>
          </a:lstStyle>
          <a:p>
            <a:pPr>
              <a:spcBef>
                <a:spcPct val="0"/>
              </a:spcBef>
              <a:buSzTx/>
              <a:buFontTx/>
              <a:buNone/>
            </a:pPr>
            <a:fld id="{05BB2566-0598-0F46-80A6-46DF429F3514}" type="slidenum">
              <a:rPr lang="en-US" altLang="en-US" sz="1200"/>
              <a:pPr>
                <a:spcBef>
                  <a:spcPct val="0"/>
                </a:spcBef>
                <a:buSzTx/>
                <a:buFontTx/>
                <a:buNone/>
              </a:pPr>
              <a:t>12</a:t>
            </a:fld>
            <a:endParaRPr lang="en-US" altLang="en-US" sz="1200"/>
          </a:p>
        </p:txBody>
      </p:sp>
    </p:spTree>
    <p:extLst>
      <p:ext uri="{BB962C8B-B14F-4D97-AF65-F5344CB8AC3E}">
        <p14:creationId xmlns:p14="http://schemas.microsoft.com/office/powerpoint/2010/main" val="3390739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5">
            <a:extLst>
              <a:ext uri="{FF2B5EF4-FFF2-40B4-BE49-F238E27FC236}">
                <a16:creationId xmlns:a16="http://schemas.microsoft.com/office/drawing/2014/main" id="{A300C273-02D1-FA43-B32D-BC8ABD1D2D2E}"/>
              </a:ext>
            </a:extLst>
          </p:cNvPr>
          <p:cNvSpPr>
            <a:spLocks noGrp="1" noChangeArrowheads="1"/>
          </p:cNvSpPr>
          <p:nvPr>
            <p:ph type="title"/>
          </p:nvPr>
        </p:nvSpPr>
        <p:spPr/>
        <p:txBody>
          <a:bodyPr/>
          <a:lstStyle/>
          <a:p>
            <a:r>
              <a:rPr lang="en-US" altLang="en-US">
                <a:solidFill>
                  <a:srgbClr val="FF0000"/>
                </a:solidFill>
              </a:rPr>
              <a:t>Quiz 2: </a:t>
            </a:r>
            <a:r>
              <a:rPr lang="en-US" altLang="en-US"/>
              <a:t>What is the output?</a:t>
            </a:r>
            <a:endParaRPr lang="en-US" altLang="en-US">
              <a:solidFill>
                <a:srgbClr val="0070C0"/>
              </a:solidFill>
            </a:endParaRPr>
          </a:p>
        </p:txBody>
      </p:sp>
      <p:sp>
        <p:nvSpPr>
          <p:cNvPr id="36866" name="Content Placeholder 1">
            <a:extLst>
              <a:ext uri="{FF2B5EF4-FFF2-40B4-BE49-F238E27FC236}">
                <a16:creationId xmlns:a16="http://schemas.microsoft.com/office/drawing/2014/main" id="{3E6F7805-920A-8241-8EA3-6D40A1CBD281}"/>
              </a:ext>
            </a:extLst>
          </p:cNvPr>
          <p:cNvSpPr>
            <a:spLocks noGrp="1" noChangeArrowheads="1"/>
          </p:cNvSpPr>
          <p:nvPr>
            <p:ph idx="1"/>
          </p:nvPr>
        </p:nvSpPr>
        <p:spPr/>
        <p:txBody>
          <a:bodyPr/>
          <a:lstStyle/>
          <a:p>
            <a:pPr marL="0" indent="0">
              <a:buNone/>
            </a:pPr>
            <a:r>
              <a:rPr lang="en-US" altLang="en-US" sz="2200" b="1">
                <a:latin typeface="Courier New" panose="02070309020205020404" pitchFamily="49" charset="0"/>
              </a:rPr>
              <a:t>print </a:t>
            </a:r>
          </a:p>
          <a:p>
            <a:pPr marL="0" indent="0">
              <a:buNone/>
            </a:pPr>
            <a:r>
              <a:rPr lang="en-US" altLang="en-US" sz="2200" b="1">
                <a:latin typeface="Courier New" panose="02070309020205020404" pitchFamily="49" charset="0"/>
              </a:rPr>
              <a:t> [1,4,7,3,2].sort { |x,y| (x % 2) &lt;=&gt; (y % 2) }</a:t>
            </a:r>
          </a:p>
          <a:p>
            <a:pPr marL="0" indent="0">
              <a:buNone/>
            </a:pPr>
            <a:endParaRPr lang="en-US" altLang="en-US" sz="2200" b="1">
              <a:latin typeface="Courier New" panose="02070309020205020404" pitchFamily="49" charset="0"/>
            </a:endParaRPr>
          </a:p>
          <a:p>
            <a:pPr lvl="1"/>
            <a:r>
              <a:rPr lang="en-US" altLang="en-US"/>
              <a:t>Recall that % is the modulus operator</a:t>
            </a:r>
          </a:p>
          <a:p>
            <a:pPr lvl="1"/>
            <a:r>
              <a:rPr lang="en-US" altLang="en-US"/>
              <a:t>And </a:t>
            </a:r>
            <a:r>
              <a:rPr lang="en-US" altLang="en-US">
                <a:sym typeface="Wingdings" pitchFamily="2" charset="2"/>
              </a:rPr>
              <a:t>&lt;=&gt; is the built in comparison operator</a:t>
            </a:r>
            <a:endParaRPr lang="en-US" altLang="en-US"/>
          </a:p>
          <a:p>
            <a:pPr marL="0" indent="0"/>
            <a:endParaRPr lang="en-US" altLang="en-US"/>
          </a:p>
          <a:p>
            <a:pPr marL="0" indent="0">
              <a:buFontTx/>
              <a:buAutoNum type="alphaLcParenR"/>
            </a:pPr>
            <a:r>
              <a:rPr lang="en-US" altLang="en-US" sz="2200" b="1">
                <a:latin typeface="Courier New" panose="02070309020205020404" pitchFamily="49" charset="0"/>
              </a:rPr>
              <a:t>[1, 2, 3, 4, 7]</a:t>
            </a:r>
          </a:p>
          <a:p>
            <a:pPr marL="0" indent="0">
              <a:buFontTx/>
              <a:buAutoNum type="alphaLcParenR"/>
            </a:pPr>
            <a:r>
              <a:rPr lang="en-US" altLang="en-US" sz="2200" b="1">
                <a:solidFill>
                  <a:srgbClr val="FF0000"/>
                </a:solidFill>
                <a:latin typeface="Courier New" panose="02070309020205020404" pitchFamily="49" charset="0"/>
              </a:rPr>
              <a:t>[4, 2, 1, 7, 3]   </a:t>
            </a:r>
            <a:r>
              <a:rPr lang="en-US" altLang="en-US" sz="2200">
                <a:solidFill>
                  <a:srgbClr val="FF0000"/>
                </a:solidFill>
                <a:cs typeface="Arial" panose="020B0604020202020204" pitchFamily="34" charset="0"/>
              </a:rPr>
              <a:t>– evens, then odds, in original order</a:t>
            </a:r>
          </a:p>
          <a:p>
            <a:pPr marL="0" indent="0">
              <a:buFontTx/>
              <a:buAutoNum type="alphaLcParenR"/>
            </a:pPr>
            <a:r>
              <a:rPr lang="en-US" altLang="en-US" sz="2200" b="1">
                <a:latin typeface="Courier New" panose="02070309020205020404" pitchFamily="49" charset="0"/>
              </a:rPr>
              <a:t>[1, 7, 3, 4, 2]</a:t>
            </a:r>
          </a:p>
          <a:p>
            <a:pPr marL="0" indent="0">
              <a:buFontTx/>
              <a:buAutoNum type="alphaLcParenR"/>
            </a:pPr>
            <a:r>
              <a:rPr lang="en-US" altLang="en-US" sz="2200" b="1">
                <a:latin typeface="Courier New" panose="02070309020205020404" pitchFamily="49" charset="0"/>
              </a:rPr>
              <a:t>[7, 4, 3, 2, 1]</a:t>
            </a:r>
          </a:p>
        </p:txBody>
      </p:sp>
    </p:spTree>
    <p:extLst>
      <p:ext uri="{BB962C8B-B14F-4D97-AF65-F5344CB8AC3E}">
        <p14:creationId xmlns:p14="http://schemas.microsoft.com/office/powerpoint/2010/main" val="1851615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712D3820-CFF1-194D-BE06-8081C304EA31}"/>
              </a:ext>
            </a:extLst>
          </p:cNvPr>
          <p:cNvSpPr>
            <a:spLocks noGrp="1" noChangeArrowheads="1"/>
          </p:cNvSpPr>
          <p:nvPr>
            <p:ph type="title"/>
          </p:nvPr>
        </p:nvSpPr>
        <p:spPr/>
        <p:txBody>
          <a:bodyPr/>
          <a:lstStyle/>
          <a:p>
            <a:pPr eaLnBrk="1" hangingPunct="1"/>
            <a:r>
              <a:rPr lang="en-US" altLang="en-US"/>
              <a:t>Special Global Variables</a:t>
            </a:r>
          </a:p>
        </p:txBody>
      </p:sp>
      <p:sp>
        <p:nvSpPr>
          <p:cNvPr id="1486851" name="Rectangle 3">
            <a:extLst>
              <a:ext uri="{FF2B5EF4-FFF2-40B4-BE49-F238E27FC236}">
                <a16:creationId xmlns:a16="http://schemas.microsoft.com/office/drawing/2014/main" id="{A27A0F0B-AD3F-0E42-BD32-FF43A6120850}"/>
              </a:ext>
            </a:extLst>
          </p:cNvPr>
          <p:cNvSpPr>
            <a:spLocks noGrp="1" noChangeArrowheads="1"/>
          </p:cNvSpPr>
          <p:nvPr>
            <p:ph type="body" idx="1"/>
          </p:nvPr>
        </p:nvSpPr>
        <p:spPr/>
        <p:txBody>
          <a:bodyPr>
            <a:normAutofit/>
          </a:bodyPr>
          <a:lstStyle/>
          <a:p>
            <a:pPr eaLnBrk="1" hangingPunct="1"/>
            <a:r>
              <a:rPr lang="en-US" altLang="en-US" dirty="0"/>
              <a:t>Ruby global variables implicitly set by methods</a:t>
            </a:r>
          </a:p>
          <a:p>
            <a:pPr eaLnBrk="1" hangingPunct="1"/>
            <a:r>
              <a:rPr lang="en-US" altLang="en-US" dirty="0"/>
              <a:t>The most insidious one:  </a:t>
            </a:r>
            <a:r>
              <a:rPr lang="en-US" altLang="en-US" dirty="0">
                <a:solidFill>
                  <a:srgbClr val="0000FF"/>
                </a:solidFill>
              </a:rPr>
              <a:t>$_</a:t>
            </a:r>
            <a:endParaRPr lang="en-US" altLang="en-US" dirty="0"/>
          </a:p>
          <a:p>
            <a:pPr lvl="1" eaLnBrk="1" hangingPunct="1"/>
            <a:r>
              <a:rPr lang="en-US" altLang="en-US" dirty="0"/>
              <a:t>Last line of input read by gets or </a:t>
            </a:r>
            <a:r>
              <a:rPr lang="en-US" altLang="en-US" dirty="0" err="1"/>
              <a:t>readline</a:t>
            </a:r>
            <a:endParaRPr lang="en-US" altLang="en-US" dirty="0"/>
          </a:p>
          <a:p>
            <a:pPr eaLnBrk="1" hangingPunct="1"/>
            <a:r>
              <a:rPr lang="en-US" altLang="en-US" dirty="0"/>
              <a:t>Example program</a:t>
            </a:r>
          </a:p>
          <a:p>
            <a:pPr eaLnBrk="1" hangingPunct="1"/>
            <a:endParaRPr lang="en-US" altLang="en-US" dirty="0"/>
          </a:p>
          <a:p>
            <a:pPr eaLnBrk="1" hangingPunct="1"/>
            <a:endParaRPr lang="en-US" altLang="en-US" dirty="0"/>
          </a:p>
          <a:p>
            <a:pPr eaLnBrk="1" hangingPunct="1"/>
            <a:r>
              <a:rPr lang="en-US" altLang="en-US" dirty="0"/>
              <a:t>Using </a:t>
            </a:r>
            <a:r>
              <a:rPr lang="en-US" altLang="en-US" dirty="0">
                <a:solidFill>
                  <a:srgbClr val="0000FF"/>
                </a:solidFill>
              </a:rPr>
              <a:t>$_</a:t>
            </a:r>
            <a:r>
              <a:rPr lang="en-US" altLang="en-US" dirty="0"/>
              <a:t> leads to shorter programs</a:t>
            </a:r>
          </a:p>
          <a:p>
            <a:pPr lvl="1" eaLnBrk="1" hangingPunct="1"/>
            <a:r>
              <a:rPr lang="en-US" altLang="en-US" dirty="0"/>
              <a:t>And confusion</a:t>
            </a:r>
          </a:p>
          <a:p>
            <a:pPr lvl="1" eaLnBrk="1" hangingPunct="1"/>
            <a:r>
              <a:rPr lang="en-US" altLang="en-US" dirty="0"/>
              <a:t>We suggest you avoid using it</a:t>
            </a:r>
          </a:p>
        </p:txBody>
      </p:sp>
      <p:sp>
        <p:nvSpPr>
          <p:cNvPr id="1486852" name="Text Box 4">
            <a:extLst>
              <a:ext uri="{FF2B5EF4-FFF2-40B4-BE49-F238E27FC236}">
                <a16:creationId xmlns:a16="http://schemas.microsoft.com/office/drawing/2014/main" id="{DDB9ADC3-DA5C-BA42-9FAA-54B15544DAEF}"/>
              </a:ext>
            </a:extLst>
          </p:cNvPr>
          <p:cNvSpPr txBox="1">
            <a:spLocks noChangeArrowheads="1"/>
          </p:cNvSpPr>
          <p:nvPr/>
        </p:nvSpPr>
        <p:spPr bwMode="auto">
          <a:xfrm>
            <a:off x="2438400" y="4038601"/>
            <a:ext cx="7467600" cy="708025"/>
          </a:xfrm>
          <a:prstGeom prst="rect">
            <a:avLst/>
          </a:prstGeom>
          <a:noFill/>
          <a:ln w="127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lvl1pPr>
              <a:spcBef>
                <a:spcPct val="20000"/>
              </a:spcBef>
              <a:buSzPct val="60000"/>
              <a:buBlip>
                <a:blip r:embed="rId3"/>
              </a:buBlip>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SzPct val="110000"/>
              <a:buChar char="•"/>
              <a:defRPr sz="2400">
                <a:solidFill>
                  <a:schemeClr val="hlink"/>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itchFamily="2" charset="2"/>
              <a:buChar char="Ø"/>
              <a:defRPr sz="2000">
                <a:solidFill>
                  <a:srgbClr val="800080"/>
                </a:solidFill>
                <a:latin typeface="Arial" panose="020B0604020202020204" pitchFamily="34" charset="0"/>
                <a:ea typeface="MS PGothic" panose="020B0600070205080204" pitchFamily="34" charset="-128"/>
              </a:defRPr>
            </a:lvl3pPr>
            <a:lvl4pPr marL="1600200" indent="-228600">
              <a:spcBef>
                <a:spcPct val="20000"/>
              </a:spcBef>
              <a:buSzPct val="8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SzPct val="80000"/>
              <a:buChar char="•"/>
              <a:defRPr sz="2000">
                <a:solidFill>
                  <a:srgbClr val="0000FF"/>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9pPr>
          </a:lstStyle>
          <a:p>
            <a:pPr>
              <a:spcBef>
                <a:spcPct val="0"/>
              </a:spcBef>
              <a:buSzTx/>
              <a:buFontTx/>
              <a:buNone/>
            </a:pPr>
            <a:r>
              <a:rPr lang="en-US" altLang="en-US" sz="2000" b="1">
                <a:latin typeface="Courier New" panose="02070309020205020404" pitchFamily="49" charset="0"/>
              </a:rPr>
              <a:t>gets    # implicitly reads input line into $_</a:t>
            </a:r>
          </a:p>
          <a:p>
            <a:pPr>
              <a:spcBef>
                <a:spcPct val="0"/>
              </a:spcBef>
              <a:buSzTx/>
              <a:buFontTx/>
              <a:buNone/>
            </a:pPr>
            <a:r>
              <a:rPr lang="en-US" altLang="en-US" sz="2000" b="1">
                <a:latin typeface="Courier New" panose="02070309020205020404" pitchFamily="49" charset="0"/>
              </a:rPr>
              <a:t>print   # implicitly prints out $_</a:t>
            </a:r>
          </a:p>
        </p:txBody>
      </p:sp>
    </p:spTree>
    <p:extLst>
      <p:ext uri="{BB962C8B-B14F-4D97-AF65-F5344CB8AC3E}">
        <p14:creationId xmlns:p14="http://schemas.microsoft.com/office/powerpoint/2010/main" val="262196632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4868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1486851">
                                            <p:txEl>
                                              <p:pRg st="6" end="6"/>
                                            </p:txEl>
                                          </p:spTgt>
                                        </p:tgtEl>
                                        <p:attrNameLst>
                                          <p:attrName>style.visibility</p:attrName>
                                        </p:attrNameLst>
                                      </p:cBhvr>
                                      <p:to>
                                        <p:strVal val="visible"/>
                                      </p:to>
                                    </p:set>
                                    <p:anim calcmode="lin" valueType="num">
                                      <p:cBhvr additive="base">
                                        <p:cTn id="11" dur="500" fill="hold"/>
                                        <p:tgtEl>
                                          <p:spTgt spid="1486851">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86851">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86851">
                                            <p:txEl>
                                              <p:pRg st="7" end="7"/>
                                            </p:txEl>
                                          </p:spTgt>
                                        </p:tgtEl>
                                        <p:attrNameLst>
                                          <p:attrName>style.visibility</p:attrName>
                                        </p:attrNameLst>
                                      </p:cBhvr>
                                      <p:to>
                                        <p:strVal val="visible"/>
                                      </p:to>
                                    </p:set>
                                    <p:anim calcmode="lin" valueType="num">
                                      <p:cBhvr additive="base">
                                        <p:cTn id="15" dur="500" fill="hold"/>
                                        <p:tgtEl>
                                          <p:spTgt spid="1486851">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86851">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86851">
                                            <p:txEl>
                                              <p:pRg st="8" end="8"/>
                                            </p:txEl>
                                          </p:spTgt>
                                        </p:tgtEl>
                                        <p:attrNameLst>
                                          <p:attrName>style.visibility</p:attrName>
                                        </p:attrNameLst>
                                      </p:cBhvr>
                                      <p:to>
                                        <p:strVal val="visible"/>
                                      </p:to>
                                    </p:set>
                                    <p:anim calcmode="lin" valueType="num">
                                      <p:cBhvr additive="base">
                                        <p:cTn id="19" dur="500" fill="hold"/>
                                        <p:tgtEl>
                                          <p:spTgt spid="1486851">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8685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685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0FA676E7-655F-0043-B5C0-170788994D1F}"/>
              </a:ext>
            </a:extLst>
          </p:cNvPr>
          <p:cNvSpPr>
            <a:spLocks noGrp="1" noChangeArrowheads="1"/>
          </p:cNvSpPr>
          <p:nvPr>
            <p:ph type="title"/>
          </p:nvPr>
        </p:nvSpPr>
        <p:spPr/>
        <p:txBody>
          <a:bodyPr/>
          <a:lstStyle/>
          <a:p>
            <a:r>
              <a:rPr lang="en-US" altLang="en-US"/>
              <a:t>Mixins</a:t>
            </a:r>
          </a:p>
        </p:txBody>
      </p:sp>
      <p:sp>
        <p:nvSpPr>
          <p:cNvPr id="43010" name="Content Placeholder 2">
            <a:extLst>
              <a:ext uri="{FF2B5EF4-FFF2-40B4-BE49-F238E27FC236}">
                <a16:creationId xmlns:a16="http://schemas.microsoft.com/office/drawing/2014/main" id="{1D838080-0793-4544-9CDB-55D5C8F3B818}"/>
              </a:ext>
            </a:extLst>
          </p:cNvPr>
          <p:cNvSpPr>
            <a:spLocks noGrp="1" noChangeArrowheads="1"/>
          </p:cNvSpPr>
          <p:nvPr>
            <p:ph idx="1"/>
          </p:nvPr>
        </p:nvSpPr>
        <p:spPr>
          <a:xfrm>
            <a:off x="972207" y="1545021"/>
            <a:ext cx="8153400" cy="2667000"/>
          </a:xfrm>
        </p:spPr>
        <p:txBody>
          <a:bodyPr/>
          <a:lstStyle/>
          <a:p>
            <a:r>
              <a:rPr lang="en-US" altLang="en-US"/>
              <a:t>Inheritance is one form of code reuse</a:t>
            </a:r>
          </a:p>
          <a:p>
            <a:r>
              <a:rPr lang="en-US" altLang="en-US"/>
              <a:t>Another form of code reuse is “mix-in” inclusion</a:t>
            </a:r>
          </a:p>
          <a:p>
            <a:pPr lvl="1"/>
            <a:r>
              <a:rPr lang="en-US" altLang="en-US" b="1">
                <a:solidFill>
                  <a:srgbClr val="0000FF"/>
                </a:solidFill>
                <a:latin typeface="Courier New" panose="02070309020205020404" pitchFamily="49" charset="0"/>
              </a:rPr>
              <a:t>include</a:t>
            </a:r>
            <a:r>
              <a:rPr lang="en-US" altLang="en-US">
                <a:solidFill>
                  <a:srgbClr val="0000FF"/>
                </a:solidFill>
                <a:latin typeface="Courier" pitchFamily="2" charset="0"/>
              </a:rPr>
              <a:t> A</a:t>
            </a:r>
            <a:r>
              <a:rPr lang="en-US" altLang="en-US"/>
              <a:t> “</a:t>
            </a:r>
            <a:r>
              <a:rPr lang="en-US" altLang="ja-JP"/>
              <a:t>inlines</a:t>
            </a:r>
            <a:r>
              <a:rPr lang="en-US" altLang="en-US"/>
              <a:t>”</a:t>
            </a:r>
            <a:r>
              <a:rPr lang="en-US" altLang="ja-JP"/>
              <a:t> A</a:t>
            </a:r>
            <a:r>
              <a:rPr lang="en-US" altLang="en-US"/>
              <a:t>’</a:t>
            </a:r>
            <a:r>
              <a:rPr lang="en-US" altLang="ja-JP"/>
              <a:t>s methods at that point</a:t>
            </a:r>
          </a:p>
          <a:p>
            <a:pPr lvl="2"/>
            <a:r>
              <a:rPr lang="en-US" altLang="en-US"/>
              <a:t>Referred-to variables/methods captured from context</a:t>
            </a:r>
          </a:p>
          <a:p>
            <a:pPr lvl="2"/>
            <a:r>
              <a:rPr lang="en-US" altLang="en-US"/>
              <a:t>In effect: it adds those methods to the current class</a:t>
            </a:r>
          </a:p>
          <a:p>
            <a:r>
              <a:rPr lang="en-US" altLang="en-US"/>
              <a:t>To define a mixin, use a </a:t>
            </a:r>
            <a:r>
              <a:rPr lang="en-US" altLang="en-US">
                <a:solidFill>
                  <a:srgbClr val="0333FF"/>
                </a:solidFill>
              </a:rPr>
              <a:t>module</a:t>
            </a:r>
            <a:r>
              <a:rPr lang="en-US" altLang="en-US"/>
              <a:t> for A, not class</a:t>
            </a:r>
          </a:p>
        </p:txBody>
      </p:sp>
    </p:spTree>
    <p:extLst>
      <p:ext uri="{BB962C8B-B14F-4D97-AF65-F5344CB8AC3E}">
        <p14:creationId xmlns:p14="http://schemas.microsoft.com/office/powerpoint/2010/main" val="1088542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F96BA239-37C2-514F-B471-144C2B4A758C}"/>
              </a:ext>
            </a:extLst>
          </p:cNvPr>
          <p:cNvSpPr>
            <a:spLocks noGrp="1" noChangeArrowheads="1"/>
          </p:cNvSpPr>
          <p:nvPr>
            <p:ph type="title"/>
          </p:nvPr>
        </p:nvSpPr>
        <p:spPr/>
        <p:txBody>
          <a:bodyPr/>
          <a:lstStyle/>
          <a:p>
            <a:r>
              <a:rPr lang="en-US" altLang="en-US"/>
              <a:t>Ruby Modules</a:t>
            </a:r>
          </a:p>
        </p:txBody>
      </p:sp>
      <p:sp>
        <p:nvSpPr>
          <p:cNvPr id="45058" name="Content Placeholder 2">
            <a:extLst>
              <a:ext uri="{FF2B5EF4-FFF2-40B4-BE49-F238E27FC236}">
                <a16:creationId xmlns:a16="http://schemas.microsoft.com/office/drawing/2014/main" id="{3AD6EC2E-25F5-484E-9DD9-2042B4DF298C}"/>
              </a:ext>
            </a:extLst>
          </p:cNvPr>
          <p:cNvSpPr>
            <a:spLocks noGrp="1" noChangeArrowheads="1"/>
          </p:cNvSpPr>
          <p:nvPr>
            <p:ph idx="1"/>
          </p:nvPr>
        </p:nvSpPr>
        <p:spPr>
          <a:xfrm>
            <a:off x="1828800" y="1524000"/>
            <a:ext cx="8458200" cy="2667000"/>
          </a:xfrm>
        </p:spPr>
        <p:txBody>
          <a:bodyPr/>
          <a:lstStyle/>
          <a:p>
            <a:r>
              <a:rPr lang="en-US" altLang="en-US"/>
              <a:t>A module is a collection of methods and constants</a:t>
            </a:r>
          </a:p>
          <a:p>
            <a:pPr lvl="1"/>
            <a:r>
              <a:rPr lang="en-US" altLang="en-US">
                <a:solidFill>
                  <a:srgbClr val="0333FF"/>
                </a:solidFill>
              </a:rPr>
              <a:t>Module methods</a:t>
            </a:r>
            <a:r>
              <a:rPr lang="en-US" altLang="en-US"/>
              <a:t> can be called directly</a:t>
            </a:r>
          </a:p>
          <a:p>
            <a:pPr lvl="2"/>
            <a:r>
              <a:rPr lang="en-US" altLang="en-US"/>
              <a:t>So module defines a </a:t>
            </a:r>
            <a:r>
              <a:rPr lang="en-US" altLang="en-US">
                <a:solidFill>
                  <a:srgbClr val="0333FF"/>
                </a:solidFill>
              </a:rPr>
              <a:t>namespace</a:t>
            </a:r>
            <a:r>
              <a:rPr lang="en-US" altLang="en-US"/>
              <a:t> for those methods</a:t>
            </a:r>
          </a:p>
          <a:p>
            <a:pPr lvl="1"/>
            <a:r>
              <a:rPr lang="en-US" altLang="en-US">
                <a:solidFill>
                  <a:srgbClr val="0333FF"/>
                </a:solidFill>
              </a:rPr>
              <a:t>Instance methods</a:t>
            </a:r>
            <a:r>
              <a:rPr lang="en-US" altLang="en-US"/>
              <a:t> are “mixed in” to another class</a:t>
            </a:r>
          </a:p>
        </p:txBody>
      </p:sp>
      <p:sp>
        <p:nvSpPr>
          <p:cNvPr id="45061" name="Rectangle 1">
            <a:extLst>
              <a:ext uri="{FF2B5EF4-FFF2-40B4-BE49-F238E27FC236}">
                <a16:creationId xmlns:a16="http://schemas.microsoft.com/office/drawing/2014/main" id="{EF075AE3-C960-A544-8BF5-68E574220FEB}"/>
              </a:ext>
            </a:extLst>
          </p:cNvPr>
          <p:cNvSpPr>
            <a:spLocks noChangeArrowheads="1"/>
          </p:cNvSpPr>
          <p:nvPr/>
        </p:nvSpPr>
        <p:spPr bwMode="auto">
          <a:xfrm>
            <a:off x="2190750" y="3571876"/>
            <a:ext cx="5143500" cy="2308225"/>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Courier New" panose="02070309020205020404" pitchFamily="49" charset="0"/>
                <a:ea typeface="MS PGothic" panose="020B0600070205080204" pitchFamily="34" charset="-128"/>
              </a:defRPr>
            </a:lvl1pPr>
            <a:lvl2pPr marL="742950" indent="-285750">
              <a:defRPr sz="2000">
                <a:solidFill>
                  <a:schemeClr val="tx1"/>
                </a:solidFill>
                <a:latin typeface="Courier New" panose="02070309020205020404" pitchFamily="49" charset="0"/>
                <a:ea typeface="MS PGothic" panose="020B0600070205080204" pitchFamily="34" charset="-128"/>
              </a:defRPr>
            </a:lvl2pPr>
            <a:lvl3pPr marL="1143000" indent="-228600">
              <a:defRPr sz="2000">
                <a:solidFill>
                  <a:schemeClr val="tx1"/>
                </a:solidFill>
                <a:latin typeface="Courier New" panose="02070309020205020404" pitchFamily="49" charset="0"/>
                <a:ea typeface="MS PGothic" panose="020B0600070205080204" pitchFamily="34" charset="-128"/>
              </a:defRPr>
            </a:lvl3pPr>
            <a:lvl4pPr marL="1600200" indent="-228600">
              <a:defRPr sz="2000">
                <a:solidFill>
                  <a:schemeClr val="tx1"/>
                </a:solidFill>
                <a:latin typeface="Courier New" panose="02070309020205020404" pitchFamily="49" charset="0"/>
                <a:ea typeface="MS PGothic" panose="020B0600070205080204" pitchFamily="34" charset="-128"/>
              </a:defRPr>
            </a:lvl4pPr>
            <a:lvl5pPr marL="2057400" indent="-228600">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r>
              <a:rPr lang="en-US" altLang="en-US" sz="1800" b="1"/>
              <a:t>module Doubler</a:t>
            </a:r>
          </a:p>
          <a:p>
            <a:r>
              <a:rPr lang="en-US" altLang="en-US" sz="1800" b="1"/>
              <a:t>  def Doubler.base  </a:t>
            </a:r>
            <a:r>
              <a:rPr lang="en-US" altLang="en-US" sz="1800" b="1">
                <a:solidFill>
                  <a:srgbClr val="0070C0"/>
                </a:solidFill>
              </a:rPr>
              <a:t># module method</a:t>
            </a:r>
          </a:p>
          <a:p>
            <a:r>
              <a:rPr lang="en-US" altLang="en-US" sz="1800" b="1"/>
              <a:t>    2</a:t>
            </a:r>
          </a:p>
          <a:p>
            <a:r>
              <a:rPr lang="en-US" altLang="en-US" sz="1800" b="1"/>
              <a:t>  end</a:t>
            </a:r>
          </a:p>
          <a:p>
            <a:r>
              <a:rPr lang="en-US" altLang="en-US" sz="1800" b="1"/>
              <a:t>  def double      </a:t>
            </a:r>
            <a:r>
              <a:rPr lang="en-US" altLang="en-US" sz="1800" b="1">
                <a:solidFill>
                  <a:srgbClr val="0070C0"/>
                </a:solidFill>
              </a:rPr>
              <a:t># instance method</a:t>
            </a:r>
          </a:p>
          <a:p>
            <a:r>
              <a:rPr lang="en-US" altLang="en-US" sz="1800" b="1"/>
              <a:t>    self + self</a:t>
            </a:r>
          </a:p>
          <a:p>
            <a:r>
              <a:rPr lang="en-US" altLang="en-US" sz="1800" b="1"/>
              <a:t>  end</a:t>
            </a:r>
          </a:p>
          <a:p>
            <a:r>
              <a:rPr lang="en-US" altLang="en-US" sz="1800" b="1"/>
              <a:t>end</a:t>
            </a:r>
          </a:p>
        </p:txBody>
      </p:sp>
      <p:sp>
        <p:nvSpPr>
          <p:cNvPr id="8" name="Rectangle 1">
            <a:extLst>
              <a:ext uri="{FF2B5EF4-FFF2-40B4-BE49-F238E27FC236}">
                <a16:creationId xmlns:a16="http://schemas.microsoft.com/office/drawing/2014/main" id="{F7309BB8-B215-2D43-BC55-9F041695830F}"/>
              </a:ext>
            </a:extLst>
          </p:cNvPr>
          <p:cNvSpPr>
            <a:spLocks noChangeArrowheads="1"/>
          </p:cNvSpPr>
          <p:nvPr/>
        </p:nvSpPr>
        <p:spPr bwMode="auto">
          <a:xfrm>
            <a:off x="7561264" y="3290889"/>
            <a:ext cx="2459037" cy="3138487"/>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Courier New" panose="02070309020205020404" pitchFamily="49" charset="0"/>
                <a:ea typeface="MS PGothic" panose="020B0600070205080204" pitchFamily="34" charset="-128"/>
              </a:defRPr>
            </a:lvl1pPr>
            <a:lvl2pPr marL="742950" indent="-285750">
              <a:defRPr sz="2000">
                <a:solidFill>
                  <a:schemeClr val="tx1"/>
                </a:solidFill>
                <a:latin typeface="Courier New" panose="02070309020205020404" pitchFamily="49" charset="0"/>
                <a:ea typeface="MS PGothic" panose="020B0600070205080204" pitchFamily="34" charset="-128"/>
              </a:defRPr>
            </a:lvl2pPr>
            <a:lvl3pPr marL="1143000" indent="-228600">
              <a:defRPr sz="2000">
                <a:solidFill>
                  <a:schemeClr val="tx1"/>
                </a:solidFill>
                <a:latin typeface="Courier New" panose="02070309020205020404" pitchFamily="49" charset="0"/>
                <a:ea typeface="MS PGothic" panose="020B0600070205080204" pitchFamily="34" charset="-128"/>
              </a:defRPr>
            </a:lvl3pPr>
            <a:lvl4pPr marL="1600200" indent="-228600">
              <a:defRPr sz="2000">
                <a:solidFill>
                  <a:schemeClr val="tx1"/>
                </a:solidFill>
                <a:latin typeface="Courier New" panose="02070309020205020404" pitchFamily="49" charset="0"/>
                <a:ea typeface="MS PGothic" panose="020B0600070205080204" pitchFamily="34" charset="-128"/>
              </a:defRPr>
            </a:lvl4pPr>
            <a:lvl5pPr marL="2057400" indent="-228600">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r>
              <a:rPr lang="en-US" altLang="en-US" sz="1800" b="1"/>
              <a:t>Doubler.base</a:t>
            </a:r>
          </a:p>
          <a:p>
            <a:r>
              <a:rPr lang="en-US" altLang="en-US" sz="1800" b="1">
                <a:solidFill>
                  <a:srgbClr val="0070C0"/>
                </a:solidFill>
              </a:rPr>
              <a:t>  =&gt; 2</a:t>
            </a:r>
          </a:p>
          <a:p>
            <a:r>
              <a:rPr lang="en-US" altLang="en-US" sz="1800" b="1"/>
              <a:t>Doubler.class</a:t>
            </a:r>
          </a:p>
          <a:p>
            <a:r>
              <a:rPr lang="en-US" altLang="en-US" sz="1800" b="1"/>
              <a:t>  </a:t>
            </a:r>
            <a:r>
              <a:rPr lang="en-US" altLang="en-US" sz="1800" b="1">
                <a:solidFill>
                  <a:srgbClr val="0070C0"/>
                </a:solidFill>
              </a:rPr>
              <a:t>=&gt; Module</a:t>
            </a:r>
          </a:p>
          <a:p>
            <a:r>
              <a:rPr lang="en-US" altLang="en-US" sz="1800" b="1"/>
              <a:t>Doubler.new </a:t>
            </a:r>
          </a:p>
          <a:p>
            <a:r>
              <a:rPr lang="en-US" altLang="en-US" sz="1800" b="1">
                <a:solidFill>
                  <a:srgbClr val="0070C0"/>
                </a:solidFill>
              </a:rPr>
              <a:t>  </a:t>
            </a:r>
            <a:r>
              <a:rPr lang="en-US" altLang="en-US" sz="1600" b="1">
                <a:solidFill>
                  <a:srgbClr val="0070C0"/>
                </a:solidFill>
              </a:rPr>
              <a:t>#err, no method</a:t>
            </a:r>
          </a:p>
          <a:p>
            <a:r>
              <a:rPr lang="en-US" altLang="en-US" sz="1800" b="1"/>
              <a:t>Doubler.double </a:t>
            </a:r>
          </a:p>
          <a:p>
            <a:r>
              <a:rPr lang="en-US" altLang="en-US" sz="1800" b="1">
                <a:solidFill>
                  <a:srgbClr val="0070C0"/>
                </a:solidFill>
              </a:rPr>
              <a:t>  </a:t>
            </a:r>
            <a:r>
              <a:rPr lang="en-US" altLang="en-US" sz="1600" b="1">
                <a:solidFill>
                  <a:srgbClr val="0070C0"/>
                </a:solidFill>
              </a:rPr>
              <a:t>#err, no method</a:t>
            </a:r>
          </a:p>
          <a:p>
            <a:r>
              <a:rPr lang="en-US" altLang="en-US" sz="1800" b="1"/>
              <a:t>Doubler.instance_methods </a:t>
            </a:r>
          </a:p>
          <a:p>
            <a:r>
              <a:rPr lang="en-US" altLang="en-US" sz="1800" b="1">
                <a:solidFill>
                  <a:srgbClr val="0070C0"/>
                </a:solidFill>
              </a:rPr>
              <a:t>  =&gt; [:double]</a:t>
            </a:r>
          </a:p>
        </p:txBody>
      </p:sp>
    </p:spTree>
    <p:extLst>
      <p:ext uri="{BB962C8B-B14F-4D97-AF65-F5344CB8AC3E}">
        <p14:creationId xmlns:p14="http://schemas.microsoft.com/office/powerpoint/2010/main" val="38190489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8">
                                            <p:txEl>
                                              <p:pRg st="8" end="8"/>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DF854432-3F6D-A649-A087-7229CEC3B341}"/>
              </a:ext>
            </a:extLst>
          </p:cNvPr>
          <p:cNvSpPr>
            <a:spLocks noGrp="1" noChangeArrowheads="1"/>
          </p:cNvSpPr>
          <p:nvPr>
            <p:ph type="title"/>
          </p:nvPr>
        </p:nvSpPr>
        <p:spPr/>
        <p:txBody>
          <a:bodyPr/>
          <a:lstStyle/>
          <a:p>
            <a:r>
              <a:rPr lang="en-US" altLang="en-US"/>
              <a:t>Mixin Modules</a:t>
            </a:r>
          </a:p>
        </p:txBody>
      </p:sp>
      <p:sp>
        <p:nvSpPr>
          <p:cNvPr id="47108" name="Rectangle 1">
            <a:extLst>
              <a:ext uri="{FF2B5EF4-FFF2-40B4-BE49-F238E27FC236}">
                <a16:creationId xmlns:a16="http://schemas.microsoft.com/office/drawing/2014/main" id="{A837E203-859E-F241-A022-BB8650285DB4}"/>
              </a:ext>
            </a:extLst>
          </p:cNvPr>
          <p:cNvSpPr>
            <a:spLocks noChangeArrowheads="1"/>
          </p:cNvSpPr>
          <p:nvPr/>
        </p:nvSpPr>
        <p:spPr bwMode="auto">
          <a:xfrm>
            <a:off x="2019300" y="1600201"/>
            <a:ext cx="2743200" cy="1477963"/>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Courier New" panose="02070309020205020404" pitchFamily="49" charset="0"/>
                <a:ea typeface="MS PGothic" panose="020B0600070205080204" pitchFamily="34" charset="-128"/>
              </a:defRPr>
            </a:lvl1pPr>
            <a:lvl2pPr marL="742950" indent="-285750">
              <a:defRPr sz="2000">
                <a:solidFill>
                  <a:schemeClr val="tx1"/>
                </a:solidFill>
                <a:latin typeface="Courier New" panose="02070309020205020404" pitchFamily="49" charset="0"/>
                <a:ea typeface="MS PGothic" panose="020B0600070205080204" pitchFamily="34" charset="-128"/>
              </a:defRPr>
            </a:lvl2pPr>
            <a:lvl3pPr marL="1143000" indent="-228600">
              <a:defRPr sz="2000">
                <a:solidFill>
                  <a:schemeClr val="tx1"/>
                </a:solidFill>
                <a:latin typeface="Courier New" panose="02070309020205020404" pitchFamily="49" charset="0"/>
                <a:ea typeface="MS PGothic" panose="020B0600070205080204" pitchFamily="34" charset="-128"/>
              </a:defRPr>
            </a:lvl3pPr>
            <a:lvl4pPr marL="1600200" indent="-228600">
              <a:defRPr sz="2000">
                <a:solidFill>
                  <a:schemeClr val="tx1"/>
                </a:solidFill>
                <a:latin typeface="Courier New" panose="02070309020205020404" pitchFamily="49" charset="0"/>
                <a:ea typeface="MS PGothic" panose="020B0600070205080204" pitchFamily="34" charset="-128"/>
              </a:defRPr>
            </a:lvl4pPr>
            <a:lvl5pPr marL="2057400" indent="-228600">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r>
              <a:rPr lang="en-US" altLang="en-US" sz="1800" b="1"/>
              <a:t>module Doubler</a:t>
            </a:r>
          </a:p>
          <a:p>
            <a:r>
              <a:rPr lang="en-US" altLang="en-US" sz="1800" b="1"/>
              <a:t>  def double</a:t>
            </a:r>
          </a:p>
          <a:p>
            <a:r>
              <a:rPr lang="en-US" altLang="en-US" sz="1800" b="1"/>
              <a:t>    self + self</a:t>
            </a:r>
          </a:p>
          <a:p>
            <a:r>
              <a:rPr lang="en-US" altLang="en-US" sz="1800" b="1"/>
              <a:t>  end</a:t>
            </a:r>
          </a:p>
          <a:p>
            <a:r>
              <a:rPr lang="en-US" altLang="en-US" sz="1800" b="1"/>
              <a:t>end</a:t>
            </a:r>
          </a:p>
        </p:txBody>
      </p:sp>
      <p:sp>
        <p:nvSpPr>
          <p:cNvPr id="66565" name="Rectangle 2">
            <a:extLst>
              <a:ext uri="{FF2B5EF4-FFF2-40B4-BE49-F238E27FC236}">
                <a16:creationId xmlns:a16="http://schemas.microsoft.com/office/drawing/2014/main" id="{3E975A2F-CF0C-4542-A498-2D37C8C477A7}"/>
              </a:ext>
            </a:extLst>
          </p:cNvPr>
          <p:cNvSpPr>
            <a:spLocks noChangeArrowheads="1"/>
          </p:cNvSpPr>
          <p:nvPr/>
        </p:nvSpPr>
        <p:spPr bwMode="auto">
          <a:xfrm>
            <a:off x="5486400" y="1600201"/>
            <a:ext cx="4457700" cy="1477963"/>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Courier New" panose="02070309020205020404" pitchFamily="49" charset="0"/>
                <a:ea typeface="MS PGothic" panose="020B0600070205080204" pitchFamily="34" charset="-128"/>
              </a:defRPr>
            </a:lvl1pPr>
            <a:lvl2pPr marL="742950" indent="-285750">
              <a:defRPr sz="2000">
                <a:solidFill>
                  <a:schemeClr val="tx1"/>
                </a:solidFill>
                <a:latin typeface="Courier New" panose="02070309020205020404" pitchFamily="49" charset="0"/>
                <a:ea typeface="MS PGothic" panose="020B0600070205080204" pitchFamily="34" charset="-128"/>
              </a:defRPr>
            </a:lvl2pPr>
            <a:lvl3pPr marL="1143000" indent="-228600">
              <a:defRPr sz="2000">
                <a:solidFill>
                  <a:schemeClr val="tx1"/>
                </a:solidFill>
                <a:latin typeface="Courier New" panose="02070309020205020404" pitchFamily="49" charset="0"/>
                <a:ea typeface="MS PGothic" panose="020B0600070205080204" pitchFamily="34" charset="-128"/>
              </a:defRPr>
            </a:lvl3pPr>
            <a:lvl4pPr marL="1600200" indent="-228600">
              <a:defRPr sz="2000">
                <a:solidFill>
                  <a:schemeClr val="tx1"/>
                </a:solidFill>
                <a:latin typeface="Courier New" panose="02070309020205020404" pitchFamily="49" charset="0"/>
                <a:ea typeface="MS PGothic" panose="020B0600070205080204" pitchFamily="34" charset="-128"/>
              </a:defRPr>
            </a:lvl4pPr>
            <a:lvl5pPr marL="2057400" indent="-228600">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r>
              <a:rPr lang="en-US" altLang="en-US" sz="1800" b="1"/>
              <a:t>class Integer </a:t>
            </a:r>
            <a:r>
              <a:rPr lang="en-US" altLang="en-US" sz="1800" b="1">
                <a:solidFill>
                  <a:srgbClr val="0070C0"/>
                </a:solidFill>
              </a:rPr>
              <a:t># extends Integer</a:t>
            </a:r>
            <a:endParaRPr lang="en-US" altLang="en-US" sz="1800" b="1"/>
          </a:p>
          <a:p>
            <a:r>
              <a:rPr lang="en-US" altLang="en-US" sz="1800" b="1"/>
              <a:t>  include Doubler</a:t>
            </a:r>
          </a:p>
          <a:p>
            <a:r>
              <a:rPr lang="en-US" altLang="en-US" sz="1800" b="1"/>
              <a:t>end</a:t>
            </a:r>
          </a:p>
          <a:p>
            <a:endParaRPr lang="en-US" altLang="en-US" sz="1800" b="1"/>
          </a:p>
          <a:p>
            <a:r>
              <a:rPr lang="en-US" altLang="en-US" sz="1800" b="1">
                <a:solidFill>
                  <a:srgbClr val="FF0000"/>
                </a:solidFill>
              </a:rPr>
              <a:t>10.double =&gt; 20</a:t>
            </a:r>
          </a:p>
        </p:txBody>
      </p:sp>
      <p:sp>
        <p:nvSpPr>
          <p:cNvPr id="66566" name="Rectangle 5">
            <a:extLst>
              <a:ext uri="{FF2B5EF4-FFF2-40B4-BE49-F238E27FC236}">
                <a16:creationId xmlns:a16="http://schemas.microsoft.com/office/drawing/2014/main" id="{4CC29923-8A30-BA42-B69A-E7ED6B3D4CDC}"/>
              </a:ext>
            </a:extLst>
          </p:cNvPr>
          <p:cNvSpPr>
            <a:spLocks noChangeArrowheads="1"/>
          </p:cNvSpPr>
          <p:nvPr/>
        </p:nvSpPr>
        <p:spPr bwMode="auto">
          <a:xfrm>
            <a:off x="1981200" y="4032251"/>
            <a:ext cx="4572000" cy="1508125"/>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Courier New" panose="02070309020205020404" pitchFamily="49" charset="0"/>
                <a:ea typeface="MS PGothic" panose="020B0600070205080204" pitchFamily="34" charset="-128"/>
              </a:defRPr>
            </a:lvl1pPr>
            <a:lvl2pPr marL="742950" indent="-285750">
              <a:defRPr sz="2000">
                <a:solidFill>
                  <a:schemeClr val="tx1"/>
                </a:solidFill>
                <a:latin typeface="Courier New" panose="02070309020205020404" pitchFamily="49" charset="0"/>
                <a:ea typeface="MS PGothic" panose="020B0600070205080204" pitchFamily="34" charset="-128"/>
              </a:defRPr>
            </a:lvl2pPr>
            <a:lvl3pPr marL="1143000" indent="-228600">
              <a:defRPr sz="2000">
                <a:solidFill>
                  <a:schemeClr val="tx1"/>
                </a:solidFill>
                <a:latin typeface="Courier New" panose="02070309020205020404" pitchFamily="49" charset="0"/>
                <a:ea typeface="MS PGothic" panose="020B0600070205080204" pitchFamily="34" charset="-128"/>
              </a:defRPr>
            </a:lvl3pPr>
            <a:lvl4pPr marL="1600200" indent="-228600">
              <a:defRPr sz="2000">
                <a:solidFill>
                  <a:schemeClr val="tx1"/>
                </a:solidFill>
                <a:latin typeface="Courier New" panose="02070309020205020404" pitchFamily="49" charset="0"/>
                <a:ea typeface="MS PGothic" panose="020B0600070205080204" pitchFamily="34" charset="-128"/>
              </a:defRPr>
            </a:lvl4pPr>
            <a:lvl5pPr marL="2057400" indent="-228600">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r>
              <a:rPr lang="en-US" altLang="en-US" sz="1800" b="1"/>
              <a:t>class String   </a:t>
            </a:r>
            <a:r>
              <a:rPr lang="en-US" altLang="en-US" sz="1800" b="1">
                <a:solidFill>
                  <a:srgbClr val="0070C0"/>
                </a:solidFill>
              </a:rPr>
              <a:t># extends String</a:t>
            </a:r>
          </a:p>
          <a:p>
            <a:r>
              <a:rPr lang="en-US" altLang="en-US" sz="1800" b="1"/>
              <a:t>  include Doubler</a:t>
            </a:r>
          </a:p>
          <a:p>
            <a:r>
              <a:rPr lang="en-US" altLang="en-US" sz="1800" b="1"/>
              <a:t>end</a:t>
            </a:r>
          </a:p>
          <a:p>
            <a:endParaRPr lang="en-US" altLang="en-US" sz="1800" b="1"/>
          </a:p>
          <a:p>
            <a:r>
              <a:rPr lang="en-US" altLang="en-US" sz="1800" b="1">
                <a:solidFill>
                  <a:srgbClr val="FF0000"/>
                </a:solidFill>
              </a:rPr>
              <a:t>"hello".double </a:t>
            </a:r>
            <a:r>
              <a:rPr lang="en-US" altLang="en-US" b="1">
                <a:solidFill>
                  <a:srgbClr val="FF0000"/>
                </a:solidFill>
              </a:rPr>
              <a:t>=&gt; "hellohello"</a:t>
            </a:r>
          </a:p>
        </p:txBody>
      </p:sp>
      <p:grpSp>
        <p:nvGrpSpPr>
          <p:cNvPr id="6" name="Group 5">
            <a:extLst>
              <a:ext uri="{FF2B5EF4-FFF2-40B4-BE49-F238E27FC236}">
                <a16:creationId xmlns:a16="http://schemas.microsoft.com/office/drawing/2014/main" id="{FB665B54-16BF-A046-B627-919F15AAEC7D}"/>
              </a:ext>
            </a:extLst>
          </p:cNvPr>
          <p:cNvGrpSpPr>
            <a:grpSpLocks/>
          </p:cNvGrpSpPr>
          <p:nvPr/>
        </p:nvGrpSpPr>
        <p:grpSpPr bwMode="auto">
          <a:xfrm>
            <a:off x="7239001" y="2081214"/>
            <a:ext cx="3186113" cy="2312987"/>
            <a:chOff x="5715000" y="2081048"/>
            <a:chExt cx="3186232" cy="2312983"/>
          </a:xfrm>
        </p:grpSpPr>
        <p:sp>
          <p:nvSpPr>
            <p:cNvPr id="47112" name="TextBox 1">
              <a:extLst>
                <a:ext uri="{FF2B5EF4-FFF2-40B4-BE49-F238E27FC236}">
                  <a16:creationId xmlns:a16="http://schemas.microsoft.com/office/drawing/2014/main" id="{84E09289-2E1E-1241-B51E-E74E32B7371D}"/>
                </a:ext>
              </a:extLst>
            </p:cNvPr>
            <p:cNvSpPr txBox="1">
              <a:spLocks noChangeArrowheads="1"/>
            </p:cNvSpPr>
            <p:nvPr/>
          </p:nvSpPr>
          <p:spPr bwMode="auto">
            <a:xfrm>
              <a:off x="5715000" y="3378368"/>
              <a:ext cx="318623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urier New" panose="02070309020205020404" pitchFamily="49" charset="0"/>
                  <a:ea typeface="MS PGothic" panose="020B0600070205080204" pitchFamily="34" charset="-128"/>
                </a:defRPr>
              </a:lvl1pPr>
              <a:lvl2pPr marL="742950" indent="-285750">
                <a:defRPr sz="2000">
                  <a:solidFill>
                    <a:schemeClr val="tx1"/>
                  </a:solidFill>
                  <a:latin typeface="Courier New" panose="02070309020205020404" pitchFamily="49" charset="0"/>
                  <a:ea typeface="MS PGothic" panose="020B0600070205080204" pitchFamily="34" charset="-128"/>
                </a:defRPr>
              </a:lvl2pPr>
              <a:lvl3pPr marL="1143000" indent="-228600">
                <a:defRPr sz="2000">
                  <a:solidFill>
                    <a:schemeClr val="tx1"/>
                  </a:solidFill>
                  <a:latin typeface="Courier New" panose="02070309020205020404" pitchFamily="49" charset="0"/>
                  <a:ea typeface="MS PGothic" panose="020B0600070205080204" pitchFamily="34" charset="-128"/>
                </a:defRPr>
              </a:lvl3pPr>
              <a:lvl4pPr marL="1600200" indent="-228600">
                <a:defRPr sz="2000">
                  <a:solidFill>
                    <a:schemeClr val="tx1"/>
                  </a:solidFill>
                  <a:latin typeface="Courier New" panose="02070309020205020404" pitchFamily="49" charset="0"/>
                  <a:ea typeface="MS PGothic" panose="020B0600070205080204" pitchFamily="34" charset="-128"/>
                </a:defRPr>
              </a:lvl4pPr>
              <a:lvl5pPr marL="2057400" indent="-228600">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r>
                <a:rPr lang="en-US" altLang="en-US">
                  <a:solidFill>
                    <a:srgbClr val="0333FF"/>
                  </a:solidFill>
                  <a:latin typeface="Arial" panose="020B0604020202020204" pitchFamily="34" charset="0"/>
                  <a:cs typeface="Arial" panose="020B0604020202020204" pitchFamily="34" charset="0"/>
                </a:rPr>
                <a:t>Inserts instance methods from </a:t>
              </a:r>
              <a:r>
                <a:rPr lang="en-US" altLang="en-US" b="1">
                  <a:solidFill>
                    <a:srgbClr val="0333FF"/>
                  </a:solidFill>
                </a:rPr>
                <a:t>Doubler</a:t>
              </a:r>
              <a:r>
                <a:rPr lang="en-US" altLang="en-US">
                  <a:solidFill>
                    <a:srgbClr val="0333FF"/>
                  </a:solidFill>
                  <a:latin typeface="Arial" panose="020B0604020202020204" pitchFamily="34" charset="0"/>
                  <a:cs typeface="Arial" panose="020B0604020202020204" pitchFamily="34" charset="0"/>
                </a:rPr>
                <a:t> into the class </a:t>
              </a:r>
              <a:r>
                <a:rPr lang="en-US" altLang="en-US" b="1">
                  <a:solidFill>
                    <a:srgbClr val="0333FF"/>
                  </a:solidFill>
                </a:rPr>
                <a:t>Integer</a:t>
              </a:r>
            </a:p>
          </p:txBody>
        </p:sp>
        <p:sp>
          <p:nvSpPr>
            <p:cNvPr id="5" name="Freeform 4">
              <a:extLst>
                <a:ext uri="{FF2B5EF4-FFF2-40B4-BE49-F238E27FC236}">
                  <a16:creationId xmlns:a16="http://schemas.microsoft.com/office/drawing/2014/main" id="{7BD6B477-AA71-6D43-A918-FD69382769E9}"/>
                </a:ext>
              </a:extLst>
            </p:cNvPr>
            <p:cNvSpPr/>
            <p:nvPr/>
          </p:nvSpPr>
          <p:spPr bwMode="auto">
            <a:xfrm>
              <a:off x="6526243" y="2081048"/>
              <a:ext cx="184738" cy="369331"/>
            </a:xfrm>
            <a:custGeom>
              <a:avLst/>
              <a:gdLst>
                <a:gd name="connsiteX0" fmla="*/ 273269 w 585381"/>
                <a:gd name="connsiteY0" fmla="*/ 1313793 h 1313793"/>
                <a:gd name="connsiteX1" fmla="*/ 578069 w 585381"/>
                <a:gd name="connsiteY1" fmla="*/ 441435 h 1313793"/>
                <a:gd name="connsiteX2" fmla="*/ 0 w 585381"/>
                <a:gd name="connsiteY2" fmla="*/ 0 h 1313793"/>
                <a:gd name="connsiteX3" fmla="*/ 0 w 585381"/>
                <a:gd name="connsiteY3" fmla="*/ 0 h 1313793"/>
              </a:gdLst>
              <a:ahLst/>
              <a:cxnLst>
                <a:cxn ang="0">
                  <a:pos x="connsiteX0" y="connsiteY0"/>
                </a:cxn>
                <a:cxn ang="0">
                  <a:pos x="connsiteX1" y="connsiteY1"/>
                </a:cxn>
                <a:cxn ang="0">
                  <a:pos x="connsiteX2" y="connsiteY2"/>
                </a:cxn>
                <a:cxn ang="0">
                  <a:pos x="connsiteX3" y="connsiteY3"/>
                </a:cxn>
              </a:cxnLst>
              <a:rect l="l" t="t" r="r" b="b"/>
              <a:pathLst>
                <a:path w="585381" h="1313793">
                  <a:moveTo>
                    <a:pt x="273269" y="1313793"/>
                  </a:moveTo>
                  <a:cubicBezTo>
                    <a:pt x="448441" y="987096"/>
                    <a:pt x="623614" y="660400"/>
                    <a:pt x="578069" y="441435"/>
                  </a:cubicBezTo>
                  <a:cubicBezTo>
                    <a:pt x="532524" y="222469"/>
                    <a:pt x="0" y="0"/>
                    <a:pt x="0" y="0"/>
                  </a:cubicBezTo>
                  <a:lnTo>
                    <a:pt x="0" y="0"/>
                  </a:lnTo>
                </a:path>
              </a:pathLst>
            </a:custGeom>
            <a:ln w="28575" cap="flat" cmpd="sng" algn="ctr">
              <a:solidFill>
                <a:srgbClr val="0333FF"/>
              </a:solidFill>
              <a:prstDash val="solid"/>
              <a:round/>
              <a:headEnd type="none" w="med" len="med"/>
              <a:tailEnd type="arrow" w="med" len="med"/>
            </a:ln>
            <a:extLst>
              <a:ext uri="{909E8E84-426E-40dd-AFC4-6F175D3DCCD1}"/>
              <a:ext uri="{91240B29-F687-4f45-9708-019B960494DF}"/>
              <a:ext uri="{AF507438-7753-43e0-B8FC-AC1667EBCBE1}"/>
            </a:extLst>
          </p:spPr>
          <p:style>
            <a:lnRef idx="0">
              <a:scrgbClr r="0" g="0" b="0"/>
            </a:lnRef>
            <a:fillRef idx="0">
              <a:scrgbClr r="0" g="0" b="0"/>
            </a:fillRef>
            <a:effectRef idx="0">
              <a:scrgbClr r="0" g="0" b="0"/>
            </a:effectRef>
            <a:fontRef idx="minor">
              <a:schemeClr val="tx1"/>
            </a:fontRef>
          </p:style>
          <p:txBody>
            <a:bodyPr wrap="none">
              <a:spAutoFit/>
            </a:bodyPr>
            <a:lstStyle/>
            <a:p>
              <a:pPr>
                <a:defRPr/>
              </a:pPr>
              <a:endParaRPr lang="en-US">
                <a:latin typeface="Courier New" charset="0"/>
              </a:endParaRPr>
            </a:p>
          </p:txBody>
        </p:sp>
      </p:grpSp>
    </p:spTree>
    <p:extLst>
      <p:ext uri="{BB962C8B-B14F-4D97-AF65-F5344CB8AC3E}">
        <p14:creationId xmlns:p14="http://schemas.microsoft.com/office/powerpoint/2010/main" val="3633590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5"/>
                                        </p:tgtEl>
                                        <p:attrNameLst>
                                          <p:attrName>style.visibility</p:attrName>
                                        </p:attrNameLst>
                                      </p:cBhvr>
                                      <p:to>
                                        <p:strVal val="visible"/>
                                      </p:to>
                                    </p:set>
                                    <p:animEffect transition="in" filter="blinds(horizontal)">
                                      <p:cBhvr>
                                        <p:cTn id="7" dur="500"/>
                                        <p:tgtEl>
                                          <p:spTgt spid="66565"/>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6566"/>
                                        </p:tgtEl>
                                        <p:attrNameLst>
                                          <p:attrName>style.visibility</p:attrName>
                                        </p:attrNameLst>
                                      </p:cBhvr>
                                      <p:to>
                                        <p:strVal val="visible"/>
                                      </p:to>
                                    </p:set>
                                    <p:animEffect transition="in" filter="blinds(horizontal)">
                                      <p:cBhvr>
                                        <p:cTn id="16" dur="500"/>
                                        <p:tgtEl>
                                          <p:spTgt spid="66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animBg="1"/>
      <p:bldP spid="6656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D000A1D2-CDB8-8946-B492-18E212A39F27}"/>
              </a:ext>
            </a:extLst>
          </p:cNvPr>
          <p:cNvSpPr>
            <a:spLocks noGrp="1" noChangeArrowheads="1"/>
          </p:cNvSpPr>
          <p:nvPr>
            <p:ph type="title"/>
          </p:nvPr>
        </p:nvSpPr>
        <p:spPr/>
        <p:txBody>
          <a:bodyPr/>
          <a:lstStyle/>
          <a:p>
            <a:r>
              <a:rPr lang="en-US" altLang="en-US"/>
              <a:t>Mixin Method Lookup</a:t>
            </a:r>
          </a:p>
        </p:txBody>
      </p:sp>
      <p:sp>
        <p:nvSpPr>
          <p:cNvPr id="47106" name="Content Placeholder 2">
            <a:extLst>
              <a:ext uri="{FF2B5EF4-FFF2-40B4-BE49-F238E27FC236}">
                <a16:creationId xmlns:a16="http://schemas.microsoft.com/office/drawing/2014/main" id="{04DB0BCC-1D2D-A845-92E6-56A12102A795}"/>
              </a:ext>
            </a:extLst>
          </p:cNvPr>
          <p:cNvSpPr>
            <a:spLocks noGrp="1" noChangeArrowheads="1"/>
          </p:cNvSpPr>
          <p:nvPr>
            <p:ph idx="1"/>
          </p:nvPr>
        </p:nvSpPr>
        <p:spPr/>
        <p:txBody>
          <a:bodyPr/>
          <a:lstStyle/>
          <a:p>
            <a:r>
              <a:rPr lang="en-US" altLang="en-US"/>
              <a:t>When you call method </a:t>
            </a:r>
            <a:r>
              <a:rPr lang="en-US" altLang="en-US">
                <a:solidFill>
                  <a:srgbClr val="FF0000"/>
                </a:solidFill>
              </a:rPr>
              <a:t>m</a:t>
            </a:r>
            <a:r>
              <a:rPr lang="en-US" altLang="en-US"/>
              <a:t> of class </a:t>
            </a:r>
            <a:r>
              <a:rPr lang="en-US" altLang="en-US">
                <a:solidFill>
                  <a:srgbClr val="FF0000"/>
                </a:solidFill>
              </a:rPr>
              <a:t>C, </a:t>
            </a:r>
            <a:r>
              <a:rPr lang="en-US" altLang="en-US"/>
              <a:t>look for </a:t>
            </a:r>
            <a:r>
              <a:rPr lang="en-US" altLang="en-US">
                <a:solidFill>
                  <a:srgbClr val="FF0000"/>
                </a:solidFill>
              </a:rPr>
              <a:t>m</a:t>
            </a:r>
            <a:r>
              <a:rPr lang="en-US" altLang="en-US"/>
              <a:t> </a:t>
            </a:r>
            <a:endParaRPr lang="en-US" altLang="en-US">
              <a:solidFill>
                <a:srgbClr val="FF0000"/>
              </a:solidFill>
            </a:endParaRPr>
          </a:p>
          <a:p>
            <a:pPr marL="912813" lvl="1" indent="-455613">
              <a:buFontTx/>
              <a:buAutoNum type="arabicPeriod"/>
            </a:pPr>
            <a:r>
              <a:rPr lang="en-US" altLang="en-US">
                <a:solidFill>
                  <a:schemeClr val="tx1"/>
                </a:solidFill>
              </a:rPr>
              <a:t>in </a:t>
            </a:r>
            <a:r>
              <a:rPr lang="en-US" altLang="en-US">
                <a:solidFill>
                  <a:srgbClr val="FF0000"/>
                </a:solidFill>
              </a:rPr>
              <a:t>class C</a:t>
            </a:r>
            <a:r>
              <a:rPr lang="en-US" altLang="en-US">
                <a:solidFill>
                  <a:schemeClr val="tx1"/>
                </a:solidFill>
              </a:rPr>
              <a:t> …</a:t>
            </a:r>
          </a:p>
          <a:p>
            <a:pPr marL="912813" lvl="1" indent="-455613">
              <a:buFontTx/>
              <a:buAutoNum type="arabicPeriod"/>
            </a:pPr>
            <a:r>
              <a:rPr lang="en-US" altLang="en-US">
                <a:solidFill>
                  <a:schemeClr val="tx1"/>
                </a:solidFill>
              </a:rPr>
              <a:t>in </a:t>
            </a:r>
            <a:r>
              <a:rPr lang="en-US" altLang="en-US">
                <a:solidFill>
                  <a:srgbClr val="FF0000"/>
                </a:solidFill>
              </a:rPr>
              <a:t>mixin</a:t>
            </a:r>
            <a:r>
              <a:rPr lang="en-US" altLang="en-US">
                <a:solidFill>
                  <a:schemeClr val="tx1"/>
                </a:solidFill>
              </a:rPr>
              <a:t> in class C …</a:t>
            </a:r>
          </a:p>
          <a:p>
            <a:pPr marL="1312863" lvl="2" indent="-455613"/>
            <a:r>
              <a:rPr lang="en-US" altLang="en-US">
                <a:solidFill>
                  <a:schemeClr val="tx1"/>
                </a:solidFill>
              </a:rPr>
              <a:t>if multiple mixins included, start in </a:t>
            </a:r>
            <a:r>
              <a:rPr lang="en-US" altLang="en-US">
                <a:solidFill>
                  <a:srgbClr val="FF0000"/>
                </a:solidFill>
              </a:rPr>
              <a:t>latest mixin</a:t>
            </a:r>
            <a:r>
              <a:rPr lang="en-US" altLang="en-US">
                <a:solidFill>
                  <a:schemeClr val="tx1"/>
                </a:solidFill>
              </a:rPr>
              <a:t>, then try earlier (</a:t>
            </a:r>
            <a:r>
              <a:rPr lang="en-US" altLang="en-US">
                <a:solidFill>
                  <a:srgbClr val="0333FF"/>
                </a:solidFill>
              </a:rPr>
              <a:t>shadowed</a:t>
            </a:r>
            <a:r>
              <a:rPr lang="en-US" altLang="en-US">
                <a:solidFill>
                  <a:schemeClr val="tx1"/>
                </a:solidFill>
              </a:rPr>
              <a:t>) ones …</a:t>
            </a:r>
          </a:p>
          <a:p>
            <a:pPr marL="912813" lvl="1" indent="-455613">
              <a:buFontTx/>
              <a:buAutoNum type="arabicPeriod"/>
            </a:pPr>
            <a:r>
              <a:rPr lang="en-US" altLang="en-US">
                <a:solidFill>
                  <a:schemeClr val="tx1"/>
                </a:solidFill>
              </a:rPr>
              <a:t>in C's </a:t>
            </a:r>
            <a:r>
              <a:rPr lang="en-US" altLang="en-US">
                <a:solidFill>
                  <a:srgbClr val="FF0000"/>
                </a:solidFill>
              </a:rPr>
              <a:t>superclass …</a:t>
            </a:r>
          </a:p>
          <a:p>
            <a:pPr marL="912813" lvl="1" indent="-455613">
              <a:buFontTx/>
              <a:buAutoNum type="arabicPeriod"/>
            </a:pPr>
            <a:r>
              <a:rPr lang="en-US" altLang="en-US">
                <a:solidFill>
                  <a:schemeClr val="tx1"/>
                </a:solidFill>
              </a:rPr>
              <a:t>in C's </a:t>
            </a:r>
            <a:r>
              <a:rPr lang="en-US" altLang="en-US">
                <a:solidFill>
                  <a:srgbClr val="FF0000"/>
                </a:solidFill>
              </a:rPr>
              <a:t>superclass mixin …</a:t>
            </a:r>
          </a:p>
          <a:p>
            <a:pPr marL="912813" lvl="1" indent="-455613">
              <a:buFontTx/>
              <a:buAutoNum type="arabicPeriod"/>
            </a:pPr>
            <a:r>
              <a:rPr lang="en-US" altLang="en-US">
                <a:solidFill>
                  <a:schemeClr val="tx1"/>
                </a:solidFill>
              </a:rPr>
              <a:t>in C's superclass's superclass …</a:t>
            </a:r>
          </a:p>
          <a:p>
            <a:pPr marL="912813" lvl="1" indent="-455613">
              <a:buFontTx/>
              <a:buAutoNum type="arabicPeriod"/>
            </a:pPr>
            <a:r>
              <a:rPr lang="en-US" altLang="en-US">
                <a:solidFill>
                  <a:schemeClr val="tx1"/>
                </a:solidFill>
              </a:rPr>
              <a:t>…</a:t>
            </a:r>
          </a:p>
        </p:txBody>
      </p:sp>
    </p:spTree>
    <p:extLst>
      <p:ext uri="{BB962C8B-B14F-4D97-AF65-F5344CB8AC3E}">
        <p14:creationId xmlns:p14="http://schemas.microsoft.com/office/powerpoint/2010/main" val="112828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710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7106">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50D748F1-5D29-8F4B-A91E-BD02847942F7}"/>
              </a:ext>
            </a:extLst>
          </p:cNvPr>
          <p:cNvSpPr>
            <a:spLocks noGrp="1" noChangeArrowheads="1"/>
          </p:cNvSpPr>
          <p:nvPr>
            <p:ph type="title"/>
          </p:nvPr>
        </p:nvSpPr>
        <p:spPr/>
        <p:txBody>
          <a:bodyPr/>
          <a:lstStyle/>
          <a:p>
            <a:r>
              <a:rPr lang="en-US" altLang="en-US"/>
              <a:t>Mixin Example 1</a:t>
            </a:r>
          </a:p>
        </p:txBody>
      </p:sp>
      <p:sp>
        <p:nvSpPr>
          <p:cNvPr id="51204" name="Rectangle 34">
            <a:extLst>
              <a:ext uri="{FF2B5EF4-FFF2-40B4-BE49-F238E27FC236}">
                <a16:creationId xmlns:a16="http://schemas.microsoft.com/office/drawing/2014/main" id="{E00CF9BA-5E09-624A-8D15-33DF4E299C7C}"/>
              </a:ext>
            </a:extLst>
          </p:cNvPr>
          <p:cNvSpPr>
            <a:spLocks noChangeArrowheads="1"/>
          </p:cNvSpPr>
          <p:nvPr/>
        </p:nvSpPr>
        <p:spPr bwMode="auto">
          <a:xfrm>
            <a:off x="2209801" y="1377950"/>
            <a:ext cx="2790825" cy="3416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Courier New" panose="02070309020205020404" pitchFamily="49" charset="0"/>
                <a:ea typeface="MS PGothic" panose="020B0600070205080204" pitchFamily="34" charset="-128"/>
              </a:defRPr>
            </a:lvl1pPr>
            <a:lvl2pPr marL="742950" indent="-285750">
              <a:defRPr sz="2000">
                <a:solidFill>
                  <a:schemeClr val="tx1"/>
                </a:solidFill>
                <a:latin typeface="Courier New" panose="02070309020205020404" pitchFamily="49" charset="0"/>
                <a:ea typeface="MS PGothic" panose="020B0600070205080204" pitchFamily="34" charset="-128"/>
              </a:defRPr>
            </a:lvl2pPr>
            <a:lvl3pPr marL="1143000" indent="-228600">
              <a:defRPr sz="2000">
                <a:solidFill>
                  <a:schemeClr val="tx1"/>
                </a:solidFill>
                <a:latin typeface="Courier New" panose="02070309020205020404" pitchFamily="49" charset="0"/>
                <a:ea typeface="MS PGothic" panose="020B0600070205080204" pitchFamily="34" charset="-128"/>
              </a:defRPr>
            </a:lvl3pPr>
            <a:lvl4pPr marL="1600200" indent="-228600">
              <a:defRPr sz="2000">
                <a:solidFill>
                  <a:schemeClr val="tx1"/>
                </a:solidFill>
                <a:latin typeface="Courier New" panose="02070309020205020404" pitchFamily="49" charset="0"/>
                <a:ea typeface="MS PGothic" panose="020B0600070205080204" pitchFamily="34" charset="-128"/>
              </a:defRPr>
            </a:lvl4pPr>
            <a:lvl5pPr marL="2057400" indent="-228600">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r>
              <a:rPr lang="en-US" altLang="en-US" sz="1800" b="1"/>
              <a:t>module M1</a:t>
            </a:r>
          </a:p>
          <a:p>
            <a:r>
              <a:rPr lang="en-US" altLang="en-US" sz="1800" b="1"/>
              <a:t>  def hello</a:t>
            </a:r>
          </a:p>
          <a:p>
            <a:r>
              <a:rPr lang="en-US" altLang="en-US" sz="1800" b="1"/>
              <a:t>      "M1 hello"</a:t>
            </a:r>
          </a:p>
          <a:p>
            <a:r>
              <a:rPr lang="en-US" altLang="en-US" sz="1800" b="1"/>
              <a:t>  end</a:t>
            </a:r>
          </a:p>
          <a:p>
            <a:r>
              <a:rPr lang="en-US" altLang="en-US" sz="1800" b="1"/>
              <a:t>end</a:t>
            </a:r>
          </a:p>
          <a:p>
            <a:endParaRPr lang="en-US" altLang="en-US" sz="1800" b="1"/>
          </a:p>
          <a:p>
            <a:r>
              <a:rPr lang="en-US" altLang="en-US" sz="1800" b="1"/>
              <a:t>module M2</a:t>
            </a:r>
          </a:p>
          <a:p>
            <a:r>
              <a:rPr lang="en-US" altLang="en-US" sz="1800" b="1"/>
              <a:t>  def hello</a:t>
            </a:r>
          </a:p>
          <a:p>
            <a:r>
              <a:rPr lang="en-US" altLang="en-US" sz="1800" b="1"/>
              <a:t>      "M2 hello"</a:t>
            </a:r>
          </a:p>
          <a:p>
            <a:r>
              <a:rPr lang="en-US" altLang="en-US" sz="1800" b="1"/>
              <a:t>  end</a:t>
            </a:r>
          </a:p>
          <a:p>
            <a:r>
              <a:rPr lang="en-US" altLang="en-US" sz="1800" b="1"/>
              <a:t>end</a:t>
            </a:r>
          </a:p>
          <a:p>
            <a:endParaRPr lang="en-US" altLang="en-US" sz="1800" b="1"/>
          </a:p>
        </p:txBody>
      </p:sp>
      <p:sp>
        <p:nvSpPr>
          <p:cNvPr id="51205" name="Rectangle 35">
            <a:extLst>
              <a:ext uri="{FF2B5EF4-FFF2-40B4-BE49-F238E27FC236}">
                <a16:creationId xmlns:a16="http://schemas.microsoft.com/office/drawing/2014/main" id="{5C1461B3-4AAB-354F-910D-865D0E61B531}"/>
              </a:ext>
            </a:extLst>
          </p:cNvPr>
          <p:cNvSpPr>
            <a:spLocks noChangeArrowheads="1"/>
          </p:cNvSpPr>
          <p:nvPr/>
        </p:nvSpPr>
        <p:spPr bwMode="auto">
          <a:xfrm>
            <a:off x="6477000" y="1447800"/>
            <a:ext cx="2514600" cy="203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Courier New" panose="02070309020205020404" pitchFamily="49" charset="0"/>
                <a:ea typeface="MS PGothic" panose="020B0600070205080204" pitchFamily="34" charset="-128"/>
              </a:defRPr>
            </a:lvl1pPr>
            <a:lvl2pPr marL="742950" indent="-285750">
              <a:defRPr sz="2000">
                <a:solidFill>
                  <a:schemeClr val="tx1"/>
                </a:solidFill>
                <a:latin typeface="Courier New" panose="02070309020205020404" pitchFamily="49" charset="0"/>
                <a:ea typeface="MS PGothic" panose="020B0600070205080204" pitchFamily="34" charset="-128"/>
              </a:defRPr>
            </a:lvl2pPr>
            <a:lvl3pPr marL="1143000" indent="-228600">
              <a:defRPr sz="2000">
                <a:solidFill>
                  <a:schemeClr val="tx1"/>
                </a:solidFill>
                <a:latin typeface="Courier New" panose="02070309020205020404" pitchFamily="49" charset="0"/>
                <a:ea typeface="MS PGothic" panose="020B0600070205080204" pitchFamily="34" charset="-128"/>
              </a:defRPr>
            </a:lvl3pPr>
            <a:lvl4pPr marL="1600200" indent="-228600">
              <a:defRPr sz="2000">
                <a:solidFill>
                  <a:schemeClr val="tx1"/>
                </a:solidFill>
                <a:latin typeface="Courier New" panose="02070309020205020404" pitchFamily="49" charset="0"/>
                <a:ea typeface="MS PGothic" panose="020B0600070205080204" pitchFamily="34" charset="-128"/>
              </a:defRPr>
            </a:lvl4pPr>
            <a:lvl5pPr marL="2057400" indent="-228600">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r>
              <a:rPr lang="en-US" altLang="en-US" sz="1800" b="1"/>
              <a:t>class A</a:t>
            </a:r>
          </a:p>
          <a:p>
            <a:r>
              <a:rPr lang="en-US" altLang="en-US" sz="1800" b="1"/>
              <a:t>  include M1</a:t>
            </a:r>
          </a:p>
          <a:p>
            <a:r>
              <a:rPr lang="en-US" altLang="en-US" sz="1800" b="1"/>
              <a:t>  include M2</a:t>
            </a:r>
          </a:p>
          <a:p>
            <a:r>
              <a:rPr lang="en-US" altLang="en-US" sz="1800" b="1"/>
              <a:t>  def hello</a:t>
            </a:r>
          </a:p>
          <a:p>
            <a:r>
              <a:rPr lang="en-US" altLang="en-US" sz="1800" b="1"/>
              <a:t>     "A hello"</a:t>
            </a:r>
          </a:p>
          <a:p>
            <a:r>
              <a:rPr lang="en-US" altLang="en-US" sz="1800" b="1"/>
              <a:t>  end</a:t>
            </a:r>
          </a:p>
          <a:p>
            <a:r>
              <a:rPr lang="en-US" altLang="en-US" sz="1800" b="1"/>
              <a:t>end</a:t>
            </a:r>
          </a:p>
        </p:txBody>
      </p:sp>
      <p:sp>
        <p:nvSpPr>
          <p:cNvPr id="37" name="Rectangle 36">
            <a:extLst>
              <a:ext uri="{FF2B5EF4-FFF2-40B4-BE49-F238E27FC236}">
                <a16:creationId xmlns:a16="http://schemas.microsoft.com/office/drawing/2014/main" id="{180069F8-0A30-E24B-84FA-F6397C212F24}"/>
              </a:ext>
            </a:extLst>
          </p:cNvPr>
          <p:cNvSpPr>
            <a:spLocks noChangeArrowheads="1"/>
          </p:cNvSpPr>
          <p:nvPr/>
        </p:nvSpPr>
        <p:spPr bwMode="auto">
          <a:xfrm>
            <a:off x="2438400" y="4899026"/>
            <a:ext cx="7315200" cy="1477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Courier New" panose="02070309020205020404" pitchFamily="49" charset="0"/>
                <a:ea typeface="MS PGothic" panose="020B0600070205080204" pitchFamily="34" charset="-128"/>
              </a:defRPr>
            </a:lvl1pPr>
            <a:lvl2pPr marL="742950" indent="-285750">
              <a:defRPr sz="2000">
                <a:solidFill>
                  <a:schemeClr val="tx1"/>
                </a:solidFill>
                <a:latin typeface="Courier New" panose="02070309020205020404" pitchFamily="49" charset="0"/>
                <a:ea typeface="MS PGothic" panose="020B0600070205080204" pitchFamily="34" charset="-128"/>
              </a:defRPr>
            </a:lvl2pPr>
            <a:lvl3pPr marL="1143000" indent="-228600">
              <a:defRPr sz="2000">
                <a:solidFill>
                  <a:schemeClr val="tx1"/>
                </a:solidFill>
                <a:latin typeface="Courier New" panose="02070309020205020404" pitchFamily="49" charset="0"/>
                <a:ea typeface="MS PGothic" panose="020B0600070205080204" pitchFamily="34" charset="-128"/>
              </a:defRPr>
            </a:lvl3pPr>
            <a:lvl4pPr marL="1600200" indent="-228600">
              <a:defRPr sz="2000">
                <a:solidFill>
                  <a:schemeClr val="tx1"/>
                </a:solidFill>
                <a:latin typeface="Courier New" panose="02070309020205020404" pitchFamily="49" charset="0"/>
                <a:ea typeface="MS PGothic" panose="020B0600070205080204" pitchFamily="34" charset="-128"/>
              </a:defRPr>
            </a:lvl4pPr>
            <a:lvl5pPr marL="2057400" indent="-228600">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r>
              <a:rPr lang="en-US" altLang="en-US" sz="1800" b="1"/>
              <a:t>a = A.new</a:t>
            </a:r>
          </a:p>
          <a:p>
            <a:r>
              <a:rPr lang="en-US" altLang="en-US" sz="1800" b="1"/>
              <a:t>a.hello </a:t>
            </a:r>
          </a:p>
          <a:p>
            <a:r>
              <a:rPr lang="en-US" altLang="en-US" sz="1800" b="1">
                <a:solidFill>
                  <a:srgbClr val="0070C0"/>
                </a:solidFill>
              </a:rPr>
              <a:t>        =&gt; “A hello”</a:t>
            </a:r>
            <a:endParaRPr lang="en-US" altLang="en-US" sz="1800" b="1"/>
          </a:p>
          <a:p>
            <a:r>
              <a:rPr lang="en-US" altLang="en-US" sz="1800" b="1"/>
              <a:t>a.class.ancestors </a:t>
            </a:r>
          </a:p>
          <a:p>
            <a:r>
              <a:rPr lang="en-US" altLang="en-US" sz="1800" b="1"/>
              <a:t>        </a:t>
            </a:r>
            <a:r>
              <a:rPr lang="en-US" altLang="en-US" sz="1800" b="1">
                <a:solidFill>
                  <a:srgbClr val="0070C0"/>
                </a:solidFill>
              </a:rPr>
              <a:t>=&gt; [A, M2, M1, Object, Kernel, BasicObject]</a:t>
            </a:r>
          </a:p>
        </p:txBody>
      </p:sp>
    </p:spTree>
    <p:extLst>
      <p:ext uri="{BB962C8B-B14F-4D97-AF65-F5344CB8AC3E}">
        <p14:creationId xmlns:p14="http://schemas.microsoft.com/office/powerpoint/2010/main" val="1760563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366FE-775B-FC44-BF07-82ADD7CA4FBC}"/>
              </a:ext>
            </a:extLst>
          </p:cNvPr>
          <p:cNvSpPr>
            <a:spLocks noGrp="1"/>
          </p:cNvSpPr>
          <p:nvPr>
            <p:ph type="title"/>
          </p:nvPr>
        </p:nvSpPr>
        <p:spPr>
          <a:xfrm>
            <a:off x="764628" y="1920655"/>
            <a:ext cx="10515600" cy="3418601"/>
          </a:xfrm>
        </p:spPr>
        <p:txBody>
          <a:bodyPr>
            <a:normAutofit/>
          </a:bodyPr>
          <a:lstStyle/>
          <a:p>
            <a:pPr algn="ctr"/>
            <a:r>
              <a:rPr lang="en-US" sz="5400" dirty="0"/>
              <a:t>Today</a:t>
            </a:r>
            <a:br>
              <a:rPr lang="en-US" sz="5400" dirty="0"/>
            </a:br>
            <a:r>
              <a:rPr lang="en-US" sz="5400" dirty="0"/>
              <a:t>Last Ruby concepts</a:t>
            </a:r>
            <a:br>
              <a:rPr lang="en-US" sz="5400" dirty="0"/>
            </a:br>
            <a:r>
              <a:rPr lang="en-US" sz="5400" dirty="0"/>
              <a:t>General observations from Ruby</a:t>
            </a:r>
            <a:br>
              <a:rPr lang="en-US" sz="5400" dirty="0"/>
            </a:br>
            <a:endParaRPr lang="en-US" sz="5400" dirty="0"/>
          </a:p>
        </p:txBody>
      </p:sp>
    </p:spTree>
    <p:extLst>
      <p:ext uri="{BB962C8B-B14F-4D97-AF65-F5344CB8AC3E}">
        <p14:creationId xmlns:p14="http://schemas.microsoft.com/office/powerpoint/2010/main" val="160442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AD4BB47-0D29-5F41-8463-9E8CBC73E59B}"/>
              </a:ext>
            </a:extLst>
          </p:cNvPr>
          <p:cNvSpPr/>
          <p:nvPr/>
        </p:nvSpPr>
        <p:spPr bwMode="auto">
          <a:xfrm>
            <a:off x="5289551" y="3816350"/>
            <a:ext cx="184731" cy="369332"/>
          </a:xfrm>
          <a:prstGeom prst="rect">
            <a:avLst/>
          </a:prstGeom>
          <a:solidFill>
            <a:schemeClr val="accent5">
              <a:lumMod val="90000"/>
            </a:schemeClr>
          </a:solidFill>
          <a:ln>
            <a:solidFill>
              <a:srgbClr val="0333FF"/>
            </a:solidFill>
          </a:ln>
          <a:effectLst/>
          <a:extLst>
            <a:ext uri="{909E8E84-426E-40dd-AFC4-6F175D3DCCD1}"/>
            <a:ext uri="{91240B29-F687-4f45-9708-019B960494DF}"/>
            <a:ext uri="{AF507438-7753-43e0-B8FC-AC1667EBCBE1}"/>
          </a:extLst>
        </p:spPr>
        <p:txBody>
          <a:bodyPr wrap="none">
            <a:spAutoFit/>
          </a:bodyPr>
          <a:lstStyle/>
          <a:p>
            <a:pPr>
              <a:defRPr/>
            </a:pPr>
            <a:endParaRPr lang="en-US">
              <a:latin typeface="Courier New" charset="0"/>
              <a:ea typeface="ＭＳ Ｐゴシック" charset="-128"/>
            </a:endParaRPr>
          </a:p>
        </p:txBody>
      </p:sp>
      <p:sp>
        <p:nvSpPr>
          <p:cNvPr id="53250" name="Title 1">
            <a:extLst>
              <a:ext uri="{FF2B5EF4-FFF2-40B4-BE49-F238E27FC236}">
                <a16:creationId xmlns:a16="http://schemas.microsoft.com/office/drawing/2014/main" id="{D013A0D0-1B69-7847-A196-6435A5392B55}"/>
              </a:ext>
            </a:extLst>
          </p:cNvPr>
          <p:cNvSpPr>
            <a:spLocks noGrp="1" noChangeArrowheads="1"/>
          </p:cNvSpPr>
          <p:nvPr>
            <p:ph type="title"/>
          </p:nvPr>
        </p:nvSpPr>
        <p:spPr/>
        <p:txBody>
          <a:bodyPr/>
          <a:lstStyle/>
          <a:p>
            <a:r>
              <a:rPr lang="en-US" altLang="en-US"/>
              <a:t>Quiz 3: What is the output?</a:t>
            </a:r>
          </a:p>
        </p:txBody>
      </p:sp>
      <p:sp>
        <p:nvSpPr>
          <p:cNvPr id="53253" name="Rectangle 34">
            <a:extLst>
              <a:ext uri="{FF2B5EF4-FFF2-40B4-BE49-F238E27FC236}">
                <a16:creationId xmlns:a16="http://schemas.microsoft.com/office/drawing/2014/main" id="{2079AFC8-4699-1A41-80E1-7B1CAF1F07C6}"/>
              </a:ext>
            </a:extLst>
          </p:cNvPr>
          <p:cNvSpPr>
            <a:spLocks noChangeArrowheads="1"/>
          </p:cNvSpPr>
          <p:nvPr/>
        </p:nvSpPr>
        <p:spPr bwMode="auto">
          <a:xfrm>
            <a:off x="2209801" y="1377951"/>
            <a:ext cx="2790825" cy="3140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Courier New" panose="02070309020205020404" pitchFamily="49" charset="0"/>
                <a:ea typeface="MS PGothic" panose="020B0600070205080204" pitchFamily="34" charset="-128"/>
              </a:defRPr>
            </a:lvl1pPr>
            <a:lvl2pPr marL="742950" indent="-285750">
              <a:defRPr sz="2000">
                <a:solidFill>
                  <a:schemeClr val="tx1"/>
                </a:solidFill>
                <a:latin typeface="Courier New" panose="02070309020205020404" pitchFamily="49" charset="0"/>
                <a:ea typeface="MS PGothic" panose="020B0600070205080204" pitchFamily="34" charset="-128"/>
              </a:defRPr>
            </a:lvl2pPr>
            <a:lvl3pPr marL="1143000" indent="-228600">
              <a:defRPr sz="2000">
                <a:solidFill>
                  <a:schemeClr val="tx1"/>
                </a:solidFill>
                <a:latin typeface="Courier New" panose="02070309020205020404" pitchFamily="49" charset="0"/>
                <a:ea typeface="MS PGothic" panose="020B0600070205080204" pitchFamily="34" charset="-128"/>
              </a:defRPr>
            </a:lvl3pPr>
            <a:lvl4pPr marL="1600200" indent="-228600">
              <a:defRPr sz="2000">
                <a:solidFill>
                  <a:schemeClr val="tx1"/>
                </a:solidFill>
                <a:latin typeface="Courier New" panose="02070309020205020404" pitchFamily="49" charset="0"/>
                <a:ea typeface="MS PGothic" panose="020B0600070205080204" pitchFamily="34" charset="-128"/>
              </a:defRPr>
            </a:lvl4pPr>
            <a:lvl5pPr marL="2057400" indent="-228600">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r>
              <a:rPr lang="en-US" altLang="en-US" sz="1800" b="1"/>
              <a:t>module M1</a:t>
            </a:r>
          </a:p>
          <a:p>
            <a:r>
              <a:rPr lang="en-US" altLang="en-US" sz="1800" b="1"/>
              <a:t>  def hello</a:t>
            </a:r>
          </a:p>
          <a:p>
            <a:r>
              <a:rPr lang="en-US" altLang="en-US" sz="1800" b="1"/>
              <a:t>      "M1 hello"</a:t>
            </a:r>
          </a:p>
          <a:p>
            <a:r>
              <a:rPr lang="en-US" altLang="en-US" sz="1800" b="1"/>
              <a:t>  end</a:t>
            </a:r>
          </a:p>
          <a:p>
            <a:r>
              <a:rPr lang="en-US" altLang="en-US" sz="1800" b="1"/>
              <a:t>end</a:t>
            </a:r>
          </a:p>
          <a:p>
            <a:endParaRPr lang="en-US" altLang="en-US" sz="1800" b="1"/>
          </a:p>
          <a:p>
            <a:r>
              <a:rPr lang="en-US" altLang="en-US" sz="1800" b="1"/>
              <a:t>module M2</a:t>
            </a:r>
          </a:p>
          <a:p>
            <a:r>
              <a:rPr lang="en-US" altLang="en-US" sz="1800" b="1"/>
              <a:t>  def hello</a:t>
            </a:r>
          </a:p>
          <a:p>
            <a:r>
              <a:rPr lang="en-US" altLang="en-US" sz="1800" b="1"/>
              <a:t>      "M2 hello"</a:t>
            </a:r>
          </a:p>
          <a:p>
            <a:r>
              <a:rPr lang="en-US" altLang="en-US" sz="1800" b="1"/>
              <a:t>  end</a:t>
            </a:r>
          </a:p>
          <a:p>
            <a:r>
              <a:rPr lang="en-US" altLang="en-US" sz="1800" b="1"/>
              <a:t>end</a:t>
            </a:r>
          </a:p>
        </p:txBody>
      </p:sp>
      <p:sp>
        <p:nvSpPr>
          <p:cNvPr id="53254" name="Rectangle 35">
            <a:extLst>
              <a:ext uri="{FF2B5EF4-FFF2-40B4-BE49-F238E27FC236}">
                <a16:creationId xmlns:a16="http://schemas.microsoft.com/office/drawing/2014/main" id="{544F552C-D4E3-FC45-BDB0-E78EE010364E}"/>
              </a:ext>
            </a:extLst>
          </p:cNvPr>
          <p:cNvSpPr>
            <a:spLocks noChangeArrowheads="1"/>
          </p:cNvSpPr>
          <p:nvPr/>
        </p:nvSpPr>
        <p:spPr bwMode="auto">
          <a:xfrm>
            <a:off x="6477000" y="1447800"/>
            <a:ext cx="2514600"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Courier New" panose="02070309020205020404" pitchFamily="49" charset="0"/>
                <a:ea typeface="MS PGothic" panose="020B0600070205080204" pitchFamily="34" charset="-128"/>
              </a:defRPr>
            </a:lvl1pPr>
            <a:lvl2pPr marL="742950" indent="-285750">
              <a:defRPr sz="2000">
                <a:solidFill>
                  <a:schemeClr val="tx1"/>
                </a:solidFill>
                <a:latin typeface="Courier New" panose="02070309020205020404" pitchFamily="49" charset="0"/>
                <a:ea typeface="MS PGothic" panose="020B0600070205080204" pitchFamily="34" charset="-128"/>
              </a:defRPr>
            </a:lvl2pPr>
            <a:lvl3pPr marL="1143000" indent="-228600">
              <a:defRPr sz="2000">
                <a:solidFill>
                  <a:schemeClr val="tx1"/>
                </a:solidFill>
                <a:latin typeface="Courier New" panose="02070309020205020404" pitchFamily="49" charset="0"/>
                <a:ea typeface="MS PGothic" panose="020B0600070205080204" pitchFamily="34" charset="-128"/>
              </a:defRPr>
            </a:lvl3pPr>
            <a:lvl4pPr marL="1600200" indent="-228600">
              <a:defRPr sz="2000">
                <a:solidFill>
                  <a:schemeClr val="tx1"/>
                </a:solidFill>
                <a:latin typeface="Courier New" panose="02070309020205020404" pitchFamily="49" charset="0"/>
                <a:ea typeface="MS PGothic" panose="020B0600070205080204" pitchFamily="34" charset="-128"/>
              </a:defRPr>
            </a:lvl4pPr>
            <a:lvl5pPr marL="2057400" indent="-228600">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r>
              <a:rPr lang="en-US" altLang="en-US" sz="1800" b="1"/>
              <a:t>class A</a:t>
            </a:r>
          </a:p>
          <a:p>
            <a:r>
              <a:rPr lang="en-US" altLang="en-US" sz="1800" b="1"/>
              <a:t>  include M1</a:t>
            </a:r>
          </a:p>
          <a:p>
            <a:r>
              <a:rPr lang="en-US" altLang="en-US" sz="1800" b="1"/>
              <a:t>  include M2</a:t>
            </a:r>
          </a:p>
          <a:p>
            <a:r>
              <a:rPr lang="en-US" altLang="en-US" sz="1800" b="1"/>
              <a:t>end</a:t>
            </a:r>
          </a:p>
        </p:txBody>
      </p:sp>
      <p:sp>
        <p:nvSpPr>
          <p:cNvPr id="3" name="Rectangle 2">
            <a:extLst>
              <a:ext uri="{FF2B5EF4-FFF2-40B4-BE49-F238E27FC236}">
                <a16:creationId xmlns:a16="http://schemas.microsoft.com/office/drawing/2014/main" id="{626D786F-BCC7-D946-95AD-AE71EC476CDC}"/>
              </a:ext>
            </a:extLst>
          </p:cNvPr>
          <p:cNvSpPr/>
          <p:nvPr/>
        </p:nvSpPr>
        <p:spPr>
          <a:xfrm>
            <a:off x="5289550" y="2800350"/>
            <a:ext cx="4845050" cy="923330"/>
          </a:xfrm>
          <a:prstGeom prst="rect">
            <a:avLst/>
          </a:prstGeom>
        </p:spPr>
        <p:txBody>
          <a:bodyPr>
            <a:spAutoFit/>
          </a:bodyPr>
          <a:lstStyle/>
          <a:p>
            <a:pPr marL="342891" indent="-342891">
              <a:buFont typeface="Arial" panose="020B0604020202020204" pitchFamily="34" charset="0"/>
              <a:buChar char="•"/>
              <a:defRPr/>
            </a:pPr>
            <a:r>
              <a:rPr lang="en-US" dirty="0">
                <a:solidFill>
                  <a:srgbClr val="FF0000"/>
                </a:solidFill>
              </a:rPr>
              <a:t>class A does not have a method hello. </a:t>
            </a:r>
          </a:p>
          <a:p>
            <a:pPr marL="342891" indent="-342891">
              <a:buFont typeface="Arial" panose="020B0604020202020204" pitchFamily="34" charset="0"/>
              <a:buChar char="•"/>
              <a:defRPr/>
            </a:pPr>
            <a:r>
              <a:rPr lang="en-US" dirty="0">
                <a:solidFill>
                  <a:srgbClr val="FF0000"/>
                </a:solidFill>
              </a:rPr>
              <a:t>Both M1 and M2 have a method hello. M2's hello shadows M1’s.</a:t>
            </a:r>
          </a:p>
        </p:txBody>
      </p:sp>
      <p:sp>
        <p:nvSpPr>
          <p:cNvPr id="53256" name="Rectangle 36">
            <a:extLst>
              <a:ext uri="{FF2B5EF4-FFF2-40B4-BE49-F238E27FC236}">
                <a16:creationId xmlns:a16="http://schemas.microsoft.com/office/drawing/2014/main" id="{C8A29016-C014-CD4A-A9F1-C9C2B58AEF19}"/>
              </a:ext>
            </a:extLst>
          </p:cNvPr>
          <p:cNvSpPr>
            <a:spLocks noChangeArrowheads="1"/>
          </p:cNvSpPr>
          <p:nvPr/>
        </p:nvSpPr>
        <p:spPr bwMode="auto">
          <a:xfrm>
            <a:off x="5657850" y="4333876"/>
            <a:ext cx="1981200"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Courier New" panose="02070309020205020404" pitchFamily="49" charset="0"/>
                <a:ea typeface="MS PGothic" panose="020B0600070205080204" pitchFamily="34" charset="-128"/>
              </a:defRPr>
            </a:lvl1pPr>
            <a:lvl2pPr marL="742950" indent="-285750">
              <a:defRPr sz="2000">
                <a:solidFill>
                  <a:schemeClr val="tx1"/>
                </a:solidFill>
                <a:latin typeface="Courier New" panose="02070309020205020404" pitchFamily="49" charset="0"/>
                <a:ea typeface="MS PGothic" panose="020B0600070205080204" pitchFamily="34" charset="-128"/>
              </a:defRPr>
            </a:lvl2pPr>
            <a:lvl3pPr marL="1143000" indent="-228600">
              <a:defRPr sz="2000">
                <a:solidFill>
                  <a:schemeClr val="tx1"/>
                </a:solidFill>
                <a:latin typeface="Courier New" panose="02070309020205020404" pitchFamily="49" charset="0"/>
                <a:ea typeface="MS PGothic" panose="020B0600070205080204" pitchFamily="34" charset="-128"/>
              </a:defRPr>
            </a:lvl3pPr>
            <a:lvl4pPr marL="1600200" indent="-228600">
              <a:defRPr sz="2000">
                <a:solidFill>
                  <a:schemeClr val="tx1"/>
                </a:solidFill>
                <a:latin typeface="Courier New" panose="02070309020205020404" pitchFamily="49" charset="0"/>
                <a:ea typeface="MS PGothic" panose="020B0600070205080204" pitchFamily="34" charset="-128"/>
              </a:defRPr>
            </a:lvl4pPr>
            <a:lvl5pPr marL="2057400" indent="-228600">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r>
              <a:rPr lang="en-US" altLang="en-US" sz="1800" b="1"/>
              <a:t>a = A.new</a:t>
            </a:r>
          </a:p>
          <a:p>
            <a:r>
              <a:rPr lang="en-US" altLang="en-US" sz="1800" b="1"/>
              <a:t>puts a.hello</a:t>
            </a:r>
          </a:p>
        </p:txBody>
      </p:sp>
      <p:sp>
        <p:nvSpPr>
          <p:cNvPr id="53257" name="TextBox 1">
            <a:extLst>
              <a:ext uri="{FF2B5EF4-FFF2-40B4-BE49-F238E27FC236}">
                <a16:creationId xmlns:a16="http://schemas.microsoft.com/office/drawing/2014/main" id="{2D5CA5DB-90FC-B043-9B21-10CEE8BB0E4C}"/>
              </a:ext>
            </a:extLst>
          </p:cNvPr>
          <p:cNvSpPr txBox="1">
            <a:spLocks noChangeArrowheads="1"/>
          </p:cNvSpPr>
          <p:nvPr/>
        </p:nvSpPr>
        <p:spPr bwMode="auto">
          <a:xfrm>
            <a:off x="7747000" y="4206875"/>
            <a:ext cx="24892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sz="2000">
                <a:solidFill>
                  <a:schemeClr val="tx1"/>
                </a:solidFill>
                <a:latin typeface="Courier New" panose="02070309020205020404" pitchFamily="49" charset="0"/>
                <a:ea typeface="MS PGothic" panose="020B0600070205080204" pitchFamily="34" charset="-128"/>
              </a:defRPr>
            </a:lvl1pPr>
            <a:lvl2pPr marL="742950" indent="-285750">
              <a:defRPr sz="2000">
                <a:solidFill>
                  <a:schemeClr val="tx1"/>
                </a:solidFill>
                <a:latin typeface="Courier New" panose="02070309020205020404" pitchFamily="49" charset="0"/>
                <a:ea typeface="MS PGothic" panose="020B0600070205080204" pitchFamily="34" charset="-128"/>
              </a:defRPr>
            </a:lvl2pPr>
            <a:lvl3pPr marL="1143000" indent="-228600">
              <a:defRPr sz="2000">
                <a:solidFill>
                  <a:schemeClr val="tx1"/>
                </a:solidFill>
                <a:latin typeface="Courier New" panose="02070309020205020404" pitchFamily="49" charset="0"/>
                <a:ea typeface="MS PGothic" panose="020B0600070205080204" pitchFamily="34" charset="-128"/>
              </a:defRPr>
            </a:lvl3pPr>
            <a:lvl4pPr marL="1600200" indent="-228600">
              <a:defRPr sz="2000">
                <a:solidFill>
                  <a:schemeClr val="tx1"/>
                </a:solidFill>
                <a:latin typeface="Courier New" panose="02070309020205020404" pitchFamily="49" charset="0"/>
                <a:ea typeface="MS PGothic" panose="020B0600070205080204" pitchFamily="34" charset="-128"/>
              </a:defRPr>
            </a:lvl4pPr>
            <a:lvl5pPr marL="2057400" indent="-228600">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pPr>
              <a:buFont typeface="Arial" panose="020B0604020202020204" pitchFamily="34" charset="0"/>
              <a:buAutoNum type="alphaLcPeriod"/>
            </a:pPr>
            <a:r>
              <a:rPr lang="en-US" altLang="en-US" sz="2400" b="1"/>
              <a:t>“A hello”</a:t>
            </a:r>
          </a:p>
          <a:p>
            <a:pPr>
              <a:buFont typeface="Arial" panose="020B0604020202020204" pitchFamily="34" charset="0"/>
              <a:buAutoNum type="alphaLcPeriod"/>
            </a:pPr>
            <a:r>
              <a:rPr lang="en-US" altLang="en-US" sz="2400" b="1"/>
              <a:t>“M1 hello”</a:t>
            </a:r>
          </a:p>
          <a:p>
            <a:pPr>
              <a:buFont typeface="Arial" panose="020B0604020202020204" pitchFamily="34" charset="0"/>
              <a:buAutoNum type="alphaLcPeriod"/>
            </a:pPr>
            <a:r>
              <a:rPr lang="en-US" altLang="en-US" sz="2400" b="1"/>
              <a:t>“M2 hello”</a:t>
            </a:r>
          </a:p>
          <a:p>
            <a:pPr>
              <a:buFont typeface="Arial" panose="020B0604020202020204" pitchFamily="34" charset="0"/>
              <a:buAutoNum type="alphaLcPeriod"/>
            </a:pPr>
            <a:r>
              <a:rPr lang="en-US" altLang="en-US" sz="2400" i="1">
                <a:latin typeface="Arial" panose="020B0604020202020204" pitchFamily="34" charset="0"/>
                <a:cs typeface="Arial" panose="020B0604020202020204" pitchFamily="34" charset="0"/>
              </a:rPr>
              <a:t>(nothing)</a:t>
            </a:r>
          </a:p>
        </p:txBody>
      </p:sp>
    </p:spTree>
    <p:extLst>
      <p:ext uri="{BB962C8B-B14F-4D97-AF65-F5344CB8AC3E}">
        <p14:creationId xmlns:p14="http://schemas.microsoft.com/office/powerpoint/2010/main" val="2056569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7130B2-5E56-A742-A7B4-B40CC59EF7D7}"/>
              </a:ext>
            </a:extLst>
          </p:cNvPr>
          <p:cNvSpPr/>
          <p:nvPr/>
        </p:nvSpPr>
        <p:spPr bwMode="auto">
          <a:xfrm>
            <a:off x="5289551" y="3816350"/>
            <a:ext cx="184731" cy="369332"/>
          </a:xfrm>
          <a:prstGeom prst="rect">
            <a:avLst/>
          </a:prstGeom>
          <a:solidFill>
            <a:schemeClr val="accent5">
              <a:lumMod val="90000"/>
            </a:schemeClr>
          </a:solidFill>
          <a:ln>
            <a:solidFill>
              <a:srgbClr val="0333FF"/>
            </a:solidFill>
          </a:ln>
          <a:effectLst/>
          <a:extLst>
            <a:ext uri="{909E8E84-426E-40dd-AFC4-6F175D3DCCD1}"/>
            <a:ext uri="{91240B29-F687-4f45-9708-019B960494DF}"/>
            <a:ext uri="{AF507438-7753-43e0-B8FC-AC1667EBCBE1}"/>
          </a:extLst>
        </p:spPr>
        <p:txBody>
          <a:bodyPr wrap="none">
            <a:spAutoFit/>
          </a:bodyPr>
          <a:lstStyle/>
          <a:p>
            <a:pPr>
              <a:defRPr/>
            </a:pPr>
            <a:endParaRPr lang="en-US">
              <a:latin typeface="Courier New" charset="0"/>
              <a:ea typeface="ＭＳ Ｐゴシック" charset="-128"/>
            </a:endParaRPr>
          </a:p>
        </p:txBody>
      </p:sp>
      <p:sp>
        <p:nvSpPr>
          <p:cNvPr id="55298" name="Title 1">
            <a:extLst>
              <a:ext uri="{FF2B5EF4-FFF2-40B4-BE49-F238E27FC236}">
                <a16:creationId xmlns:a16="http://schemas.microsoft.com/office/drawing/2014/main" id="{994900AC-56A2-724C-A7CE-916645B2D2B4}"/>
              </a:ext>
            </a:extLst>
          </p:cNvPr>
          <p:cNvSpPr>
            <a:spLocks noGrp="1" noChangeArrowheads="1"/>
          </p:cNvSpPr>
          <p:nvPr>
            <p:ph type="title"/>
          </p:nvPr>
        </p:nvSpPr>
        <p:spPr/>
        <p:txBody>
          <a:bodyPr/>
          <a:lstStyle/>
          <a:p>
            <a:r>
              <a:rPr lang="en-US" altLang="en-US"/>
              <a:t>Quiz 3: What is the output?</a:t>
            </a:r>
          </a:p>
        </p:txBody>
      </p:sp>
      <p:sp>
        <p:nvSpPr>
          <p:cNvPr id="55299" name="Footer Placeholder 3">
            <a:extLst>
              <a:ext uri="{FF2B5EF4-FFF2-40B4-BE49-F238E27FC236}">
                <a16:creationId xmlns:a16="http://schemas.microsoft.com/office/drawing/2014/main" id="{F5774B6C-3D2A-C944-B198-3DDE17167976}"/>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Courier New" panose="02070309020205020404" pitchFamily="49" charset="0"/>
                <a:ea typeface="MS PGothic" panose="020B0600070205080204" pitchFamily="34" charset="-128"/>
              </a:defRPr>
            </a:lvl1pPr>
            <a:lvl2pPr marL="742950" indent="-285750">
              <a:defRPr sz="2000">
                <a:solidFill>
                  <a:schemeClr val="tx1"/>
                </a:solidFill>
                <a:latin typeface="Courier New" panose="02070309020205020404" pitchFamily="49" charset="0"/>
                <a:ea typeface="MS PGothic" panose="020B0600070205080204" pitchFamily="34" charset="-128"/>
              </a:defRPr>
            </a:lvl2pPr>
            <a:lvl3pPr marL="1143000" indent="-228600">
              <a:defRPr sz="2000">
                <a:solidFill>
                  <a:schemeClr val="tx1"/>
                </a:solidFill>
                <a:latin typeface="Courier New" panose="02070309020205020404" pitchFamily="49" charset="0"/>
                <a:ea typeface="MS PGothic" panose="020B0600070205080204" pitchFamily="34" charset="-128"/>
              </a:defRPr>
            </a:lvl3pPr>
            <a:lvl4pPr marL="1600200" indent="-228600">
              <a:defRPr sz="2000">
                <a:solidFill>
                  <a:schemeClr val="tx1"/>
                </a:solidFill>
                <a:latin typeface="Courier New" panose="02070309020205020404" pitchFamily="49" charset="0"/>
                <a:ea typeface="MS PGothic" panose="020B0600070205080204" pitchFamily="34" charset="-128"/>
              </a:defRPr>
            </a:lvl4pPr>
            <a:lvl5pPr marL="2057400" indent="-228600">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r>
              <a:rPr lang="nl-NL" altLang="en-US" sz="1200">
                <a:latin typeface="Arial" panose="020B0604020202020204" pitchFamily="34" charset="0"/>
              </a:rPr>
              <a:t>CMSC 330 - Spring 2019</a:t>
            </a:r>
            <a:endParaRPr lang="de-DE" altLang="en-US" sz="1200">
              <a:latin typeface="Arial" panose="020B0604020202020204" pitchFamily="34" charset="0"/>
            </a:endParaRPr>
          </a:p>
        </p:txBody>
      </p:sp>
      <p:sp>
        <p:nvSpPr>
          <p:cNvPr id="55300" name="Slide Number Placeholder 4">
            <a:extLst>
              <a:ext uri="{FF2B5EF4-FFF2-40B4-BE49-F238E27FC236}">
                <a16:creationId xmlns:a16="http://schemas.microsoft.com/office/drawing/2014/main" id="{F4508EC6-43E5-A74D-B145-9C1C8676A2C7}"/>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Courier New" panose="02070309020205020404" pitchFamily="49" charset="0"/>
                <a:ea typeface="MS PGothic" panose="020B0600070205080204" pitchFamily="34" charset="-128"/>
              </a:defRPr>
            </a:lvl1pPr>
            <a:lvl2pPr marL="742950" indent="-285750">
              <a:defRPr sz="2000">
                <a:solidFill>
                  <a:schemeClr val="tx1"/>
                </a:solidFill>
                <a:latin typeface="Courier New" panose="02070309020205020404" pitchFamily="49" charset="0"/>
                <a:ea typeface="MS PGothic" panose="020B0600070205080204" pitchFamily="34" charset="-128"/>
              </a:defRPr>
            </a:lvl2pPr>
            <a:lvl3pPr marL="1143000" indent="-228600">
              <a:defRPr sz="2000">
                <a:solidFill>
                  <a:schemeClr val="tx1"/>
                </a:solidFill>
                <a:latin typeface="Courier New" panose="02070309020205020404" pitchFamily="49" charset="0"/>
                <a:ea typeface="MS PGothic" panose="020B0600070205080204" pitchFamily="34" charset="-128"/>
              </a:defRPr>
            </a:lvl3pPr>
            <a:lvl4pPr marL="1600200" indent="-228600">
              <a:defRPr sz="2000">
                <a:solidFill>
                  <a:schemeClr val="tx1"/>
                </a:solidFill>
                <a:latin typeface="Courier New" panose="02070309020205020404" pitchFamily="49" charset="0"/>
                <a:ea typeface="MS PGothic" panose="020B0600070205080204" pitchFamily="34" charset="-128"/>
              </a:defRPr>
            </a:lvl4pPr>
            <a:lvl5pPr marL="2057400" indent="-228600">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fld id="{CDF2D28A-4BE0-7D40-B116-5717BCBE5E4C}" type="slidenum">
              <a:rPr lang="en-US" altLang="en-US" sz="1200">
                <a:latin typeface="Arial" panose="020B0604020202020204" pitchFamily="34" charset="0"/>
              </a:rPr>
              <a:pPr/>
              <a:t>21</a:t>
            </a:fld>
            <a:endParaRPr lang="en-US" altLang="en-US" sz="1200">
              <a:latin typeface="Arial" panose="020B0604020202020204" pitchFamily="34" charset="0"/>
            </a:endParaRPr>
          </a:p>
        </p:txBody>
      </p:sp>
      <p:sp>
        <p:nvSpPr>
          <p:cNvPr id="55301" name="Rectangle 34">
            <a:extLst>
              <a:ext uri="{FF2B5EF4-FFF2-40B4-BE49-F238E27FC236}">
                <a16:creationId xmlns:a16="http://schemas.microsoft.com/office/drawing/2014/main" id="{84AADE9A-D223-B042-BA12-DD05E1D07AF4}"/>
              </a:ext>
            </a:extLst>
          </p:cNvPr>
          <p:cNvSpPr>
            <a:spLocks noChangeArrowheads="1"/>
          </p:cNvSpPr>
          <p:nvPr/>
        </p:nvSpPr>
        <p:spPr bwMode="auto">
          <a:xfrm>
            <a:off x="2209801" y="1377951"/>
            <a:ext cx="2790825" cy="3140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Courier New" panose="02070309020205020404" pitchFamily="49" charset="0"/>
                <a:ea typeface="MS PGothic" panose="020B0600070205080204" pitchFamily="34" charset="-128"/>
              </a:defRPr>
            </a:lvl1pPr>
            <a:lvl2pPr marL="742950" indent="-285750">
              <a:defRPr sz="2000">
                <a:solidFill>
                  <a:schemeClr val="tx1"/>
                </a:solidFill>
                <a:latin typeface="Courier New" panose="02070309020205020404" pitchFamily="49" charset="0"/>
                <a:ea typeface="MS PGothic" panose="020B0600070205080204" pitchFamily="34" charset="-128"/>
              </a:defRPr>
            </a:lvl2pPr>
            <a:lvl3pPr marL="1143000" indent="-228600">
              <a:defRPr sz="2000">
                <a:solidFill>
                  <a:schemeClr val="tx1"/>
                </a:solidFill>
                <a:latin typeface="Courier New" panose="02070309020205020404" pitchFamily="49" charset="0"/>
                <a:ea typeface="MS PGothic" panose="020B0600070205080204" pitchFamily="34" charset="-128"/>
              </a:defRPr>
            </a:lvl3pPr>
            <a:lvl4pPr marL="1600200" indent="-228600">
              <a:defRPr sz="2000">
                <a:solidFill>
                  <a:schemeClr val="tx1"/>
                </a:solidFill>
                <a:latin typeface="Courier New" panose="02070309020205020404" pitchFamily="49" charset="0"/>
                <a:ea typeface="MS PGothic" panose="020B0600070205080204" pitchFamily="34" charset="-128"/>
              </a:defRPr>
            </a:lvl4pPr>
            <a:lvl5pPr marL="2057400" indent="-228600">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r>
              <a:rPr lang="en-US" altLang="en-US" sz="1800" b="1"/>
              <a:t>module M1</a:t>
            </a:r>
          </a:p>
          <a:p>
            <a:r>
              <a:rPr lang="en-US" altLang="en-US" sz="1800" b="1"/>
              <a:t>  def hello</a:t>
            </a:r>
          </a:p>
          <a:p>
            <a:r>
              <a:rPr lang="en-US" altLang="en-US" sz="1800" b="1"/>
              <a:t>      "M1 hello"</a:t>
            </a:r>
          </a:p>
          <a:p>
            <a:r>
              <a:rPr lang="en-US" altLang="en-US" sz="1800" b="1"/>
              <a:t>  end</a:t>
            </a:r>
          </a:p>
          <a:p>
            <a:r>
              <a:rPr lang="en-US" altLang="en-US" sz="1800" b="1"/>
              <a:t>end</a:t>
            </a:r>
          </a:p>
          <a:p>
            <a:endParaRPr lang="en-US" altLang="en-US" sz="1800" b="1"/>
          </a:p>
          <a:p>
            <a:r>
              <a:rPr lang="en-US" altLang="en-US" sz="1800" b="1"/>
              <a:t>module M2</a:t>
            </a:r>
          </a:p>
          <a:p>
            <a:r>
              <a:rPr lang="en-US" altLang="en-US" sz="1800" b="1"/>
              <a:t>  def hello</a:t>
            </a:r>
          </a:p>
          <a:p>
            <a:r>
              <a:rPr lang="en-US" altLang="en-US" sz="1800" b="1"/>
              <a:t>      "M2 hello"</a:t>
            </a:r>
          </a:p>
          <a:p>
            <a:r>
              <a:rPr lang="en-US" altLang="en-US" sz="1800" b="1"/>
              <a:t>  end</a:t>
            </a:r>
          </a:p>
          <a:p>
            <a:r>
              <a:rPr lang="en-US" altLang="en-US" sz="1800" b="1"/>
              <a:t>end</a:t>
            </a:r>
          </a:p>
        </p:txBody>
      </p:sp>
      <p:sp>
        <p:nvSpPr>
          <p:cNvPr id="55302" name="Rectangle 35">
            <a:extLst>
              <a:ext uri="{FF2B5EF4-FFF2-40B4-BE49-F238E27FC236}">
                <a16:creationId xmlns:a16="http://schemas.microsoft.com/office/drawing/2014/main" id="{E63A46B1-0C49-2043-A53C-4B21DB2D0336}"/>
              </a:ext>
            </a:extLst>
          </p:cNvPr>
          <p:cNvSpPr>
            <a:spLocks noChangeArrowheads="1"/>
          </p:cNvSpPr>
          <p:nvPr/>
        </p:nvSpPr>
        <p:spPr bwMode="auto">
          <a:xfrm>
            <a:off x="6477000" y="1447800"/>
            <a:ext cx="2514600"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Courier New" panose="02070309020205020404" pitchFamily="49" charset="0"/>
                <a:ea typeface="MS PGothic" panose="020B0600070205080204" pitchFamily="34" charset="-128"/>
              </a:defRPr>
            </a:lvl1pPr>
            <a:lvl2pPr marL="742950" indent="-285750">
              <a:defRPr sz="2000">
                <a:solidFill>
                  <a:schemeClr val="tx1"/>
                </a:solidFill>
                <a:latin typeface="Courier New" panose="02070309020205020404" pitchFamily="49" charset="0"/>
                <a:ea typeface="MS PGothic" panose="020B0600070205080204" pitchFamily="34" charset="-128"/>
              </a:defRPr>
            </a:lvl2pPr>
            <a:lvl3pPr marL="1143000" indent="-228600">
              <a:defRPr sz="2000">
                <a:solidFill>
                  <a:schemeClr val="tx1"/>
                </a:solidFill>
                <a:latin typeface="Courier New" panose="02070309020205020404" pitchFamily="49" charset="0"/>
                <a:ea typeface="MS PGothic" panose="020B0600070205080204" pitchFamily="34" charset="-128"/>
              </a:defRPr>
            </a:lvl3pPr>
            <a:lvl4pPr marL="1600200" indent="-228600">
              <a:defRPr sz="2000">
                <a:solidFill>
                  <a:schemeClr val="tx1"/>
                </a:solidFill>
                <a:latin typeface="Courier New" panose="02070309020205020404" pitchFamily="49" charset="0"/>
                <a:ea typeface="MS PGothic" panose="020B0600070205080204" pitchFamily="34" charset="-128"/>
              </a:defRPr>
            </a:lvl4pPr>
            <a:lvl5pPr marL="2057400" indent="-228600">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r>
              <a:rPr lang="en-US" altLang="en-US" sz="1800" b="1"/>
              <a:t>class A</a:t>
            </a:r>
          </a:p>
          <a:p>
            <a:r>
              <a:rPr lang="en-US" altLang="en-US" sz="1800" b="1"/>
              <a:t>  include M1</a:t>
            </a:r>
          </a:p>
          <a:p>
            <a:r>
              <a:rPr lang="en-US" altLang="en-US" sz="1800" b="1"/>
              <a:t>  include M2</a:t>
            </a:r>
          </a:p>
          <a:p>
            <a:r>
              <a:rPr lang="en-US" altLang="en-US" sz="1800" b="1"/>
              <a:t>end</a:t>
            </a:r>
          </a:p>
        </p:txBody>
      </p:sp>
      <p:sp>
        <p:nvSpPr>
          <p:cNvPr id="55303" name="Rectangle 36">
            <a:extLst>
              <a:ext uri="{FF2B5EF4-FFF2-40B4-BE49-F238E27FC236}">
                <a16:creationId xmlns:a16="http://schemas.microsoft.com/office/drawing/2014/main" id="{03F06C0C-522A-FA43-B264-65950F523832}"/>
              </a:ext>
            </a:extLst>
          </p:cNvPr>
          <p:cNvSpPr>
            <a:spLocks noChangeArrowheads="1"/>
          </p:cNvSpPr>
          <p:nvPr/>
        </p:nvSpPr>
        <p:spPr bwMode="auto">
          <a:xfrm>
            <a:off x="5657850" y="4333876"/>
            <a:ext cx="1981200"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Courier New" panose="02070309020205020404" pitchFamily="49" charset="0"/>
                <a:ea typeface="MS PGothic" panose="020B0600070205080204" pitchFamily="34" charset="-128"/>
              </a:defRPr>
            </a:lvl1pPr>
            <a:lvl2pPr marL="742950" indent="-285750">
              <a:defRPr sz="2000">
                <a:solidFill>
                  <a:schemeClr val="tx1"/>
                </a:solidFill>
                <a:latin typeface="Courier New" panose="02070309020205020404" pitchFamily="49" charset="0"/>
                <a:ea typeface="MS PGothic" panose="020B0600070205080204" pitchFamily="34" charset="-128"/>
              </a:defRPr>
            </a:lvl2pPr>
            <a:lvl3pPr marL="1143000" indent="-228600">
              <a:defRPr sz="2000">
                <a:solidFill>
                  <a:schemeClr val="tx1"/>
                </a:solidFill>
                <a:latin typeface="Courier New" panose="02070309020205020404" pitchFamily="49" charset="0"/>
                <a:ea typeface="MS PGothic" panose="020B0600070205080204" pitchFamily="34" charset="-128"/>
              </a:defRPr>
            </a:lvl3pPr>
            <a:lvl4pPr marL="1600200" indent="-228600">
              <a:defRPr sz="2000">
                <a:solidFill>
                  <a:schemeClr val="tx1"/>
                </a:solidFill>
                <a:latin typeface="Courier New" panose="02070309020205020404" pitchFamily="49" charset="0"/>
                <a:ea typeface="MS PGothic" panose="020B0600070205080204" pitchFamily="34" charset="-128"/>
              </a:defRPr>
            </a:lvl4pPr>
            <a:lvl5pPr marL="2057400" indent="-228600">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r>
              <a:rPr lang="en-US" altLang="en-US" sz="1800" b="1"/>
              <a:t>a = A.new</a:t>
            </a:r>
          </a:p>
          <a:p>
            <a:r>
              <a:rPr lang="en-US" altLang="en-US" sz="1800" b="1"/>
              <a:t>puts a.hello</a:t>
            </a:r>
          </a:p>
        </p:txBody>
      </p:sp>
      <p:sp>
        <p:nvSpPr>
          <p:cNvPr id="3" name="Rectangle 2">
            <a:extLst>
              <a:ext uri="{FF2B5EF4-FFF2-40B4-BE49-F238E27FC236}">
                <a16:creationId xmlns:a16="http://schemas.microsoft.com/office/drawing/2014/main" id="{626D786F-BCC7-D946-95AD-AE71EC476CDC}"/>
              </a:ext>
            </a:extLst>
          </p:cNvPr>
          <p:cNvSpPr/>
          <p:nvPr/>
        </p:nvSpPr>
        <p:spPr>
          <a:xfrm>
            <a:off x="5289550" y="2800350"/>
            <a:ext cx="4845050" cy="923330"/>
          </a:xfrm>
          <a:prstGeom prst="rect">
            <a:avLst/>
          </a:prstGeom>
        </p:spPr>
        <p:txBody>
          <a:bodyPr>
            <a:spAutoFit/>
          </a:bodyPr>
          <a:lstStyle/>
          <a:p>
            <a:pPr marL="342891" indent="-342891">
              <a:buFont typeface="Arial" panose="020B0604020202020204" pitchFamily="34" charset="0"/>
              <a:buChar char="•"/>
              <a:defRPr/>
            </a:pPr>
            <a:r>
              <a:rPr lang="en-US" dirty="0">
                <a:solidFill>
                  <a:srgbClr val="FF0000"/>
                </a:solidFill>
              </a:rPr>
              <a:t>class A does not have a method hello. </a:t>
            </a:r>
          </a:p>
          <a:p>
            <a:pPr marL="342891" indent="-342891">
              <a:buFont typeface="Arial" panose="020B0604020202020204" pitchFamily="34" charset="0"/>
              <a:buChar char="•"/>
              <a:defRPr/>
            </a:pPr>
            <a:r>
              <a:rPr lang="en-US" dirty="0">
                <a:solidFill>
                  <a:srgbClr val="FF0000"/>
                </a:solidFill>
              </a:rPr>
              <a:t>Both M1 and M2 have a method hello. M2's hello shadows M1’s.</a:t>
            </a:r>
          </a:p>
        </p:txBody>
      </p:sp>
      <p:sp>
        <p:nvSpPr>
          <p:cNvPr id="55305" name="TextBox 1">
            <a:extLst>
              <a:ext uri="{FF2B5EF4-FFF2-40B4-BE49-F238E27FC236}">
                <a16:creationId xmlns:a16="http://schemas.microsoft.com/office/drawing/2014/main" id="{2AAD87B5-1942-0946-9243-1231BD5601AD}"/>
              </a:ext>
            </a:extLst>
          </p:cNvPr>
          <p:cNvSpPr txBox="1">
            <a:spLocks noChangeArrowheads="1"/>
          </p:cNvSpPr>
          <p:nvPr/>
        </p:nvSpPr>
        <p:spPr bwMode="auto">
          <a:xfrm>
            <a:off x="7747000" y="4206875"/>
            <a:ext cx="24892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sz="2000">
                <a:solidFill>
                  <a:schemeClr val="tx1"/>
                </a:solidFill>
                <a:latin typeface="Courier New" panose="02070309020205020404" pitchFamily="49" charset="0"/>
                <a:ea typeface="MS PGothic" panose="020B0600070205080204" pitchFamily="34" charset="-128"/>
              </a:defRPr>
            </a:lvl1pPr>
            <a:lvl2pPr marL="742950" indent="-285750">
              <a:defRPr sz="2000">
                <a:solidFill>
                  <a:schemeClr val="tx1"/>
                </a:solidFill>
                <a:latin typeface="Courier New" panose="02070309020205020404" pitchFamily="49" charset="0"/>
                <a:ea typeface="MS PGothic" panose="020B0600070205080204" pitchFamily="34" charset="-128"/>
              </a:defRPr>
            </a:lvl2pPr>
            <a:lvl3pPr marL="1143000" indent="-228600">
              <a:defRPr sz="2000">
                <a:solidFill>
                  <a:schemeClr val="tx1"/>
                </a:solidFill>
                <a:latin typeface="Courier New" panose="02070309020205020404" pitchFamily="49" charset="0"/>
                <a:ea typeface="MS PGothic" panose="020B0600070205080204" pitchFamily="34" charset="-128"/>
              </a:defRPr>
            </a:lvl3pPr>
            <a:lvl4pPr marL="1600200" indent="-228600">
              <a:defRPr sz="2000">
                <a:solidFill>
                  <a:schemeClr val="tx1"/>
                </a:solidFill>
                <a:latin typeface="Courier New" panose="02070309020205020404" pitchFamily="49" charset="0"/>
                <a:ea typeface="MS PGothic" panose="020B0600070205080204" pitchFamily="34" charset="-128"/>
              </a:defRPr>
            </a:lvl4pPr>
            <a:lvl5pPr marL="2057400" indent="-228600">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pPr>
              <a:buFont typeface="Arial" panose="020B0604020202020204" pitchFamily="34" charset="0"/>
              <a:buAutoNum type="alphaLcPeriod"/>
            </a:pPr>
            <a:r>
              <a:rPr lang="en-US" altLang="en-US" sz="2400" b="1"/>
              <a:t>“A hello”</a:t>
            </a:r>
          </a:p>
          <a:p>
            <a:pPr>
              <a:buFont typeface="Arial" panose="020B0604020202020204" pitchFamily="34" charset="0"/>
              <a:buAutoNum type="alphaLcPeriod"/>
            </a:pPr>
            <a:r>
              <a:rPr lang="en-US" altLang="en-US" sz="2400" b="1"/>
              <a:t>“M1 hello”</a:t>
            </a:r>
          </a:p>
          <a:p>
            <a:pPr>
              <a:buFont typeface="Arial" panose="020B0604020202020204" pitchFamily="34" charset="0"/>
              <a:buAutoNum type="alphaLcPeriod"/>
            </a:pPr>
            <a:r>
              <a:rPr lang="en-US" altLang="en-US" sz="2400" b="1">
                <a:solidFill>
                  <a:srgbClr val="FF0000"/>
                </a:solidFill>
              </a:rPr>
              <a:t>“M2 hello”</a:t>
            </a:r>
          </a:p>
          <a:p>
            <a:pPr>
              <a:buFont typeface="Arial" panose="020B0604020202020204" pitchFamily="34" charset="0"/>
              <a:buAutoNum type="alphaLcPeriod"/>
            </a:pPr>
            <a:r>
              <a:rPr lang="en-US" altLang="en-US" sz="2400" i="1">
                <a:latin typeface="Arial" panose="020B0604020202020204" pitchFamily="34" charset="0"/>
                <a:cs typeface="Arial" panose="020B0604020202020204" pitchFamily="34" charset="0"/>
              </a:rPr>
              <a:t>(nothing)</a:t>
            </a:r>
          </a:p>
        </p:txBody>
      </p:sp>
    </p:spTree>
    <p:extLst>
      <p:ext uri="{BB962C8B-B14F-4D97-AF65-F5344CB8AC3E}">
        <p14:creationId xmlns:p14="http://schemas.microsoft.com/office/powerpoint/2010/main" val="3646069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a:extLst>
              <a:ext uri="{FF2B5EF4-FFF2-40B4-BE49-F238E27FC236}">
                <a16:creationId xmlns:a16="http://schemas.microsoft.com/office/drawing/2014/main" id="{01C32C0D-AA08-D240-BD28-DFAF64277988}"/>
              </a:ext>
            </a:extLst>
          </p:cNvPr>
          <p:cNvSpPr>
            <a:spLocks noGrp="1" noChangeArrowheads="1"/>
          </p:cNvSpPr>
          <p:nvPr>
            <p:ph type="title"/>
          </p:nvPr>
        </p:nvSpPr>
        <p:spPr/>
        <p:txBody>
          <a:bodyPr/>
          <a:lstStyle/>
          <a:p>
            <a:r>
              <a:rPr lang="en-US" altLang="en-US"/>
              <a:t>Mixin Example 3</a:t>
            </a:r>
          </a:p>
        </p:txBody>
      </p:sp>
      <p:sp>
        <p:nvSpPr>
          <p:cNvPr id="57346" name="Footer Placeholder 3">
            <a:extLst>
              <a:ext uri="{FF2B5EF4-FFF2-40B4-BE49-F238E27FC236}">
                <a16:creationId xmlns:a16="http://schemas.microsoft.com/office/drawing/2014/main" id="{73DD0D25-767F-6C49-83B9-ED5FBB649E1A}"/>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Courier New" panose="02070309020205020404" pitchFamily="49" charset="0"/>
                <a:ea typeface="MS PGothic" panose="020B0600070205080204" pitchFamily="34" charset="-128"/>
              </a:defRPr>
            </a:lvl1pPr>
            <a:lvl2pPr marL="742950" indent="-285750">
              <a:defRPr sz="2000">
                <a:solidFill>
                  <a:schemeClr val="tx1"/>
                </a:solidFill>
                <a:latin typeface="Courier New" panose="02070309020205020404" pitchFamily="49" charset="0"/>
                <a:ea typeface="MS PGothic" panose="020B0600070205080204" pitchFamily="34" charset="-128"/>
              </a:defRPr>
            </a:lvl2pPr>
            <a:lvl3pPr marL="1143000" indent="-228600">
              <a:defRPr sz="2000">
                <a:solidFill>
                  <a:schemeClr val="tx1"/>
                </a:solidFill>
                <a:latin typeface="Courier New" panose="02070309020205020404" pitchFamily="49" charset="0"/>
                <a:ea typeface="MS PGothic" panose="020B0600070205080204" pitchFamily="34" charset="-128"/>
              </a:defRPr>
            </a:lvl3pPr>
            <a:lvl4pPr marL="1600200" indent="-228600">
              <a:defRPr sz="2000">
                <a:solidFill>
                  <a:schemeClr val="tx1"/>
                </a:solidFill>
                <a:latin typeface="Courier New" panose="02070309020205020404" pitchFamily="49" charset="0"/>
                <a:ea typeface="MS PGothic" panose="020B0600070205080204" pitchFamily="34" charset="-128"/>
              </a:defRPr>
            </a:lvl4pPr>
            <a:lvl5pPr marL="2057400" indent="-228600">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r>
              <a:rPr lang="nl-NL" altLang="en-US" sz="1200">
                <a:latin typeface="Arial" panose="020B0604020202020204" pitchFamily="34" charset="0"/>
              </a:rPr>
              <a:t>CMSC 330 - Spring 2019</a:t>
            </a:r>
            <a:endParaRPr lang="de-DE" altLang="en-US" sz="1200">
              <a:latin typeface="Arial" panose="020B0604020202020204" pitchFamily="34" charset="0"/>
            </a:endParaRPr>
          </a:p>
        </p:txBody>
      </p:sp>
      <p:sp>
        <p:nvSpPr>
          <p:cNvPr id="57347" name="Slide Number Placeholder 4">
            <a:extLst>
              <a:ext uri="{FF2B5EF4-FFF2-40B4-BE49-F238E27FC236}">
                <a16:creationId xmlns:a16="http://schemas.microsoft.com/office/drawing/2014/main" id="{BC128E1B-C0EF-A84F-8EC4-2B0EF3FCF960}"/>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Courier New" panose="02070309020205020404" pitchFamily="49" charset="0"/>
                <a:ea typeface="MS PGothic" panose="020B0600070205080204" pitchFamily="34" charset="-128"/>
              </a:defRPr>
            </a:lvl1pPr>
            <a:lvl2pPr marL="742950" indent="-285750">
              <a:defRPr sz="2000">
                <a:solidFill>
                  <a:schemeClr val="tx1"/>
                </a:solidFill>
                <a:latin typeface="Courier New" panose="02070309020205020404" pitchFamily="49" charset="0"/>
                <a:ea typeface="MS PGothic" panose="020B0600070205080204" pitchFamily="34" charset="-128"/>
              </a:defRPr>
            </a:lvl2pPr>
            <a:lvl3pPr marL="1143000" indent="-228600">
              <a:defRPr sz="2000">
                <a:solidFill>
                  <a:schemeClr val="tx1"/>
                </a:solidFill>
                <a:latin typeface="Courier New" panose="02070309020205020404" pitchFamily="49" charset="0"/>
                <a:ea typeface="MS PGothic" panose="020B0600070205080204" pitchFamily="34" charset="-128"/>
              </a:defRPr>
            </a:lvl3pPr>
            <a:lvl4pPr marL="1600200" indent="-228600">
              <a:defRPr sz="2000">
                <a:solidFill>
                  <a:schemeClr val="tx1"/>
                </a:solidFill>
                <a:latin typeface="Courier New" panose="02070309020205020404" pitchFamily="49" charset="0"/>
                <a:ea typeface="MS PGothic" panose="020B0600070205080204" pitchFamily="34" charset="-128"/>
              </a:defRPr>
            </a:lvl4pPr>
            <a:lvl5pPr marL="2057400" indent="-228600">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fld id="{5517DA88-F233-8C46-AD96-F2B95210044A}" type="slidenum">
              <a:rPr lang="en-US" altLang="en-US" sz="1200">
                <a:latin typeface="Arial" panose="020B0604020202020204" pitchFamily="34" charset="0"/>
              </a:rPr>
              <a:pPr/>
              <a:t>22</a:t>
            </a:fld>
            <a:endParaRPr lang="en-US" altLang="en-US" sz="1200">
              <a:latin typeface="Arial" panose="020B0604020202020204" pitchFamily="34" charset="0"/>
            </a:endParaRPr>
          </a:p>
        </p:txBody>
      </p:sp>
      <p:sp>
        <p:nvSpPr>
          <p:cNvPr id="57348" name="Rectangle 5">
            <a:extLst>
              <a:ext uri="{FF2B5EF4-FFF2-40B4-BE49-F238E27FC236}">
                <a16:creationId xmlns:a16="http://schemas.microsoft.com/office/drawing/2014/main" id="{E5F4EFC1-4962-7941-8DD2-10F69B214AFC}"/>
              </a:ext>
            </a:extLst>
          </p:cNvPr>
          <p:cNvSpPr>
            <a:spLocks noChangeArrowheads="1"/>
          </p:cNvSpPr>
          <p:nvPr/>
        </p:nvSpPr>
        <p:spPr bwMode="auto">
          <a:xfrm>
            <a:off x="1905000" y="1447801"/>
            <a:ext cx="38100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urier New" panose="02070309020205020404" pitchFamily="49" charset="0"/>
                <a:ea typeface="MS PGothic" panose="020B0600070205080204" pitchFamily="34" charset="-128"/>
              </a:defRPr>
            </a:lvl1pPr>
            <a:lvl2pPr marL="742950" indent="-285750">
              <a:defRPr sz="2000">
                <a:solidFill>
                  <a:schemeClr val="tx1"/>
                </a:solidFill>
                <a:latin typeface="Courier New" panose="02070309020205020404" pitchFamily="49" charset="0"/>
                <a:ea typeface="MS PGothic" panose="020B0600070205080204" pitchFamily="34" charset="-128"/>
              </a:defRPr>
            </a:lvl2pPr>
            <a:lvl3pPr marL="1143000" indent="-228600">
              <a:defRPr sz="2000">
                <a:solidFill>
                  <a:schemeClr val="tx1"/>
                </a:solidFill>
                <a:latin typeface="Courier New" panose="02070309020205020404" pitchFamily="49" charset="0"/>
                <a:ea typeface="MS PGothic" panose="020B0600070205080204" pitchFamily="34" charset="-128"/>
              </a:defRPr>
            </a:lvl3pPr>
            <a:lvl4pPr marL="1600200" indent="-228600">
              <a:defRPr sz="2000">
                <a:solidFill>
                  <a:schemeClr val="tx1"/>
                </a:solidFill>
                <a:latin typeface="Courier New" panose="02070309020205020404" pitchFamily="49" charset="0"/>
                <a:ea typeface="MS PGothic" panose="020B0600070205080204" pitchFamily="34" charset="-128"/>
              </a:defRPr>
            </a:lvl4pPr>
            <a:lvl5pPr marL="2057400" indent="-228600">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r>
              <a:rPr lang="en-US" altLang="en-US" sz="1200" b="1"/>
              <a:t>module M1</a:t>
            </a:r>
          </a:p>
          <a:p>
            <a:r>
              <a:rPr lang="en-US" altLang="en-US" sz="1200" b="1"/>
              <a:t>       def hello</a:t>
            </a:r>
          </a:p>
          <a:p>
            <a:r>
              <a:rPr lang="en-US" altLang="en-US" sz="1200" b="1"/>
              <a:t>       	   "m1 says hello, " + super</a:t>
            </a:r>
          </a:p>
          <a:p>
            <a:r>
              <a:rPr lang="en-US" altLang="en-US" sz="1200" b="1"/>
              <a:t>       end</a:t>
            </a:r>
          </a:p>
          <a:p>
            <a:r>
              <a:rPr lang="en-US" altLang="en-US" sz="1200" b="1"/>
              <a:t>       def what</a:t>
            </a:r>
          </a:p>
          <a:p>
            <a:r>
              <a:rPr lang="en-US" altLang="en-US" sz="1200" b="1"/>
              <a:t>      	"Mary"</a:t>
            </a:r>
          </a:p>
          <a:p>
            <a:r>
              <a:rPr lang="en-US" altLang="en-US" sz="1200" b="1"/>
              <a:t>      end</a:t>
            </a:r>
          </a:p>
          <a:p>
            <a:r>
              <a:rPr lang="en-US" altLang="en-US" sz="1200" b="1"/>
              <a:t>end</a:t>
            </a:r>
          </a:p>
          <a:p>
            <a:r>
              <a:rPr lang="en-US" altLang="en-US" sz="1200" b="1"/>
              <a:t>class A</a:t>
            </a:r>
          </a:p>
          <a:p>
            <a:r>
              <a:rPr lang="en-US" altLang="en-US" sz="1200" b="1"/>
              <a:t>      def hello</a:t>
            </a:r>
          </a:p>
          <a:p>
            <a:r>
              <a:rPr lang="en-US" altLang="en-US" sz="1200" b="1"/>
              <a:t>      	  "A says hello, " + what</a:t>
            </a:r>
          </a:p>
          <a:p>
            <a:r>
              <a:rPr lang="en-US" altLang="en-US" sz="1200" b="1"/>
              <a:t>      end</a:t>
            </a:r>
          </a:p>
          <a:p>
            <a:r>
              <a:rPr lang="en-US" altLang="en-US" sz="1200" b="1"/>
              <a:t>      def what</a:t>
            </a:r>
          </a:p>
          <a:p>
            <a:r>
              <a:rPr lang="en-US" altLang="en-US" sz="1200" b="1"/>
              <a:t>      	"Alice"</a:t>
            </a:r>
          </a:p>
          <a:p>
            <a:r>
              <a:rPr lang="en-US" altLang="en-US" sz="1200" b="1"/>
              <a:t>      end</a:t>
            </a:r>
          </a:p>
          <a:p>
            <a:r>
              <a:rPr lang="en-US" altLang="en-US" sz="1200" b="1"/>
              <a:t>end</a:t>
            </a:r>
          </a:p>
          <a:p>
            <a:r>
              <a:rPr lang="en-US" altLang="en-US" sz="1200" b="1"/>
              <a:t>class B &lt; A</a:t>
            </a:r>
          </a:p>
          <a:p>
            <a:r>
              <a:rPr lang="en-US" altLang="en-US" sz="1200" b="1"/>
              <a:t>      include M1</a:t>
            </a:r>
          </a:p>
          <a:p>
            <a:r>
              <a:rPr lang="en-US" altLang="en-US" sz="1200" b="1"/>
              <a:t>      def hello</a:t>
            </a:r>
          </a:p>
          <a:p>
            <a:r>
              <a:rPr lang="en-US" altLang="en-US" sz="1200" b="1"/>
              <a:t>          "B says hello, " + super</a:t>
            </a:r>
          </a:p>
          <a:p>
            <a:r>
              <a:rPr lang="en-US" altLang="en-US" sz="1200" b="1"/>
              <a:t>      end</a:t>
            </a:r>
          </a:p>
          <a:p>
            <a:r>
              <a:rPr lang="en-US" altLang="en-US" sz="1200" b="1"/>
              <a:t>      def what</a:t>
            </a:r>
          </a:p>
          <a:p>
            <a:r>
              <a:rPr lang="en-US" altLang="en-US" sz="1200" b="1"/>
              <a:t>      	"Bob"</a:t>
            </a:r>
          </a:p>
          <a:p>
            <a:r>
              <a:rPr lang="en-US" altLang="en-US" sz="1200" b="1"/>
              <a:t>      end</a:t>
            </a:r>
          </a:p>
          <a:p>
            <a:r>
              <a:rPr lang="en-US" altLang="en-US" sz="1200" b="1"/>
              <a:t>end</a:t>
            </a:r>
          </a:p>
        </p:txBody>
      </p:sp>
      <p:sp>
        <p:nvSpPr>
          <p:cNvPr id="74757" name="Rectangle 6">
            <a:extLst>
              <a:ext uri="{FF2B5EF4-FFF2-40B4-BE49-F238E27FC236}">
                <a16:creationId xmlns:a16="http://schemas.microsoft.com/office/drawing/2014/main" id="{777E3566-FA5A-B447-A54F-ED71B9078CF8}"/>
              </a:ext>
            </a:extLst>
          </p:cNvPr>
          <p:cNvSpPr>
            <a:spLocks noChangeArrowheads="1"/>
          </p:cNvSpPr>
          <p:nvPr/>
        </p:nvSpPr>
        <p:spPr bwMode="auto">
          <a:xfrm>
            <a:off x="5375276" y="2281238"/>
            <a:ext cx="5140325" cy="1384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Courier New" panose="02070309020205020404" pitchFamily="49" charset="0"/>
                <a:ea typeface="MS PGothic" panose="020B0600070205080204" pitchFamily="34" charset="-128"/>
              </a:defRPr>
            </a:lvl1pPr>
            <a:lvl2pPr marL="742950" indent="-285750">
              <a:defRPr sz="2000">
                <a:solidFill>
                  <a:schemeClr val="tx1"/>
                </a:solidFill>
                <a:latin typeface="Courier New" panose="02070309020205020404" pitchFamily="49" charset="0"/>
                <a:ea typeface="MS PGothic" panose="020B0600070205080204" pitchFamily="34" charset="-128"/>
              </a:defRPr>
            </a:lvl2pPr>
            <a:lvl3pPr marL="1143000" indent="-228600">
              <a:defRPr sz="2000">
                <a:solidFill>
                  <a:schemeClr val="tx1"/>
                </a:solidFill>
                <a:latin typeface="Courier New" panose="02070309020205020404" pitchFamily="49" charset="0"/>
                <a:ea typeface="MS PGothic" panose="020B0600070205080204" pitchFamily="34" charset="-128"/>
              </a:defRPr>
            </a:lvl3pPr>
            <a:lvl4pPr marL="1600200" indent="-228600">
              <a:defRPr sz="2000">
                <a:solidFill>
                  <a:schemeClr val="tx1"/>
                </a:solidFill>
                <a:latin typeface="Courier New" panose="02070309020205020404" pitchFamily="49" charset="0"/>
                <a:ea typeface="MS PGothic" panose="020B0600070205080204" pitchFamily="34" charset="-128"/>
              </a:defRPr>
            </a:lvl4pPr>
            <a:lvl5pPr marL="2057400" indent="-228600">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r>
              <a:rPr lang="en-US" altLang="en-US" sz="1400" b="1"/>
              <a:t>b = B.new</a:t>
            </a:r>
          </a:p>
          <a:p>
            <a:r>
              <a:rPr lang="en-US" altLang="en-US" sz="1400" b="1"/>
              <a:t>b.class.ancestors </a:t>
            </a:r>
          </a:p>
          <a:p>
            <a:r>
              <a:rPr lang="en-US" altLang="en-US" sz="1400" b="1">
                <a:solidFill>
                  <a:srgbClr val="0070C0"/>
                </a:solidFill>
              </a:rPr>
              <a:t>=&gt; [B, M1, A, Object, Kernel, BasicObject]</a:t>
            </a:r>
            <a:endParaRPr lang="en-US" altLang="en-US" sz="1400" b="1"/>
          </a:p>
          <a:p>
            <a:r>
              <a:rPr lang="en-US" altLang="en-US" sz="1400" b="1"/>
              <a:t>b.hello</a:t>
            </a:r>
          </a:p>
          <a:p>
            <a:r>
              <a:rPr lang="en-US" altLang="en-US" sz="1400" b="1">
                <a:solidFill>
                  <a:srgbClr val="0070C0"/>
                </a:solidFill>
              </a:rPr>
              <a:t>=&gt;</a:t>
            </a:r>
          </a:p>
          <a:p>
            <a:r>
              <a:rPr lang="en-US" altLang="en-US" sz="1400" b="1">
                <a:solidFill>
                  <a:srgbClr val="0070C0"/>
                </a:solidFill>
              </a:rPr>
              <a:t>B says hello, m1 says hello, A says hello, Bob</a:t>
            </a:r>
          </a:p>
        </p:txBody>
      </p:sp>
      <p:sp>
        <p:nvSpPr>
          <p:cNvPr id="8" name="Rectangle 7">
            <a:extLst>
              <a:ext uri="{FF2B5EF4-FFF2-40B4-BE49-F238E27FC236}">
                <a16:creationId xmlns:a16="http://schemas.microsoft.com/office/drawing/2014/main" id="{1EE12363-E3EA-5649-B3D9-F999C5ECD1CA}"/>
              </a:ext>
            </a:extLst>
          </p:cNvPr>
          <p:cNvSpPr/>
          <p:nvPr/>
        </p:nvSpPr>
        <p:spPr>
          <a:xfrm>
            <a:off x="5943600" y="4373564"/>
            <a:ext cx="4572000" cy="1200329"/>
          </a:xfrm>
          <a:prstGeom prst="rect">
            <a:avLst/>
          </a:prstGeom>
        </p:spPr>
        <p:txBody>
          <a:bodyPr>
            <a:spAutoFit/>
          </a:bodyPr>
          <a:lstStyle/>
          <a:p>
            <a:pPr>
              <a:defRPr/>
            </a:pPr>
            <a:r>
              <a:rPr lang="en-US" dirty="0">
                <a:solidFill>
                  <a:srgbClr val="FF0000"/>
                </a:solidFill>
              </a:rPr>
              <a:t>B's hello is called. super called B's superclass M1's hello. super in M1's hello called hello in superclass A.  At the end, the "what" method of the current object  "b" is called.</a:t>
            </a:r>
          </a:p>
        </p:txBody>
      </p:sp>
      <p:sp>
        <p:nvSpPr>
          <p:cNvPr id="57351" name="TextBox 1">
            <a:extLst>
              <a:ext uri="{FF2B5EF4-FFF2-40B4-BE49-F238E27FC236}">
                <a16:creationId xmlns:a16="http://schemas.microsoft.com/office/drawing/2014/main" id="{A848DF01-1D29-A04D-A2AE-FFE7A7137F30}"/>
              </a:ext>
            </a:extLst>
          </p:cNvPr>
          <p:cNvSpPr txBox="1">
            <a:spLocks noChangeArrowheads="1"/>
          </p:cNvSpPr>
          <p:nvPr/>
        </p:nvSpPr>
        <p:spPr bwMode="auto">
          <a:xfrm>
            <a:off x="-601663" y="2511425"/>
            <a:ext cx="18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urier New" panose="02070309020205020404" pitchFamily="49" charset="0"/>
                <a:ea typeface="MS PGothic" panose="020B0600070205080204" pitchFamily="34" charset="-128"/>
              </a:defRPr>
            </a:lvl1pPr>
            <a:lvl2pPr marL="742950" indent="-285750">
              <a:defRPr sz="2000">
                <a:solidFill>
                  <a:schemeClr val="tx1"/>
                </a:solidFill>
                <a:latin typeface="Courier New" panose="02070309020205020404" pitchFamily="49" charset="0"/>
                <a:ea typeface="MS PGothic" panose="020B0600070205080204" pitchFamily="34" charset="-128"/>
              </a:defRPr>
            </a:lvl2pPr>
            <a:lvl3pPr marL="1143000" indent="-228600">
              <a:defRPr sz="2000">
                <a:solidFill>
                  <a:schemeClr val="tx1"/>
                </a:solidFill>
                <a:latin typeface="Courier New" panose="02070309020205020404" pitchFamily="49" charset="0"/>
                <a:ea typeface="MS PGothic" panose="020B0600070205080204" pitchFamily="34" charset="-128"/>
              </a:defRPr>
            </a:lvl3pPr>
            <a:lvl4pPr marL="1600200" indent="-228600">
              <a:defRPr sz="2000">
                <a:solidFill>
                  <a:schemeClr val="tx1"/>
                </a:solidFill>
                <a:latin typeface="Courier New" panose="02070309020205020404" pitchFamily="49" charset="0"/>
                <a:ea typeface="MS PGothic" panose="020B0600070205080204" pitchFamily="34" charset="-128"/>
              </a:defRPr>
            </a:lvl4pPr>
            <a:lvl5pPr marL="2057400" indent="-228600">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endParaRPr lang="en-US" altLang="en-US"/>
          </a:p>
        </p:txBody>
      </p:sp>
    </p:spTree>
    <p:extLst>
      <p:ext uri="{BB962C8B-B14F-4D97-AF65-F5344CB8AC3E}">
        <p14:creationId xmlns:p14="http://schemas.microsoft.com/office/powerpoint/2010/main" val="3123524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75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75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75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43515552-443F-D04C-8348-8E555BD8A8E5}"/>
              </a:ext>
            </a:extLst>
          </p:cNvPr>
          <p:cNvSpPr>
            <a:spLocks noGrp="1" noChangeArrowheads="1"/>
          </p:cNvSpPr>
          <p:nvPr>
            <p:ph type="title"/>
          </p:nvPr>
        </p:nvSpPr>
        <p:spPr/>
        <p:txBody>
          <a:bodyPr/>
          <a:lstStyle/>
          <a:p>
            <a:r>
              <a:rPr lang="en-US" altLang="en-US"/>
              <a:t>Mixins: Comparable</a:t>
            </a:r>
          </a:p>
        </p:txBody>
      </p:sp>
      <p:sp>
        <p:nvSpPr>
          <p:cNvPr id="59394" name="Slide Number Placeholder 4">
            <a:extLst>
              <a:ext uri="{FF2B5EF4-FFF2-40B4-BE49-F238E27FC236}">
                <a16:creationId xmlns:a16="http://schemas.microsoft.com/office/drawing/2014/main" id="{58BC6F28-8410-9645-900E-445EEED05F8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SzPct val="60000"/>
              <a:buBlip>
                <a:blip r:embed="rId3"/>
              </a:buBlip>
              <a:defRPr sz="2800">
                <a:solidFill>
                  <a:schemeClr val="tx1"/>
                </a:solidFill>
                <a:latin typeface="Arial" panose="020B0604020202020204" pitchFamily="34" charset="0"/>
                <a:ea typeface="MS PGothic" panose="020B0600070205080204" pitchFamily="34" charset="-128"/>
              </a:defRPr>
            </a:lvl1pPr>
            <a:lvl2pPr marL="741363" indent="-284163">
              <a:spcBef>
                <a:spcPct val="20000"/>
              </a:spcBef>
              <a:buSzPct val="110000"/>
              <a:buChar char="•"/>
              <a:defRPr sz="2400">
                <a:solidFill>
                  <a:schemeClr val="hlink"/>
                </a:solidFill>
                <a:latin typeface="Arial" panose="020B0604020202020204" pitchFamily="34" charset="0"/>
                <a:ea typeface="MS PGothic" panose="020B0600070205080204" pitchFamily="34" charset="-128"/>
              </a:defRPr>
            </a:lvl2pPr>
            <a:lvl3pPr marL="1141413" indent="-227013">
              <a:spcBef>
                <a:spcPct val="20000"/>
              </a:spcBef>
              <a:buSzPct val="70000"/>
              <a:buFont typeface="Wingdings" pitchFamily="2" charset="2"/>
              <a:buChar char="Ø"/>
              <a:defRPr sz="2000">
                <a:solidFill>
                  <a:srgbClr val="800080"/>
                </a:solidFill>
                <a:latin typeface="Arial" panose="020B0604020202020204" pitchFamily="34" charset="0"/>
                <a:ea typeface="MS PGothic" panose="020B0600070205080204" pitchFamily="34" charset="-128"/>
              </a:defRPr>
            </a:lvl3pPr>
            <a:lvl4pPr marL="1598613" indent="-227013">
              <a:spcBef>
                <a:spcPct val="20000"/>
              </a:spcBef>
              <a:buSzPct val="80000"/>
              <a:buChar char="•"/>
              <a:defRPr sz="2000">
                <a:solidFill>
                  <a:schemeClr val="tx1"/>
                </a:solidFill>
                <a:latin typeface="Arial" panose="020B0604020202020204" pitchFamily="34" charset="0"/>
                <a:ea typeface="MS PGothic" panose="020B0600070205080204" pitchFamily="34" charset="-128"/>
              </a:defRPr>
            </a:lvl4pPr>
            <a:lvl5pPr marL="2055813" indent="-227013">
              <a:spcBef>
                <a:spcPct val="20000"/>
              </a:spcBef>
              <a:buSzPct val="80000"/>
              <a:buChar char="•"/>
              <a:defRPr sz="2000">
                <a:solidFill>
                  <a:srgbClr val="0000FF"/>
                </a:solidFill>
                <a:latin typeface="Arial" panose="020B0604020202020204" pitchFamily="34" charset="0"/>
                <a:ea typeface="MS PGothic" panose="020B0600070205080204" pitchFamily="34" charset="-128"/>
              </a:defRPr>
            </a:lvl5pPr>
            <a:lvl6pPr marL="2513013" indent="-227013"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6pPr>
            <a:lvl7pPr marL="2970213" indent="-227013"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7pPr>
            <a:lvl8pPr marL="3427413" indent="-227013"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8pPr>
            <a:lvl9pPr marL="3884613" indent="-227013"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9pPr>
          </a:lstStyle>
          <a:p>
            <a:pPr>
              <a:spcBef>
                <a:spcPct val="0"/>
              </a:spcBef>
              <a:buSzTx/>
              <a:buFontTx/>
              <a:buNone/>
            </a:pPr>
            <a:fld id="{56378D7A-BE5A-C941-AD0B-73B38F9F825B}" type="slidenum">
              <a:rPr lang="en-US" altLang="en-US" sz="1200"/>
              <a:pPr>
                <a:spcBef>
                  <a:spcPct val="0"/>
                </a:spcBef>
                <a:buSzTx/>
                <a:buFontTx/>
                <a:buNone/>
              </a:pPr>
              <a:t>23</a:t>
            </a:fld>
            <a:endParaRPr lang="en-US" altLang="en-US" sz="1200"/>
          </a:p>
        </p:txBody>
      </p:sp>
      <p:sp>
        <p:nvSpPr>
          <p:cNvPr id="59395" name="Text Box 4">
            <a:extLst>
              <a:ext uri="{FF2B5EF4-FFF2-40B4-BE49-F238E27FC236}">
                <a16:creationId xmlns:a16="http://schemas.microsoft.com/office/drawing/2014/main" id="{82CED9CC-E163-794A-817B-918CF8816542}"/>
              </a:ext>
            </a:extLst>
          </p:cNvPr>
          <p:cNvSpPr txBox="1">
            <a:spLocks noChangeArrowheads="1"/>
          </p:cNvSpPr>
          <p:nvPr/>
        </p:nvSpPr>
        <p:spPr bwMode="auto">
          <a:xfrm>
            <a:off x="2171700" y="1549401"/>
            <a:ext cx="5257800" cy="314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SzPct val="60000"/>
              <a:buBlip>
                <a:blip r:embed="rId3"/>
              </a:buBlip>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SzPct val="110000"/>
              <a:buChar char="•"/>
              <a:defRPr sz="2400">
                <a:solidFill>
                  <a:schemeClr val="hlink"/>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itchFamily="2" charset="2"/>
              <a:buChar char="Ø"/>
              <a:defRPr sz="2000">
                <a:solidFill>
                  <a:srgbClr val="800080"/>
                </a:solidFill>
                <a:latin typeface="Arial" panose="020B0604020202020204" pitchFamily="34" charset="0"/>
                <a:ea typeface="MS PGothic" panose="020B0600070205080204" pitchFamily="34" charset="-128"/>
              </a:defRPr>
            </a:lvl3pPr>
            <a:lvl4pPr marL="1600200" indent="-228600">
              <a:spcBef>
                <a:spcPct val="20000"/>
              </a:spcBef>
              <a:buSzPct val="8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SzPct val="80000"/>
              <a:buChar char="•"/>
              <a:defRPr sz="2000">
                <a:solidFill>
                  <a:srgbClr val="0000FF"/>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9pPr>
          </a:lstStyle>
          <a:p>
            <a:pPr>
              <a:spcBef>
                <a:spcPct val="0"/>
              </a:spcBef>
              <a:buSzTx/>
              <a:buFontTx/>
              <a:buNone/>
            </a:pPr>
            <a:r>
              <a:rPr lang="en-US" altLang="en-US" sz="1800" b="1">
                <a:latin typeface="Courier New" panose="02070309020205020404" pitchFamily="49" charset="0"/>
              </a:rPr>
              <a:t>class OneDPoint</a:t>
            </a:r>
            <a:endParaRPr lang="en-US" altLang="en-US" sz="1800" b="1">
              <a:solidFill>
                <a:srgbClr val="0000FF"/>
              </a:solidFill>
              <a:latin typeface="Courier New" panose="02070309020205020404" pitchFamily="49" charset="0"/>
            </a:endParaRPr>
          </a:p>
          <a:p>
            <a:pPr>
              <a:spcBef>
                <a:spcPct val="0"/>
              </a:spcBef>
              <a:buSzTx/>
              <a:buFontTx/>
              <a:buNone/>
            </a:pPr>
            <a:r>
              <a:rPr lang="en-US" altLang="en-US" sz="1800" b="1">
                <a:latin typeface="Courier New" panose="02070309020205020404" pitchFamily="49" charset="0"/>
              </a:rPr>
              <a:t>  attr_accessor :x</a:t>
            </a:r>
          </a:p>
          <a:p>
            <a:pPr>
              <a:spcBef>
                <a:spcPct val="0"/>
              </a:spcBef>
              <a:buSzTx/>
              <a:buFontTx/>
              <a:buNone/>
            </a:pPr>
            <a:r>
              <a:rPr lang="en-US" altLang="en-US" sz="1800" b="1">
                <a:latin typeface="Courier New" panose="02070309020205020404" pitchFamily="49" charset="0"/>
              </a:rPr>
              <a:t>  include Comparable</a:t>
            </a:r>
          </a:p>
          <a:p>
            <a:pPr>
              <a:spcBef>
                <a:spcPct val="0"/>
              </a:spcBef>
              <a:buSzTx/>
              <a:buFontTx/>
              <a:buNone/>
            </a:pPr>
            <a:endParaRPr lang="en-US" altLang="en-US" sz="1800" b="1">
              <a:latin typeface="Courier New" panose="02070309020205020404" pitchFamily="49" charset="0"/>
            </a:endParaRPr>
          </a:p>
          <a:p>
            <a:pPr>
              <a:spcBef>
                <a:spcPct val="0"/>
              </a:spcBef>
              <a:buSzTx/>
              <a:buFontTx/>
              <a:buNone/>
            </a:pPr>
            <a:r>
              <a:rPr lang="en-US" altLang="en-US" sz="1800" b="1">
                <a:latin typeface="Courier New" panose="02070309020205020404" pitchFamily="49" charset="0"/>
              </a:rPr>
              <a:t>  def &lt;=&gt;(other) </a:t>
            </a:r>
            <a:r>
              <a:rPr lang="en-US" altLang="en-US" sz="1800" b="1">
                <a:solidFill>
                  <a:srgbClr val="0070C0"/>
                </a:solidFill>
                <a:latin typeface="Courier New" panose="02070309020205020404" pitchFamily="49" charset="0"/>
              </a:rPr>
              <a:t>#used by Comparable</a:t>
            </a:r>
          </a:p>
          <a:p>
            <a:pPr>
              <a:spcBef>
                <a:spcPct val="0"/>
              </a:spcBef>
              <a:buSzTx/>
              <a:buFontTx/>
              <a:buNone/>
            </a:pPr>
            <a:r>
              <a:rPr lang="en-US" altLang="en-US" sz="1800" b="1">
                <a:latin typeface="Courier New" panose="02070309020205020404" pitchFamily="49" charset="0"/>
              </a:rPr>
              <a:t>    if @x &lt; other.x then return -1</a:t>
            </a:r>
          </a:p>
          <a:p>
            <a:pPr>
              <a:spcBef>
                <a:spcPct val="0"/>
              </a:spcBef>
              <a:buSzTx/>
              <a:buFontTx/>
              <a:buNone/>
            </a:pPr>
            <a:r>
              <a:rPr lang="en-US" altLang="en-US" sz="1800" b="1">
                <a:latin typeface="Courier New" panose="02070309020205020404" pitchFamily="49" charset="0"/>
              </a:rPr>
              <a:t>    elsif @x &gt; other.x then return 1</a:t>
            </a:r>
          </a:p>
          <a:p>
            <a:pPr>
              <a:spcBef>
                <a:spcPct val="0"/>
              </a:spcBef>
              <a:buSzTx/>
              <a:buFontTx/>
              <a:buNone/>
            </a:pPr>
            <a:r>
              <a:rPr lang="en-US" altLang="en-US" sz="1800" b="1">
                <a:latin typeface="Courier New" panose="02070309020205020404" pitchFamily="49" charset="0"/>
              </a:rPr>
              <a:t>    else return 0</a:t>
            </a:r>
          </a:p>
          <a:p>
            <a:pPr>
              <a:spcBef>
                <a:spcPct val="0"/>
              </a:spcBef>
              <a:buSzTx/>
              <a:buFontTx/>
              <a:buNone/>
            </a:pPr>
            <a:r>
              <a:rPr lang="en-US" altLang="en-US" sz="1800" b="1">
                <a:latin typeface="Courier New" panose="02070309020205020404" pitchFamily="49" charset="0"/>
              </a:rPr>
              <a:t>    end</a:t>
            </a:r>
          </a:p>
          <a:p>
            <a:pPr>
              <a:spcBef>
                <a:spcPct val="0"/>
              </a:spcBef>
              <a:buSzTx/>
              <a:buFontTx/>
              <a:buNone/>
            </a:pPr>
            <a:r>
              <a:rPr lang="en-US" altLang="en-US" sz="1800" b="1">
                <a:latin typeface="Courier New" panose="02070309020205020404" pitchFamily="49" charset="0"/>
              </a:rPr>
              <a:t>  end</a:t>
            </a:r>
          </a:p>
          <a:p>
            <a:pPr>
              <a:spcBef>
                <a:spcPct val="0"/>
              </a:spcBef>
              <a:buSzTx/>
              <a:buFontTx/>
              <a:buNone/>
            </a:pPr>
            <a:r>
              <a:rPr lang="en-US" altLang="en-US" sz="1800" b="1">
                <a:latin typeface="Courier New" panose="02070309020205020404" pitchFamily="49" charset="0"/>
              </a:rPr>
              <a:t>end</a:t>
            </a:r>
          </a:p>
        </p:txBody>
      </p:sp>
      <p:sp>
        <p:nvSpPr>
          <p:cNvPr id="7" name="Text Box 4">
            <a:extLst>
              <a:ext uri="{FF2B5EF4-FFF2-40B4-BE49-F238E27FC236}">
                <a16:creationId xmlns:a16="http://schemas.microsoft.com/office/drawing/2014/main" id="{0BBA7C5D-7764-F948-8878-DEF406176806}"/>
              </a:ext>
            </a:extLst>
          </p:cNvPr>
          <p:cNvSpPr txBox="1">
            <a:spLocks noChangeArrowheads="1"/>
          </p:cNvSpPr>
          <p:nvPr/>
        </p:nvSpPr>
        <p:spPr bwMode="auto">
          <a:xfrm>
            <a:off x="6477000" y="3927475"/>
            <a:ext cx="2895600" cy="2032000"/>
          </a:xfrm>
          <a:prstGeom prst="rect">
            <a:avLst/>
          </a:prstGeom>
          <a:noFill/>
          <a:ln w="127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lvl1pPr>
              <a:spcBef>
                <a:spcPct val="20000"/>
              </a:spcBef>
              <a:buSzPct val="60000"/>
              <a:buBlip>
                <a:blip r:embed="rId3"/>
              </a:buBlip>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SzPct val="110000"/>
              <a:buChar char="•"/>
              <a:defRPr sz="2400">
                <a:solidFill>
                  <a:schemeClr val="hlink"/>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itchFamily="2" charset="2"/>
              <a:buChar char="Ø"/>
              <a:defRPr sz="2000">
                <a:solidFill>
                  <a:srgbClr val="800080"/>
                </a:solidFill>
                <a:latin typeface="Arial" panose="020B0604020202020204" pitchFamily="34" charset="0"/>
                <a:ea typeface="MS PGothic" panose="020B0600070205080204" pitchFamily="34" charset="-128"/>
              </a:defRPr>
            </a:lvl3pPr>
            <a:lvl4pPr marL="1600200" indent="-228600">
              <a:spcBef>
                <a:spcPct val="20000"/>
              </a:spcBef>
              <a:buSzPct val="8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SzPct val="80000"/>
              <a:buChar char="•"/>
              <a:defRPr sz="2000">
                <a:solidFill>
                  <a:srgbClr val="0000FF"/>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9pPr>
          </a:lstStyle>
          <a:p>
            <a:pPr>
              <a:spcBef>
                <a:spcPct val="0"/>
              </a:spcBef>
              <a:buSzTx/>
              <a:buFontTx/>
              <a:buNone/>
            </a:pPr>
            <a:r>
              <a:rPr lang="en-US" altLang="en-US" sz="1800" b="1">
                <a:latin typeface="Courier New" panose="02070309020205020404" pitchFamily="49" charset="0"/>
              </a:rPr>
              <a:t>p = OneDPoint.new</a:t>
            </a:r>
          </a:p>
          <a:p>
            <a:pPr>
              <a:spcBef>
                <a:spcPct val="0"/>
              </a:spcBef>
              <a:buSzTx/>
              <a:buFontTx/>
              <a:buNone/>
            </a:pPr>
            <a:r>
              <a:rPr lang="en-US" altLang="en-US" sz="1800" b="1">
                <a:latin typeface="Courier New" panose="02070309020205020404" pitchFamily="49" charset="0"/>
              </a:rPr>
              <a:t>p.x = 1</a:t>
            </a:r>
          </a:p>
          <a:p>
            <a:pPr>
              <a:spcBef>
                <a:spcPct val="0"/>
              </a:spcBef>
              <a:buSzTx/>
              <a:buFontTx/>
              <a:buNone/>
            </a:pPr>
            <a:r>
              <a:rPr lang="en-US" altLang="en-US" sz="1800" b="1">
                <a:latin typeface="Courier New" panose="02070309020205020404" pitchFamily="49" charset="0"/>
              </a:rPr>
              <a:t>q = OneDPoint.new</a:t>
            </a:r>
          </a:p>
          <a:p>
            <a:pPr>
              <a:spcBef>
                <a:spcPct val="0"/>
              </a:spcBef>
              <a:buSzTx/>
              <a:buFontTx/>
              <a:buNone/>
            </a:pPr>
            <a:r>
              <a:rPr lang="en-US" altLang="en-US" sz="1800" b="1">
                <a:latin typeface="Courier New" panose="02070309020205020404" pitchFamily="49" charset="0"/>
              </a:rPr>
              <a:t>q.x = 2</a:t>
            </a:r>
          </a:p>
          <a:p>
            <a:pPr>
              <a:spcBef>
                <a:spcPct val="0"/>
              </a:spcBef>
              <a:buSzTx/>
              <a:buFontTx/>
              <a:buNone/>
            </a:pPr>
            <a:r>
              <a:rPr lang="en-US" altLang="en-US" sz="1800" b="1">
                <a:latin typeface="Courier New" panose="02070309020205020404" pitchFamily="49" charset="0"/>
              </a:rPr>
              <a:t>x &lt; y </a:t>
            </a:r>
            <a:r>
              <a:rPr lang="en-US" altLang="en-US" sz="1800" b="1">
                <a:solidFill>
                  <a:srgbClr val="0000FF"/>
                </a:solidFill>
                <a:latin typeface="Courier New" panose="02070309020205020404" pitchFamily="49" charset="0"/>
              </a:rPr>
              <a:t># true</a:t>
            </a:r>
          </a:p>
          <a:p>
            <a:pPr>
              <a:spcBef>
                <a:spcPct val="0"/>
              </a:spcBef>
              <a:buSzTx/>
              <a:buFontTx/>
              <a:buNone/>
            </a:pPr>
            <a:r>
              <a:rPr lang="en-US" altLang="en-US" sz="1800" b="1">
                <a:latin typeface="Courier New" panose="02070309020205020404" pitchFamily="49" charset="0"/>
              </a:rPr>
              <a:t>puts [y,x].sort</a:t>
            </a:r>
          </a:p>
          <a:p>
            <a:pPr>
              <a:spcBef>
                <a:spcPct val="0"/>
              </a:spcBef>
              <a:buSzTx/>
              <a:buFontTx/>
              <a:buNone/>
            </a:pPr>
            <a:r>
              <a:rPr lang="en-US" altLang="en-US" sz="1800" b="1">
                <a:solidFill>
                  <a:srgbClr val="0000FF"/>
                </a:solidFill>
                <a:latin typeface="Courier New" panose="02070309020205020404" pitchFamily="49" charset="0"/>
              </a:rPr>
              <a:t># prints x, then y</a:t>
            </a:r>
          </a:p>
        </p:txBody>
      </p:sp>
      <p:sp>
        <p:nvSpPr>
          <p:cNvPr id="59397" name="Footer Placeholder 1">
            <a:extLst>
              <a:ext uri="{FF2B5EF4-FFF2-40B4-BE49-F238E27FC236}">
                <a16:creationId xmlns:a16="http://schemas.microsoft.com/office/drawing/2014/main" id="{492EB736-E20E-B646-80BE-6F08B9BC5B32}"/>
              </a:ext>
            </a:extLst>
          </p:cNvPr>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2800">
                <a:solidFill>
                  <a:schemeClr val="tx1"/>
                </a:solidFill>
                <a:latin typeface="Arial" panose="020B0604020202020204" pitchFamily="34" charset="0"/>
                <a:ea typeface="MS PGothic" panose="020B0600070205080204" pitchFamily="34" charset="-128"/>
              </a:defRPr>
            </a:lvl1pPr>
            <a:lvl2pPr marL="741363" indent="-284163">
              <a:spcBef>
                <a:spcPct val="20000"/>
              </a:spcBef>
              <a:buSzPct val="110000"/>
              <a:buChar char="•"/>
              <a:defRPr sz="2400">
                <a:solidFill>
                  <a:schemeClr val="hlink"/>
                </a:solidFill>
                <a:latin typeface="Arial" panose="020B0604020202020204" pitchFamily="34" charset="0"/>
                <a:ea typeface="MS PGothic" panose="020B0600070205080204" pitchFamily="34" charset="-128"/>
              </a:defRPr>
            </a:lvl2pPr>
            <a:lvl3pPr marL="1141413" indent="-227013">
              <a:spcBef>
                <a:spcPct val="20000"/>
              </a:spcBef>
              <a:buSzPct val="70000"/>
              <a:buFont typeface="Wingdings" pitchFamily="2" charset="2"/>
              <a:buChar char="Ø"/>
              <a:defRPr sz="2000">
                <a:solidFill>
                  <a:srgbClr val="800080"/>
                </a:solidFill>
                <a:latin typeface="Arial" panose="020B0604020202020204" pitchFamily="34" charset="0"/>
                <a:ea typeface="MS PGothic" panose="020B0600070205080204" pitchFamily="34" charset="-128"/>
              </a:defRPr>
            </a:lvl3pPr>
            <a:lvl4pPr marL="1598613" indent="-227013">
              <a:spcBef>
                <a:spcPct val="20000"/>
              </a:spcBef>
              <a:buSzPct val="80000"/>
              <a:buChar char="•"/>
              <a:defRPr sz="2000">
                <a:solidFill>
                  <a:schemeClr val="tx1"/>
                </a:solidFill>
                <a:latin typeface="Arial" panose="020B0604020202020204" pitchFamily="34" charset="0"/>
                <a:ea typeface="MS PGothic" panose="020B0600070205080204" pitchFamily="34" charset="-128"/>
              </a:defRPr>
            </a:lvl4pPr>
            <a:lvl5pPr marL="2055813" indent="-227013">
              <a:spcBef>
                <a:spcPct val="20000"/>
              </a:spcBef>
              <a:buSzPct val="80000"/>
              <a:buChar char="•"/>
              <a:defRPr sz="2000">
                <a:solidFill>
                  <a:srgbClr val="0000FF"/>
                </a:solidFill>
                <a:latin typeface="Arial" panose="020B0604020202020204" pitchFamily="34" charset="0"/>
                <a:ea typeface="MS PGothic" panose="020B0600070205080204" pitchFamily="34" charset="-128"/>
              </a:defRPr>
            </a:lvl5pPr>
            <a:lvl6pPr marL="2513013" indent="-227013"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6pPr>
            <a:lvl7pPr marL="2970213" indent="-227013"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7pPr>
            <a:lvl8pPr marL="3427413" indent="-227013"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8pPr>
            <a:lvl9pPr marL="3884613" indent="-227013"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9pPr>
          </a:lstStyle>
          <a:p>
            <a:pPr>
              <a:spcBef>
                <a:spcPct val="0"/>
              </a:spcBef>
              <a:buSzTx/>
              <a:buFontTx/>
              <a:buNone/>
            </a:pPr>
            <a:r>
              <a:rPr lang="nl-NL" altLang="en-US" sz="1200"/>
              <a:t>CMSC 330 - Spring 2019</a:t>
            </a:r>
            <a:endParaRPr lang="en-US" altLang="en-US" sz="1200"/>
          </a:p>
        </p:txBody>
      </p:sp>
    </p:spTree>
    <p:extLst>
      <p:ext uri="{BB962C8B-B14F-4D97-AF65-F5344CB8AC3E}">
        <p14:creationId xmlns:p14="http://schemas.microsoft.com/office/powerpoint/2010/main" val="1809428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a16="http://schemas.microsoft.com/office/drawing/2014/main" id="{EFD7CC57-A08D-B446-88EF-EB510BBA5AEB}"/>
              </a:ext>
            </a:extLst>
          </p:cNvPr>
          <p:cNvSpPr>
            <a:spLocks noGrp="1" noChangeArrowheads="1"/>
          </p:cNvSpPr>
          <p:nvPr>
            <p:ph type="title"/>
          </p:nvPr>
        </p:nvSpPr>
        <p:spPr/>
        <p:txBody>
          <a:bodyPr/>
          <a:lstStyle/>
          <a:p>
            <a:r>
              <a:rPr lang="en-US" altLang="en-US"/>
              <a:t>Mixins: Enumerable</a:t>
            </a:r>
          </a:p>
        </p:txBody>
      </p:sp>
      <p:sp>
        <p:nvSpPr>
          <p:cNvPr id="61442" name="Footer Placeholder 3">
            <a:extLst>
              <a:ext uri="{FF2B5EF4-FFF2-40B4-BE49-F238E27FC236}">
                <a16:creationId xmlns:a16="http://schemas.microsoft.com/office/drawing/2014/main" id="{4114A360-E292-8748-8165-27B1C9080BA8}"/>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Courier New" panose="02070309020205020404" pitchFamily="49" charset="0"/>
                <a:ea typeface="MS PGothic" panose="020B0600070205080204" pitchFamily="34" charset="-128"/>
              </a:defRPr>
            </a:lvl1pPr>
            <a:lvl2pPr marL="742950" indent="-285750">
              <a:defRPr sz="2000">
                <a:solidFill>
                  <a:schemeClr val="tx1"/>
                </a:solidFill>
                <a:latin typeface="Courier New" panose="02070309020205020404" pitchFamily="49" charset="0"/>
                <a:ea typeface="MS PGothic" panose="020B0600070205080204" pitchFamily="34" charset="-128"/>
              </a:defRPr>
            </a:lvl2pPr>
            <a:lvl3pPr marL="1143000" indent="-228600">
              <a:defRPr sz="2000">
                <a:solidFill>
                  <a:schemeClr val="tx1"/>
                </a:solidFill>
                <a:latin typeface="Courier New" panose="02070309020205020404" pitchFamily="49" charset="0"/>
                <a:ea typeface="MS PGothic" panose="020B0600070205080204" pitchFamily="34" charset="-128"/>
              </a:defRPr>
            </a:lvl3pPr>
            <a:lvl4pPr marL="1600200" indent="-228600">
              <a:defRPr sz="2000">
                <a:solidFill>
                  <a:schemeClr val="tx1"/>
                </a:solidFill>
                <a:latin typeface="Courier New" panose="02070309020205020404" pitchFamily="49" charset="0"/>
                <a:ea typeface="MS PGothic" panose="020B0600070205080204" pitchFamily="34" charset="-128"/>
              </a:defRPr>
            </a:lvl4pPr>
            <a:lvl5pPr marL="2057400" indent="-228600">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r>
              <a:rPr lang="nl-NL" altLang="en-US" sz="1200">
                <a:latin typeface="Arial" panose="020B0604020202020204" pitchFamily="34" charset="0"/>
              </a:rPr>
              <a:t>CMSC 330 - Spring 2019</a:t>
            </a:r>
            <a:endParaRPr lang="de-DE" altLang="en-US" sz="1200">
              <a:latin typeface="Arial" panose="020B0604020202020204" pitchFamily="34" charset="0"/>
            </a:endParaRPr>
          </a:p>
        </p:txBody>
      </p:sp>
      <p:sp>
        <p:nvSpPr>
          <p:cNvPr id="61443" name="Slide Number Placeholder 4">
            <a:extLst>
              <a:ext uri="{FF2B5EF4-FFF2-40B4-BE49-F238E27FC236}">
                <a16:creationId xmlns:a16="http://schemas.microsoft.com/office/drawing/2014/main" id="{7A5BF88E-F3D3-4E4C-A2D3-001660373C61}"/>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Courier New" panose="02070309020205020404" pitchFamily="49" charset="0"/>
                <a:ea typeface="MS PGothic" panose="020B0600070205080204" pitchFamily="34" charset="-128"/>
              </a:defRPr>
            </a:lvl1pPr>
            <a:lvl2pPr marL="742950" indent="-285750">
              <a:defRPr sz="2000">
                <a:solidFill>
                  <a:schemeClr val="tx1"/>
                </a:solidFill>
                <a:latin typeface="Courier New" panose="02070309020205020404" pitchFamily="49" charset="0"/>
                <a:ea typeface="MS PGothic" panose="020B0600070205080204" pitchFamily="34" charset="-128"/>
              </a:defRPr>
            </a:lvl2pPr>
            <a:lvl3pPr marL="1143000" indent="-228600">
              <a:defRPr sz="2000">
                <a:solidFill>
                  <a:schemeClr val="tx1"/>
                </a:solidFill>
                <a:latin typeface="Courier New" panose="02070309020205020404" pitchFamily="49" charset="0"/>
                <a:ea typeface="MS PGothic" panose="020B0600070205080204" pitchFamily="34" charset="-128"/>
              </a:defRPr>
            </a:lvl3pPr>
            <a:lvl4pPr marL="1600200" indent="-228600">
              <a:defRPr sz="2000">
                <a:solidFill>
                  <a:schemeClr val="tx1"/>
                </a:solidFill>
                <a:latin typeface="Courier New" panose="02070309020205020404" pitchFamily="49" charset="0"/>
                <a:ea typeface="MS PGothic" panose="020B0600070205080204" pitchFamily="34" charset="-128"/>
              </a:defRPr>
            </a:lvl4pPr>
            <a:lvl5pPr marL="2057400" indent="-228600">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fld id="{80079D7A-406F-AA41-B573-A02ED0E08A1B}" type="slidenum">
              <a:rPr lang="en-US" altLang="en-US" sz="1200">
                <a:latin typeface="Arial" panose="020B0604020202020204" pitchFamily="34" charset="0"/>
              </a:rPr>
              <a:pPr/>
              <a:t>24</a:t>
            </a:fld>
            <a:endParaRPr lang="en-US" altLang="en-US" sz="1200">
              <a:latin typeface="Arial" panose="020B0604020202020204" pitchFamily="34" charset="0"/>
            </a:endParaRPr>
          </a:p>
        </p:txBody>
      </p:sp>
      <p:sp>
        <p:nvSpPr>
          <p:cNvPr id="61444" name="Rectangle 19">
            <a:extLst>
              <a:ext uri="{FF2B5EF4-FFF2-40B4-BE49-F238E27FC236}">
                <a16:creationId xmlns:a16="http://schemas.microsoft.com/office/drawing/2014/main" id="{64169D4A-38F9-A04D-8284-B8D3B0D2B5A9}"/>
              </a:ext>
            </a:extLst>
          </p:cNvPr>
          <p:cNvSpPr>
            <a:spLocks noChangeArrowheads="1"/>
          </p:cNvSpPr>
          <p:nvPr/>
        </p:nvSpPr>
        <p:spPr bwMode="auto">
          <a:xfrm>
            <a:off x="2133600" y="1468439"/>
            <a:ext cx="80010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urier New" panose="02070309020205020404" pitchFamily="49" charset="0"/>
                <a:ea typeface="MS PGothic" panose="020B0600070205080204" pitchFamily="34" charset="-128"/>
              </a:defRPr>
            </a:lvl1pPr>
            <a:lvl2pPr marL="742950" indent="-285750">
              <a:defRPr sz="2000">
                <a:solidFill>
                  <a:schemeClr val="tx1"/>
                </a:solidFill>
                <a:latin typeface="Courier New" panose="02070309020205020404" pitchFamily="49" charset="0"/>
                <a:ea typeface="MS PGothic" panose="020B0600070205080204" pitchFamily="34" charset="-128"/>
              </a:defRPr>
            </a:lvl2pPr>
            <a:lvl3pPr marL="1143000" indent="-228600">
              <a:defRPr sz="2000">
                <a:solidFill>
                  <a:schemeClr val="tx1"/>
                </a:solidFill>
                <a:latin typeface="Courier New" panose="02070309020205020404" pitchFamily="49" charset="0"/>
                <a:ea typeface="MS PGothic" panose="020B0600070205080204" pitchFamily="34" charset="-128"/>
              </a:defRPr>
            </a:lvl3pPr>
            <a:lvl4pPr marL="1600200" indent="-228600">
              <a:defRPr sz="2000">
                <a:solidFill>
                  <a:schemeClr val="tx1"/>
                </a:solidFill>
                <a:latin typeface="Courier New" panose="02070309020205020404" pitchFamily="49" charset="0"/>
                <a:ea typeface="MS PGothic" panose="020B0600070205080204" pitchFamily="34" charset="-128"/>
              </a:defRPr>
            </a:lvl4pPr>
            <a:lvl5pPr marL="2057400" indent="-228600">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urier New" panose="02070309020205020404" pitchFamily="49" charset="0"/>
                <a:ea typeface="MS PGothic" panose="020B0600070205080204" pitchFamily="34" charset="-128"/>
              </a:defRPr>
            </a:lvl9pPr>
          </a:lstStyle>
          <a:p>
            <a:r>
              <a:rPr lang="en-US" altLang="en-US" b="1"/>
              <a:t>class MyRange</a:t>
            </a:r>
          </a:p>
          <a:p>
            <a:r>
              <a:rPr lang="en-US" altLang="en-US" b="1"/>
              <a:t>  include Enumerable  </a:t>
            </a:r>
            <a:r>
              <a:rPr lang="en-US" altLang="en-US" sz="1600" b="1">
                <a:solidFill>
                  <a:srgbClr val="0070C0"/>
                </a:solidFill>
              </a:rPr>
              <a:t>#map,select, inject, collect, find</a:t>
            </a:r>
          </a:p>
          <a:p>
            <a:endParaRPr lang="en-US" altLang="en-US" b="1"/>
          </a:p>
          <a:p>
            <a:r>
              <a:rPr lang="en-US" altLang="en-US" b="1"/>
              <a:t>  def initialize(low,high)</a:t>
            </a:r>
          </a:p>
          <a:p>
            <a:r>
              <a:rPr lang="en-US" altLang="en-US" b="1"/>
              <a:t>    @low = low    #(2,8)</a:t>
            </a:r>
          </a:p>
          <a:p>
            <a:r>
              <a:rPr lang="en-US" altLang="en-US" b="1"/>
              <a:t>    @high = high</a:t>
            </a:r>
          </a:p>
          <a:p>
            <a:r>
              <a:rPr lang="en-US" altLang="en-US" b="1"/>
              <a:t>  end</a:t>
            </a:r>
          </a:p>
          <a:p>
            <a:r>
              <a:rPr lang="en-US" altLang="en-US" b="1"/>
              <a:t>  def each </a:t>
            </a:r>
            <a:r>
              <a:rPr lang="en-US" altLang="en-US" b="1">
                <a:solidFill>
                  <a:srgbClr val="0070C0"/>
                </a:solidFill>
              </a:rPr>
              <a:t>#used by Enumerable</a:t>
            </a:r>
          </a:p>
          <a:p>
            <a:r>
              <a:rPr lang="en-US" altLang="en-US" b="1"/>
              <a:t>    i=@low</a:t>
            </a:r>
          </a:p>
          <a:p>
            <a:r>
              <a:rPr lang="en-US" altLang="en-US" b="1"/>
              <a:t>    while i &lt;= @high</a:t>
            </a:r>
          </a:p>
          <a:p>
            <a:r>
              <a:rPr lang="en-US" altLang="en-US" b="1"/>
              <a:t>      yield i</a:t>
            </a:r>
          </a:p>
          <a:p>
            <a:r>
              <a:rPr lang="en-US" altLang="en-US" b="1"/>
              <a:t>      i=i+1</a:t>
            </a:r>
          </a:p>
          <a:p>
            <a:r>
              <a:rPr lang="en-US" altLang="en-US" b="1"/>
              <a:t>    end</a:t>
            </a:r>
          </a:p>
          <a:p>
            <a:r>
              <a:rPr lang="en-US" altLang="en-US" b="1"/>
              <a:t>  end</a:t>
            </a:r>
          </a:p>
          <a:p>
            <a:r>
              <a:rPr lang="en-US" altLang="en-US" b="1"/>
              <a:t>end</a:t>
            </a:r>
          </a:p>
        </p:txBody>
      </p:sp>
    </p:spTree>
    <p:extLst>
      <p:ext uri="{BB962C8B-B14F-4D97-AF65-F5344CB8AC3E}">
        <p14:creationId xmlns:p14="http://schemas.microsoft.com/office/powerpoint/2010/main" val="1081244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E213FDB-4FDB-284F-AA34-9212AC90A64B}"/>
              </a:ext>
            </a:extLst>
          </p:cNvPr>
          <p:cNvSpPr>
            <a:spLocks noGrp="1" noChangeArrowheads="1"/>
          </p:cNvSpPr>
          <p:nvPr>
            <p:ph type="title"/>
          </p:nvPr>
        </p:nvSpPr>
        <p:spPr/>
        <p:txBody>
          <a:bodyPr/>
          <a:lstStyle/>
          <a:p>
            <a:r>
              <a:rPr lang="en-US" altLang="en-US"/>
              <a:t>Exceptions</a:t>
            </a:r>
          </a:p>
        </p:txBody>
      </p:sp>
      <p:sp>
        <p:nvSpPr>
          <p:cNvPr id="57346" name="Rectangle 3">
            <a:extLst>
              <a:ext uri="{FF2B5EF4-FFF2-40B4-BE49-F238E27FC236}">
                <a16:creationId xmlns:a16="http://schemas.microsoft.com/office/drawing/2014/main" id="{314731BF-0324-F24C-8773-1791BCCC02F2}"/>
              </a:ext>
            </a:extLst>
          </p:cNvPr>
          <p:cNvSpPr>
            <a:spLocks noGrp="1" noChangeArrowheads="1"/>
          </p:cNvSpPr>
          <p:nvPr>
            <p:ph type="body" idx="1"/>
          </p:nvPr>
        </p:nvSpPr>
        <p:spPr>
          <a:xfrm>
            <a:off x="838200" y="1398529"/>
            <a:ext cx="10515600" cy="4351338"/>
          </a:xfrm>
        </p:spPr>
        <p:txBody>
          <a:bodyPr/>
          <a:lstStyle/>
          <a:p>
            <a:r>
              <a:rPr lang="en-US" altLang="en-US" dirty="0"/>
              <a:t>Use </a:t>
            </a:r>
            <a:r>
              <a:rPr lang="en-US" altLang="en-US" dirty="0">
                <a:solidFill>
                  <a:srgbClr val="0000FF"/>
                </a:solidFill>
              </a:rPr>
              <a:t>begin</a:t>
            </a:r>
            <a:r>
              <a:rPr lang="en-US" altLang="en-US" dirty="0"/>
              <a:t>...</a:t>
            </a:r>
            <a:r>
              <a:rPr lang="en-US" altLang="en-US" dirty="0">
                <a:solidFill>
                  <a:srgbClr val="0000FF"/>
                </a:solidFill>
              </a:rPr>
              <a:t>rescue</a:t>
            </a:r>
            <a:r>
              <a:rPr lang="en-US" altLang="en-US" dirty="0"/>
              <a:t>...</a:t>
            </a:r>
            <a:r>
              <a:rPr lang="en-US" altLang="en-US" dirty="0">
                <a:solidFill>
                  <a:srgbClr val="0000FF"/>
                </a:solidFill>
              </a:rPr>
              <a:t>ensure</a:t>
            </a:r>
            <a:r>
              <a:rPr lang="en-US" altLang="en-US" dirty="0"/>
              <a:t>...</a:t>
            </a:r>
            <a:r>
              <a:rPr lang="en-US" altLang="en-US" dirty="0">
                <a:solidFill>
                  <a:srgbClr val="0000FF"/>
                </a:solidFill>
              </a:rPr>
              <a:t>end</a:t>
            </a:r>
            <a:endParaRPr lang="en-US" altLang="en-US" dirty="0"/>
          </a:p>
          <a:p>
            <a:pPr lvl="1"/>
            <a:r>
              <a:rPr lang="en-US" altLang="en-US" dirty="0"/>
              <a:t>Like try...catch...finally in Java</a:t>
            </a:r>
          </a:p>
        </p:txBody>
      </p:sp>
      <p:sp>
        <p:nvSpPr>
          <p:cNvPr id="1394692" name="Text Box 4">
            <a:extLst>
              <a:ext uri="{FF2B5EF4-FFF2-40B4-BE49-F238E27FC236}">
                <a16:creationId xmlns:a16="http://schemas.microsoft.com/office/drawing/2014/main" id="{6D06588C-2F88-4E4D-B775-C560CEDD7C31}"/>
              </a:ext>
            </a:extLst>
          </p:cNvPr>
          <p:cNvSpPr txBox="1">
            <a:spLocks noChangeArrowheads="1"/>
          </p:cNvSpPr>
          <p:nvPr/>
        </p:nvSpPr>
        <p:spPr bwMode="auto">
          <a:xfrm>
            <a:off x="1981200" y="2590801"/>
            <a:ext cx="6019800" cy="3762375"/>
          </a:xfrm>
          <a:prstGeom prst="rect">
            <a:avLst/>
          </a:prstGeom>
          <a:noFill/>
          <a:ln w="127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lvl1pPr>
              <a:spcBef>
                <a:spcPct val="20000"/>
              </a:spcBef>
              <a:buSzPct val="60000"/>
              <a:buBlip>
                <a:blip r:embed="rId3"/>
              </a:buBlip>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SzPct val="110000"/>
              <a:buChar char="•"/>
              <a:defRPr sz="2400">
                <a:solidFill>
                  <a:schemeClr val="hlink"/>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itchFamily="2" charset="2"/>
              <a:buChar char="Ø"/>
              <a:defRPr sz="2000">
                <a:solidFill>
                  <a:srgbClr val="800080"/>
                </a:solidFill>
                <a:latin typeface="Arial" panose="020B0604020202020204" pitchFamily="34" charset="0"/>
                <a:ea typeface="MS PGothic" panose="020B0600070205080204" pitchFamily="34" charset="-128"/>
              </a:defRPr>
            </a:lvl3pPr>
            <a:lvl4pPr marL="1600200" indent="-228600">
              <a:spcBef>
                <a:spcPct val="20000"/>
              </a:spcBef>
              <a:buSzPct val="8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SzPct val="80000"/>
              <a:buChar char="•"/>
              <a:defRPr sz="2000">
                <a:solidFill>
                  <a:srgbClr val="0000FF"/>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9pPr>
          </a:lstStyle>
          <a:p>
            <a:pPr>
              <a:spcBef>
                <a:spcPct val="0"/>
              </a:spcBef>
              <a:buSzTx/>
              <a:buFontTx/>
              <a:buNone/>
            </a:pPr>
            <a:r>
              <a:rPr lang="en-US" altLang="en-US" sz="2000" b="1">
                <a:latin typeface="Courier New" panose="02070309020205020404" pitchFamily="49" charset="0"/>
              </a:rPr>
              <a:t>begin</a:t>
            </a:r>
          </a:p>
          <a:p>
            <a:pPr>
              <a:spcBef>
                <a:spcPct val="0"/>
              </a:spcBef>
              <a:buSzTx/>
              <a:buFontTx/>
              <a:buNone/>
            </a:pPr>
            <a:r>
              <a:rPr lang="en-US" altLang="en-US" sz="2000" b="1">
                <a:latin typeface="Courier New" panose="02070309020205020404" pitchFamily="49" charset="0"/>
              </a:rPr>
              <a:t>  f = File.open("test.txt", "r")</a:t>
            </a:r>
          </a:p>
          <a:p>
            <a:pPr>
              <a:spcBef>
                <a:spcPct val="0"/>
              </a:spcBef>
              <a:buSzTx/>
              <a:buFontTx/>
              <a:buNone/>
            </a:pPr>
            <a:r>
              <a:rPr lang="en-US" altLang="en-US" sz="2000" b="1">
                <a:latin typeface="Courier New" panose="02070309020205020404" pitchFamily="49" charset="0"/>
              </a:rPr>
              <a:t>  while !f.eof</a:t>
            </a:r>
          </a:p>
          <a:p>
            <a:pPr>
              <a:spcBef>
                <a:spcPct val="0"/>
              </a:spcBef>
              <a:buSzTx/>
              <a:buFontTx/>
              <a:buNone/>
            </a:pPr>
            <a:r>
              <a:rPr lang="en-US" altLang="en-US" sz="2000" b="1">
                <a:latin typeface="Courier New" panose="02070309020205020404" pitchFamily="49" charset="0"/>
              </a:rPr>
              <a:t>    line = f.readline</a:t>
            </a:r>
          </a:p>
          <a:p>
            <a:pPr>
              <a:spcBef>
                <a:spcPct val="0"/>
              </a:spcBef>
              <a:buSzTx/>
              <a:buFontTx/>
              <a:buNone/>
            </a:pPr>
            <a:r>
              <a:rPr lang="en-US" altLang="en-US" sz="2000" b="1">
                <a:latin typeface="Courier New" panose="02070309020205020404" pitchFamily="49" charset="0"/>
              </a:rPr>
              <a:t>    puts line</a:t>
            </a:r>
          </a:p>
          <a:p>
            <a:pPr>
              <a:spcBef>
                <a:spcPct val="0"/>
              </a:spcBef>
              <a:buSzTx/>
              <a:buFontTx/>
              <a:buNone/>
            </a:pPr>
            <a:r>
              <a:rPr lang="en-US" altLang="en-US" sz="2000" b="1">
                <a:latin typeface="Courier New" panose="02070309020205020404" pitchFamily="49" charset="0"/>
              </a:rPr>
              <a:t>  end</a:t>
            </a:r>
          </a:p>
          <a:p>
            <a:pPr>
              <a:spcBef>
                <a:spcPct val="0"/>
              </a:spcBef>
              <a:buSzTx/>
              <a:buFontTx/>
              <a:buNone/>
            </a:pPr>
            <a:r>
              <a:rPr lang="en-US" altLang="en-US" sz="2000" b="1">
                <a:latin typeface="Courier New" panose="02070309020205020404" pitchFamily="49" charset="0"/>
              </a:rPr>
              <a:t>rescue Exception =&gt; e</a:t>
            </a:r>
          </a:p>
          <a:p>
            <a:pPr>
              <a:spcBef>
                <a:spcPct val="0"/>
              </a:spcBef>
              <a:buSzTx/>
              <a:buFontTx/>
              <a:buNone/>
            </a:pPr>
            <a:r>
              <a:rPr lang="en-US" altLang="en-US" sz="2000" b="1">
                <a:latin typeface="Courier New" panose="02070309020205020404" pitchFamily="49" charset="0"/>
              </a:rPr>
              <a:t>  puts "Exception:" + e.to_s +</a:t>
            </a:r>
          </a:p>
          <a:p>
            <a:pPr>
              <a:spcBef>
                <a:spcPct val="0"/>
              </a:spcBef>
              <a:buSzTx/>
              <a:buFontTx/>
              <a:buNone/>
            </a:pPr>
            <a:r>
              <a:rPr lang="en-US" altLang="en-US" sz="2000" b="1">
                <a:latin typeface="Courier New" panose="02070309020205020404" pitchFamily="49" charset="0"/>
              </a:rPr>
              <a:t>   " (class " + e.class.to_s + ")</a:t>
            </a:r>
            <a:r>
              <a:rPr lang="ja-JP" altLang="en-US" sz="2000" b="1">
                <a:latin typeface="Courier New" panose="02070309020205020404" pitchFamily="49" charset="0"/>
              </a:rPr>
              <a:t>”</a:t>
            </a:r>
            <a:endParaRPr lang="en-US" altLang="ja-JP" sz="2000" b="1">
              <a:latin typeface="Courier New" panose="02070309020205020404" pitchFamily="49" charset="0"/>
            </a:endParaRPr>
          </a:p>
          <a:p>
            <a:pPr>
              <a:spcBef>
                <a:spcPct val="0"/>
              </a:spcBef>
              <a:buSzTx/>
              <a:buFontTx/>
              <a:buNone/>
            </a:pPr>
            <a:r>
              <a:rPr lang="en-US" altLang="en-US" sz="2000" b="1">
                <a:latin typeface="Courier New" panose="02070309020205020404" pitchFamily="49" charset="0"/>
              </a:rPr>
              <a:t>ensure</a:t>
            </a:r>
          </a:p>
          <a:p>
            <a:pPr>
              <a:spcBef>
                <a:spcPct val="0"/>
              </a:spcBef>
              <a:buSzTx/>
              <a:buFontTx/>
              <a:buNone/>
            </a:pPr>
            <a:r>
              <a:rPr lang="en-US" altLang="en-US" sz="2000" b="1">
                <a:latin typeface="Courier New" panose="02070309020205020404" pitchFamily="49" charset="0"/>
              </a:rPr>
              <a:t>  f.close if f != nil</a:t>
            </a:r>
          </a:p>
          <a:p>
            <a:pPr>
              <a:spcBef>
                <a:spcPct val="0"/>
              </a:spcBef>
              <a:buSzTx/>
              <a:buFontTx/>
              <a:buNone/>
            </a:pPr>
            <a:r>
              <a:rPr lang="en-US" altLang="en-US" sz="2000" b="1">
                <a:latin typeface="Courier New" panose="02070309020205020404" pitchFamily="49" charset="0"/>
              </a:rPr>
              <a:t>end</a:t>
            </a:r>
          </a:p>
        </p:txBody>
      </p:sp>
      <p:sp>
        <p:nvSpPr>
          <p:cNvPr id="1394693" name="Text Box 5">
            <a:extLst>
              <a:ext uri="{FF2B5EF4-FFF2-40B4-BE49-F238E27FC236}">
                <a16:creationId xmlns:a16="http://schemas.microsoft.com/office/drawing/2014/main" id="{84BCDF9D-4FAF-FF4B-AE4B-D600D926FD73}"/>
              </a:ext>
            </a:extLst>
          </p:cNvPr>
          <p:cNvSpPr txBox="1">
            <a:spLocks noChangeArrowheads="1"/>
          </p:cNvSpPr>
          <p:nvPr/>
        </p:nvSpPr>
        <p:spPr bwMode="auto">
          <a:xfrm>
            <a:off x="7972968" y="2743201"/>
            <a:ext cx="2701382" cy="830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SzPct val="60000"/>
              <a:buBlip>
                <a:blip r:embed="rId3"/>
              </a:buBlip>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SzPct val="110000"/>
              <a:buChar char="•"/>
              <a:defRPr sz="2400">
                <a:solidFill>
                  <a:schemeClr val="hlink"/>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itchFamily="2" charset="2"/>
              <a:buChar char="Ø"/>
              <a:defRPr sz="2000">
                <a:solidFill>
                  <a:srgbClr val="800080"/>
                </a:solidFill>
                <a:latin typeface="Arial" panose="020B0604020202020204" pitchFamily="34" charset="0"/>
                <a:ea typeface="MS PGothic" panose="020B0600070205080204" pitchFamily="34" charset="-128"/>
              </a:defRPr>
            </a:lvl3pPr>
            <a:lvl4pPr marL="1600200" indent="-228600">
              <a:spcBef>
                <a:spcPct val="20000"/>
              </a:spcBef>
              <a:buSzPct val="8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SzPct val="80000"/>
              <a:buChar char="•"/>
              <a:defRPr sz="2000">
                <a:solidFill>
                  <a:srgbClr val="0000FF"/>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9pPr>
          </a:lstStyle>
          <a:p>
            <a:pPr algn="r">
              <a:spcBef>
                <a:spcPct val="0"/>
              </a:spcBef>
              <a:buSzTx/>
              <a:buFontTx/>
              <a:buNone/>
            </a:pPr>
            <a:r>
              <a:rPr lang="en-US" altLang="en-US" sz="2400">
                <a:solidFill>
                  <a:srgbClr val="FF0000"/>
                </a:solidFill>
              </a:rPr>
              <a:t>Class of exception</a:t>
            </a:r>
          </a:p>
          <a:p>
            <a:pPr algn="r">
              <a:spcBef>
                <a:spcPct val="0"/>
              </a:spcBef>
              <a:buSzTx/>
              <a:buFontTx/>
              <a:buNone/>
            </a:pPr>
            <a:r>
              <a:rPr lang="en-US" altLang="en-US" sz="2400">
                <a:solidFill>
                  <a:srgbClr val="FF0000"/>
                </a:solidFill>
              </a:rPr>
              <a:t>to catch</a:t>
            </a:r>
          </a:p>
        </p:txBody>
      </p:sp>
      <p:sp>
        <p:nvSpPr>
          <p:cNvPr id="1394694" name="Line 6">
            <a:extLst>
              <a:ext uri="{FF2B5EF4-FFF2-40B4-BE49-F238E27FC236}">
                <a16:creationId xmlns:a16="http://schemas.microsoft.com/office/drawing/2014/main" id="{35C7D100-32CD-0B49-9EDA-E0C74C20BAA4}"/>
              </a:ext>
            </a:extLst>
          </p:cNvPr>
          <p:cNvSpPr>
            <a:spLocks noChangeShapeType="1"/>
          </p:cNvSpPr>
          <p:nvPr/>
        </p:nvSpPr>
        <p:spPr bwMode="auto">
          <a:xfrm flipH="1">
            <a:off x="4114800" y="3200400"/>
            <a:ext cx="4191000" cy="1295400"/>
          </a:xfrm>
          <a:prstGeom prst="line">
            <a:avLst/>
          </a:prstGeom>
          <a:noFill/>
          <a:ln w="38100">
            <a:solidFill>
              <a:srgbClr val="FF0000"/>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1394695" name="Text Box 7">
            <a:extLst>
              <a:ext uri="{FF2B5EF4-FFF2-40B4-BE49-F238E27FC236}">
                <a16:creationId xmlns:a16="http://schemas.microsoft.com/office/drawing/2014/main" id="{E6C4A914-7C9D-6D4B-AFB1-E7BF179FA41A}"/>
              </a:ext>
            </a:extLst>
          </p:cNvPr>
          <p:cNvSpPr txBox="1">
            <a:spLocks noChangeArrowheads="1"/>
          </p:cNvSpPr>
          <p:nvPr/>
        </p:nvSpPr>
        <p:spPr bwMode="auto">
          <a:xfrm>
            <a:off x="8342207" y="4114801"/>
            <a:ext cx="1947969" cy="830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SzPct val="60000"/>
              <a:buBlip>
                <a:blip r:embed="rId3"/>
              </a:buBlip>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SzPct val="110000"/>
              <a:buChar char="•"/>
              <a:defRPr sz="2400">
                <a:solidFill>
                  <a:schemeClr val="hlink"/>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itchFamily="2" charset="2"/>
              <a:buChar char="Ø"/>
              <a:defRPr sz="2000">
                <a:solidFill>
                  <a:srgbClr val="800080"/>
                </a:solidFill>
                <a:latin typeface="Arial" panose="020B0604020202020204" pitchFamily="34" charset="0"/>
                <a:ea typeface="MS PGothic" panose="020B0600070205080204" pitchFamily="34" charset="-128"/>
              </a:defRPr>
            </a:lvl3pPr>
            <a:lvl4pPr marL="1600200" indent="-228600">
              <a:spcBef>
                <a:spcPct val="20000"/>
              </a:spcBef>
              <a:buSzPct val="8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SzPct val="80000"/>
              <a:buChar char="•"/>
              <a:defRPr sz="2000">
                <a:solidFill>
                  <a:srgbClr val="0000FF"/>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9pPr>
          </a:lstStyle>
          <a:p>
            <a:pPr algn="r">
              <a:spcBef>
                <a:spcPct val="0"/>
              </a:spcBef>
              <a:buSzTx/>
              <a:buFontTx/>
              <a:buNone/>
            </a:pPr>
            <a:r>
              <a:rPr lang="en-US" altLang="en-US" sz="2400">
                <a:solidFill>
                  <a:srgbClr val="FF0000"/>
                </a:solidFill>
              </a:rPr>
              <a:t>Local name</a:t>
            </a:r>
          </a:p>
          <a:p>
            <a:pPr algn="r">
              <a:spcBef>
                <a:spcPct val="0"/>
              </a:spcBef>
              <a:buSzTx/>
              <a:buFontTx/>
              <a:buNone/>
            </a:pPr>
            <a:r>
              <a:rPr lang="en-US" altLang="en-US" sz="2400">
                <a:solidFill>
                  <a:srgbClr val="FF0000"/>
                </a:solidFill>
              </a:rPr>
              <a:t>for exception</a:t>
            </a:r>
          </a:p>
        </p:txBody>
      </p:sp>
      <p:sp>
        <p:nvSpPr>
          <p:cNvPr id="1394696" name="Line 8">
            <a:extLst>
              <a:ext uri="{FF2B5EF4-FFF2-40B4-BE49-F238E27FC236}">
                <a16:creationId xmlns:a16="http://schemas.microsoft.com/office/drawing/2014/main" id="{9738A9E3-BFDB-FC4C-A2B4-571D9A56BE9D}"/>
              </a:ext>
            </a:extLst>
          </p:cNvPr>
          <p:cNvSpPr>
            <a:spLocks noChangeShapeType="1"/>
          </p:cNvSpPr>
          <p:nvPr/>
        </p:nvSpPr>
        <p:spPr bwMode="auto">
          <a:xfrm flipH="1">
            <a:off x="5410200" y="4419600"/>
            <a:ext cx="3048000" cy="152400"/>
          </a:xfrm>
          <a:prstGeom prst="line">
            <a:avLst/>
          </a:prstGeom>
          <a:noFill/>
          <a:ln w="38100">
            <a:solidFill>
              <a:srgbClr val="FF00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en-US">
              <a:latin typeface="Courier New" charset="0"/>
              <a:ea typeface="MS PGothic" charset="-128"/>
            </a:endParaRPr>
          </a:p>
        </p:txBody>
      </p:sp>
      <p:sp>
        <p:nvSpPr>
          <p:cNvPr id="1394697" name="Line 9">
            <a:extLst>
              <a:ext uri="{FF2B5EF4-FFF2-40B4-BE49-F238E27FC236}">
                <a16:creationId xmlns:a16="http://schemas.microsoft.com/office/drawing/2014/main" id="{16A07F1C-3DB2-BB43-BFC1-A2C7049BD5B5}"/>
              </a:ext>
            </a:extLst>
          </p:cNvPr>
          <p:cNvSpPr>
            <a:spLocks noChangeShapeType="1"/>
          </p:cNvSpPr>
          <p:nvPr/>
        </p:nvSpPr>
        <p:spPr bwMode="auto">
          <a:xfrm flipH="1">
            <a:off x="5562600" y="5867400"/>
            <a:ext cx="2590800" cy="0"/>
          </a:xfrm>
          <a:prstGeom prst="line">
            <a:avLst/>
          </a:prstGeom>
          <a:noFill/>
          <a:ln w="38100">
            <a:solidFill>
              <a:srgbClr val="FF00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en-US">
              <a:latin typeface="Courier New" charset="0"/>
              <a:ea typeface="MS PGothic" charset="-128"/>
            </a:endParaRPr>
          </a:p>
        </p:txBody>
      </p:sp>
      <p:sp>
        <p:nvSpPr>
          <p:cNvPr id="1394698" name="Text Box 10">
            <a:extLst>
              <a:ext uri="{FF2B5EF4-FFF2-40B4-BE49-F238E27FC236}">
                <a16:creationId xmlns:a16="http://schemas.microsoft.com/office/drawing/2014/main" id="{6B1D71AC-C165-714C-AD18-8548949438A1}"/>
              </a:ext>
            </a:extLst>
          </p:cNvPr>
          <p:cNvSpPr txBox="1">
            <a:spLocks noChangeArrowheads="1"/>
          </p:cNvSpPr>
          <p:nvPr/>
        </p:nvSpPr>
        <p:spPr bwMode="auto">
          <a:xfrm>
            <a:off x="8185150" y="5638800"/>
            <a:ext cx="24066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SzPct val="60000"/>
              <a:buBlip>
                <a:blip r:embed="rId3"/>
              </a:buBlip>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SzPct val="110000"/>
              <a:buChar char="•"/>
              <a:defRPr sz="2400">
                <a:solidFill>
                  <a:schemeClr val="hlink"/>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itchFamily="2" charset="2"/>
              <a:buChar char="Ø"/>
              <a:defRPr sz="2000">
                <a:solidFill>
                  <a:srgbClr val="800080"/>
                </a:solidFill>
                <a:latin typeface="Arial" panose="020B0604020202020204" pitchFamily="34" charset="0"/>
                <a:ea typeface="MS PGothic" panose="020B0600070205080204" pitchFamily="34" charset="-128"/>
              </a:defRPr>
            </a:lvl3pPr>
            <a:lvl4pPr marL="1600200" indent="-228600">
              <a:spcBef>
                <a:spcPct val="20000"/>
              </a:spcBef>
              <a:buSzPct val="8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SzPct val="80000"/>
              <a:buChar char="•"/>
              <a:defRPr sz="2000">
                <a:solidFill>
                  <a:srgbClr val="0000FF"/>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9pPr>
          </a:lstStyle>
          <a:p>
            <a:pPr algn="r">
              <a:spcBef>
                <a:spcPct val="0"/>
              </a:spcBef>
              <a:buSzTx/>
              <a:buFontTx/>
              <a:buNone/>
            </a:pPr>
            <a:r>
              <a:rPr lang="en-US" altLang="en-US" sz="2400">
                <a:solidFill>
                  <a:srgbClr val="FF0000"/>
                </a:solidFill>
              </a:rPr>
              <a:t>Always happens</a:t>
            </a:r>
          </a:p>
        </p:txBody>
      </p:sp>
    </p:spTree>
    <p:extLst>
      <p:ext uri="{BB962C8B-B14F-4D97-AF65-F5344CB8AC3E}">
        <p14:creationId xmlns:p14="http://schemas.microsoft.com/office/powerpoint/2010/main" val="1435643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46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469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9469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9469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9469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469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946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4692" grpId="0" animBg="1"/>
      <p:bldP spid="1394693" grpId="0"/>
      <p:bldP spid="1394695" grpId="0"/>
      <p:bldP spid="139469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9763F9E2-B447-C14D-ACA5-73ADB9C9E838}"/>
              </a:ext>
            </a:extLst>
          </p:cNvPr>
          <p:cNvSpPr>
            <a:spLocks noGrp="1" noChangeArrowheads="1"/>
          </p:cNvSpPr>
          <p:nvPr>
            <p:ph type="title"/>
          </p:nvPr>
        </p:nvSpPr>
        <p:spPr/>
        <p:txBody>
          <a:bodyPr/>
          <a:lstStyle/>
          <a:p>
            <a:r>
              <a:rPr lang="en-US" altLang="en-US"/>
              <a:t>Command Line Arguments</a:t>
            </a:r>
          </a:p>
        </p:txBody>
      </p:sp>
      <p:sp>
        <p:nvSpPr>
          <p:cNvPr id="59394" name="Rectangle 3">
            <a:extLst>
              <a:ext uri="{FF2B5EF4-FFF2-40B4-BE49-F238E27FC236}">
                <a16:creationId xmlns:a16="http://schemas.microsoft.com/office/drawing/2014/main" id="{687177FF-0BCF-4647-B8B9-444B636B379F}"/>
              </a:ext>
            </a:extLst>
          </p:cNvPr>
          <p:cNvSpPr>
            <a:spLocks noGrp="1" noChangeArrowheads="1"/>
          </p:cNvSpPr>
          <p:nvPr>
            <p:ph type="body" idx="1"/>
          </p:nvPr>
        </p:nvSpPr>
        <p:spPr>
          <a:xfrm>
            <a:off x="838200" y="1825625"/>
            <a:ext cx="10515600" cy="4351338"/>
          </a:xfrm>
        </p:spPr>
        <p:txBody>
          <a:bodyPr/>
          <a:lstStyle/>
          <a:p>
            <a:r>
              <a:rPr lang="en-US" altLang="en-US"/>
              <a:t>Stored in predefined global constant </a:t>
            </a:r>
            <a:r>
              <a:rPr lang="en-US" altLang="en-US">
                <a:solidFill>
                  <a:srgbClr val="FF0000"/>
                </a:solidFill>
              </a:rPr>
              <a:t>ARGV</a:t>
            </a:r>
          </a:p>
          <a:p>
            <a:endParaRPr lang="en-US" altLang="en-US"/>
          </a:p>
          <a:p>
            <a:r>
              <a:rPr lang="en-US" altLang="en-US"/>
              <a:t>Example</a:t>
            </a:r>
          </a:p>
          <a:p>
            <a:pPr lvl="1"/>
            <a:r>
              <a:rPr lang="en-US" altLang="en-US"/>
              <a:t>If </a:t>
            </a:r>
          </a:p>
          <a:p>
            <a:pPr lvl="2"/>
            <a:r>
              <a:rPr lang="en-US" altLang="en-US"/>
              <a:t>Invoke test.rb as </a:t>
            </a:r>
            <a:r>
              <a:rPr lang="ja-JP" altLang="en-US"/>
              <a:t>“</a:t>
            </a:r>
            <a:r>
              <a:rPr lang="en-US" altLang="ja-JP"/>
              <a:t>ruby test.rb a b c</a:t>
            </a:r>
            <a:r>
              <a:rPr lang="ja-JP" altLang="en-US"/>
              <a:t>”</a:t>
            </a:r>
            <a:endParaRPr lang="en-US" altLang="ja-JP"/>
          </a:p>
          <a:p>
            <a:pPr lvl="1"/>
            <a:r>
              <a:rPr lang="en-US" altLang="en-US"/>
              <a:t>Then</a:t>
            </a:r>
          </a:p>
          <a:p>
            <a:pPr lvl="2"/>
            <a:r>
              <a:rPr lang="en-US" altLang="en-US"/>
              <a:t>ARGV[0] = </a:t>
            </a:r>
            <a:r>
              <a:rPr lang="ja-JP" altLang="en-US"/>
              <a:t>“</a:t>
            </a:r>
            <a:r>
              <a:rPr lang="en-US" altLang="ja-JP"/>
              <a:t>a</a:t>
            </a:r>
            <a:r>
              <a:rPr lang="ja-JP" altLang="en-US"/>
              <a:t>”</a:t>
            </a:r>
            <a:endParaRPr lang="en-US" altLang="ja-JP"/>
          </a:p>
          <a:p>
            <a:pPr lvl="2"/>
            <a:r>
              <a:rPr lang="en-US" altLang="en-US"/>
              <a:t>ARGV[1] = </a:t>
            </a:r>
            <a:r>
              <a:rPr lang="ja-JP" altLang="en-US"/>
              <a:t>“</a:t>
            </a:r>
            <a:r>
              <a:rPr lang="en-US" altLang="ja-JP"/>
              <a:t>b</a:t>
            </a:r>
            <a:r>
              <a:rPr lang="ja-JP" altLang="en-US"/>
              <a:t>”</a:t>
            </a:r>
            <a:endParaRPr lang="en-US" altLang="ja-JP"/>
          </a:p>
          <a:p>
            <a:pPr lvl="2"/>
            <a:r>
              <a:rPr lang="en-US" altLang="en-US"/>
              <a:t>ARGV[2] = </a:t>
            </a:r>
            <a:r>
              <a:rPr lang="ja-JP" altLang="en-US"/>
              <a:t>“</a:t>
            </a:r>
            <a:r>
              <a:rPr lang="en-US" altLang="ja-JP"/>
              <a:t>c</a:t>
            </a:r>
            <a:r>
              <a:rPr lang="ja-JP" altLang="en-US"/>
              <a:t>”</a:t>
            </a:r>
            <a:endParaRPr lang="en-US" altLang="en-US"/>
          </a:p>
        </p:txBody>
      </p:sp>
    </p:spTree>
    <p:extLst>
      <p:ext uri="{BB962C8B-B14F-4D97-AF65-F5344CB8AC3E}">
        <p14:creationId xmlns:p14="http://schemas.microsoft.com/office/powerpoint/2010/main" val="1410709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ABF19516-0CFB-924C-BA7E-65BE4E4496E7}"/>
              </a:ext>
            </a:extLst>
          </p:cNvPr>
          <p:cNvSpPr>
            <a:spLocks noGrp="1" noChangeArrowheads="1"/>
          </p:cNvSpPr>
          <p:nvPr>
            <p:ph type="title"/>
          </p:nvPr>
        </p:nvSpPr>
        <p:spPr/>
        <p:txBody>
          <a:bodyPr/>
          <a:lstStyle/>
          <a:p>
            <a:r>
              <a:rPr lang="en-US" altLang="en-US"/>
              <a:t>Other Scripting Languages</a:t>
            </a:r>
          </a:p>
        </p:txBody>
      </p:sp>
      <p:sp>
        <p:nvSpPr>
          <p:cNvPr id="1404931" name="Rectangle 3">
            <a:extLst>
              <a:ext uri="{FF2B5EF4-FFF2-40B4-BE49-F238E27FC236}">
                <a16:creationId xmlns:a16="http://schemas.microsoft.com/office/drawing/2014/main" id="{AF94EAB3-64AA-FD42-BFC5-6156D29EAD2A}"/>
              </a:ext>
            </a:extLst>
          </p:cNvPr>
          <p:cNvSpPr>
            <a:spLocks noGrp="1" noChangeArrowheads="1"/>
          </p:cNvSpPr>
          <p:nvPr>
            <p:ph type="body" idx="1"/>
          </p:nvPr>
        </p:nvSpPr>
        <p:spPr/>
        <p:txBody>
          <a:bodyPr/>
          <a:lstStyle/>
          <a:p>
            <a:r>
              <a:rPr lang="en-US" altLang="en-US"/>
              <a:t>Perl and Python are also popular scripting languages</a:t>
            </a:r>
          </a:p>
          <a:p>
            <a:pPr lvl="1"/>
            <a:r>
              <a:rPr lang="en-US" altLang="en-US"/>
              <a:t>Also are interpreted, use implicit declarations and dynamic typing, have easy string manipulation</a:t>
            </a:r>
          </a:p>
          <a:p>
            <a:pPr lvl="1"/>
            <a:r>
              <a:rPr lang="en-US" altLang="en-US"/>
              <a:t>Both include optional </a:t>
            </a:r>
            <a:r>
              <a:rPr lang="ja-JP" altLang="en-US"/>
              <a:t>“</a:t>
            </a:r>
            <a:r>
              <a:rPr lang="en-US" altLang="ja-JP"/>
              <a:t>compilation</a:t>
            </a:r>
            <a:r>
              <a:rPr lang="ja-JP" altLang="en-US"/>
              <a:t>”</a:t>
            </a:r>
            <a:r>
              <a:rPr lang="en-US" altLang="ja-JP"/>
              <a:t> for speed of loading/execution</a:t>
            </a:r>
          </a:p>
          <a:p>
            <a:r>
              <a:rPr lang="en-US" altLang="en-US"/>
              <a:t>Will look fairly familiar to you after Ruby</a:t>
            </a:r>
          </a:p>
          <a:p>
            <a:pPr lvl="1"/>
            <a:r>
              <a:rPr lang="en-US" altLang="en-US"/>
              <a:t>Lots of the same core ideas</a:t>
            </a:r>
          </a:p>
          <a:p>
            <a:pPr lvl="1"/>
            <a:r>
              <a:rPr lang="en-US" altLang="en-US"/>
              <a:t>All three have their proponents and detractors</a:t>
            </a:r>
          </a:p>
          <a:p>
            <a:pPr lvl="1"/>
            <a:r>
              <a:rPr lang="en-US" altLang="en-US"/>
              <a:t>Use whichever language you personally prefer</a:t>
            </a:r>
          </a:p>
        </p:txBody>
      </p:sp>
    </p:spTree>
    <p:extLst>
      <p:ext uri="{BB962C8B-B14F-4D97-AF65-F5344CB8AC3E}">
        <p14:creationId xmlns:p14="http://schemas.microsoft.com/office/powerpoint/2010/main" val="33654584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04931">
                                            <p:txEl>
                                              <p:pRg st="3" end="3"/>
                                            </p:txEl>
                                          </p:spTgt>
                                        </p:tgtEl>
                                        <p:attrNameLst>
                                          <p:attrName>style.visibility</p:attrName>
                                        </p:attrNameLst>
                                      </p:cBhvr>
                                      <p:to>
                                        <p:strVal val="visible"/>
                                      </p:to>
                                    </p:set>
                                    <p:anim calcmode="lin" valueType="num">
                                      <p:cBhvr additive="base">
                                        <p:cTn id="7" dur="500" fill="hold"/>
                                        <p:tgtEl>
                                          <p:spTgt spid="140493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0493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04931">
                                            <p:txEl>
                                              <p:pRg st="4" end="4"/>
                                            </p:txEl>
                                          </p:spTgt>
                                        </p:tgtEl>
                                        <p:attrNameLst>
                                          <p:attrName>style.visibility</p:attrName>
                                        </p:attrNameLst>
                                      </p:cBhvr>
                                      <p:to>
                                        <p:strVal val="visible"/>
                                      </p:to>
                                    </p:set>
                                    <p:anim calcmode="lin" valueType="num">
                                      <p:cBhvr additive="base">
                                        <p:cTn id="11" dur="500" fill="hold"/>
                                        <p:tgtEl>
                                          <p:spTgt spid="140493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04931">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04931">
                                            <p:txEl>
                                              <p:pRg st="5" end="5"/>
                                            </p:txEl>
                                          </p:spTgt>
                                        </p:tgtEl>
                                        <p:attrNameLst>
                                          <p:attrName>style.visibility</p:attrName>
                                        </p:attrNameLst>
                                      </p:cBhvr>
                                      <p:to>
                                        <p:strVal val="visible"/>
                                      </p:to>
                                    </p:set>
                                    <p:anim calcmode="lin" valueType="num">
                                      <p:cBhvr additive="base">
                                        <p:cTn id="15" dur="500" fill="hold"/>
                                        <p:tgtEl>
                                          <p:spTgt spid="1404931">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04931">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04931">
                                            <p:txEl>
                                              <p:pRg st="6" end="6"/>
                                            </p:txEl>
                                          </p:spTgt>
                                        </p:tgtEl>
                                        <p:attrNameLst>
                                          <p:attrName>style.visibility</p:attrName>
                                        </p:attrNameLst>
                                      </p:cBhvr>
                                      <p:to>
                                        <p:strVal val="visible"/>
                                      </p:to>
                                    </p:set>
                                    <p:anim calcmode="lin" valueType="num">
                                      <p:cBhvr additive="base">
                                        <p:cTn id="19" dur="500" fill="hold"/>
                                        <p:tgtEl>
                                          <p:spTgt spid="140493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049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20852505-C644-CD4E-B9D4-18056BC3F46B}"/>
              </a:ext>
            </a:extLst>
          </p:cNvPr>
          <p:cNvSpPr>
            <a:spLocks noGrp="1" noChangeArrowheads="1"/>
          </p:cNvSpPr>
          <p:nvPr>
            <p:ph type="title"/>
          </p:nvPr>
        </p:nvSpPr>
        <p:spPr/>
        <p:txBody>
          <a:bodyPr/>
          <a:lstStyle/>
          <a:p>
            <a:r>
              <a:rPr lang="en-US" altLang="en-US"/>
              <a:t>Example Perl Program</a:t>
            </a:r>
          </a:p>
        </p:txBody>
      </p:sp>
      <p:sp>
        <p:nvSpPr>
          <p:cNvPr id="101380" name="Rectangle 3">
            <a:extLst>
              <a:ext uri="{FF2B5EF4-FFF2-40B4-BE49-F238E27FC236}">
                <a16:creationId xmlns:a16="http://schemas.microsoft.com/office/drawing/2014/main" id="{3507BDB7-AFD8-D244-A62C-004CD8A704C7}"/>
              </a:ext>
            </a:extLst>
          </p:cNvPr>
          <p:cNvSpPr>
            <a:spLocks noChangeArrowheads="1"/>
          </p:cNvSpPr>
          <p:nvPr/>
        </p:nvSpPr>
        <p:spPr bwMode="auto">
          <a:xfrm>
            <a:off x="2514601" y="1981201"/>
            <a:ext cx="6250429" cy="258532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spAutoFit/>
          </a:bodyPr>
          <a:lstStyle/>
          <a:p>
            <a:pPr>
              <a:defRPr/>
            </a:pPr>
            <a:r>
              <a:rPr lang="en-US" b="1">
                <a:latin typeface="Courier New" charset="0"/>
                <a:ea typeface="ＭＳ Ｐゴシック" charset="0"/>
                <a:cs typeface="ＭＳ Ｐゴシック" charset="0"/>
              </a:rPr>
              <a:t>#!/usr/bin/perl</a:t>
            </a:r>
          </a:p>
          <a:p>
            <a:pPr>
              <a:defRPr/>
            </a:pPr>
            <a:r>
              <a:rPr lang="en-US" b="1">
                <a:latin typeface="Courier New" charset="0"/>
                <a:ea typeface="ＭＳ Ｐゴシック" charset="0"/>
                <a:cs typeface="ＭＳ Ｐゴシック" charset="0"/>
              </a:rPr>
              <a:t>foreach (split(//, $ARGV[0])) {</a:t>
            </a:r>
          </a:p>
          <a:p>
            <a:pPr>
              <a:defRPr/>
            </a:pPr>
            <a:r>
              <a:rPr lang="en-US" b="1">
                <a:latin typeface="Courier New" charset="0"/>
                <a:ea typeface="ＭＳ Ｐゴシック" charset="0"/>
                <a:cs typeface="ＭＳ Ｐゴシック" charset="0"/>
              </a:rPr>
              <a:t>  if ($G{$_}) {</a:t>
            </a:r>
          </a:p>
          <a:p>
            <a:pPr>
              <a:defRPr/>
            </a:pPr>
            <a:r>
              <a:rPr lang="en-US" b="1">
                <a:latin typeface="Courier New" charset="0"/>
                <a:ea typeface="ＭＳ Ｐゴシック" charset="0"/>
                <a:cs typeface="ＭＳ Ｐゴシック" charset="0"/>
              </a:rPr>
              <a:t>    $RE .= "\\" . $G{$_};</a:t>
            </a:r>
          </a:p>
          <a:p>
            <a:pPr>
              <a:defRPr/>
            </a:pPr>
            <a:r>
              <a:rPr lang="en-US" b="1">
                <a:latin typeface="Courier New" charset="0"/>
                <a:ea typeface="ＭＳ Ｐゴシック" charset="0"/>
                <a:cs typeface="ＭＳ Ｐゴシック" charset="0"/>
              </a:rPr>
              <a:t>  } else {</a:t>
            </a:r>
          </a:p>
          <a:p>
            <a:pPr>
              <a:defRPr/>
            </a:pPr>
            <a:r>
              <a:rPr lang="en-US" b="1">
                <a:latin typeface="Courier New" charset="0"/>
                <a:ea typeface="ＭＳ Ｐゴシック" charset="0"/>
                <a:cs typeface="ＭＳ Ｐゴシック" charset="0"/>
              </a:rPr>
              <a:t>    $RE .= $N ? "(?!\\" . </a:t>
            </a:r>
          </a:p>
          <a:p>
            <a:pPr>
              <a:defRPr/>
            </a:pPr>
            <a:r>
              <a:rPr lang="en-US" b="1">
                <a:latin typeface="Courier New" charset="0"/>
                <a:ea typeface="ＭＳ Ｐゴシック" charset="0"/>
                <a:cs typeface="ＭＳ Ｐゴシック" charset="0"/>
              </a:rPr>
              <a:t>  join("|\\",values(%G)) . ')(\w)' : '(\w)';</a:t>
            </a:r>
          </a:p>
          <a:p>
            <a:pPr>
              <a:defRPr/>
            </a:pPr>
            <a:r>
              <a:rPr lang="en-US" b="1">
                <a:latin typeface="Courier New" charset="0"/>
                <a:ea typeface="ＭＳ Ｐゴシック" charset="0"/>
                <a:cs typeface="ＭＳ Ｐゴシック" charset="0"/>
              </a:rPr>
              <a:t>    $G{$_} = ++$N;</a:t>
            </a:r>
          </a:p>
          <a:p>
            <a:pPr>
              <a:defRPr/>
            </a:pPr>
            <a:r>
              <a:rPr lang="en-US" b="1">
                <a:latin typeface="Courier New" charset="0"/>
                <a:ea typeface="ＭＳ Ｐゴシック" charset="0"/>
                <a:cs typeface="ＭＳ Ｐゴシック" charset="0"/>
              </a:rPr>
              <a:t>}  }</a:t>
            </a:r>
          </a:p>
        </p:txBody>
      </p:sp>
    </p:spTree>
    <p:extLst>
      <p:ext uri="{BB962C8B-B14F-4D97-AF65-F5344CB8AC3E}">
        <p14:creationId xmlns:p14="http://schemas.microsoft.com/office/powerpoint/2010/main" val="2491966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EFDB828B-02A8-904C-A955-0813E0C67DDD}"/>
              </a:ext>
            </a:extLst>
          </p:cNvPr>
          <p:cNvSpPr>
            <a:spLocks noGrp="1" noChangeArrowheads="1"/>
          </p:cNvSpPr>
          <p:nvPr>
            <p:ph type="title"/>
          </p:nvPr>
        </p:nvSpPr>
        <p:spPr/>
        <p:txBody>
          <a:bodyPr/>
          <a:lstStyle/>
          <a:p>
            <a:r>
              <a:rPr lang="en-US" altLang="en-US"/>
              <a:t>Example Python Program</a:t>
            </a:r>
          </a:p>
        </p:txBody>
      </p:sp>
      <p:sp>
        <p:nvSpPr>
          <p:cNvPr id="102404" name="Rectangle 3">
            <a:extLst>
              <a:ext uri="{FF2B5EF4-FFF2-40B4-BE49-F238E27FC236}">
                <a16:creationId xmlns:a16="http://schemas.microsoft.com/office/drawing/2014/main" id="{712F8E7B-7227-8B4D-9B6F-897787F4D54B}"/>
              </a:ext>
            </a:extLst>
          </p:cNvPr>
          <p:cNvSpPr>
            <a:spLocks noChangeArrowheads="1"/>
          </p:cNvSpPr>
          <p:nvPr/>
        </p:nvSpPr>
        <p:spPr bwMode="auto">
          <a:xfrm>
            <a:off x="2590801" y="1905001"/>
            <a:ext cx="4871847" cy="258532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spAutoFit/>
          </a:bodyPr>
          <a:lstStyle/>
          <a:p>
            <a:pPr>
              <a:defRPr/>
            </a:pPr>
            <a:r>
              <a:rPr lang="en-US" b="1">
                <a:latin typeface="Courier New" charset="0"/>
                <a:ea typeface="ＭＳ Ｐゴシック" charset="0"/>
                <a:cs typeface="ＭＳ Ｐゴシック" charset="0"/>
              </a:rPr>
              <a:t>#!/usr/bin/python</a:t>
            </a:r>
          </a:p>
          <a:p>
            <a:pPr>
              <a:defRPr/>
            </a:pPr>
            <a:r>
              <a:rPr lang="en-US" b="1">
                <a:latin typeface="Courier New" charset="0"/>
                <a:ea typeface="ＭＳ Ｐゴシック" charset="0"/>
                <a:cs typeface="ＭＳ Ｐゴシック" charset="0"/>
              </a:rPr>
              <a:t>import re</a:t>
            </a:r>
          </a:p>
          <a:p>
            <a:pPr>
              <a:defRPr/>
            </a:pPr>
            <a:r>
              <a:rPr lang="en-US" b="1">
                <a:latin typeface="Courier New" charset="0"/>
                <a:ea typeface="ＭＳ Ｐゴシック" charset="0"/>
                <a:cs typeface="ＭＳ Ｐゴシック" charset="0"/>
              </a:rPr>
              <a:t>list = ("deep", "deer", "duck") </a:t>
            </a:r>
          </a:p>
          <a:p>
            <a:pPr>
              <a:defRPr/>
            </a:pPr>
            <a:r>
              <a:rPr lang="en-US" b="1">
                <a:latin typeface="Courier New" charset="0"/>
                <a:ea typeface="ＭＳ Ｐゴシック" charset="0"/>
                <a:cs typeface="ＭＳ Ｐゴシック" charset="0"/>
              </a:rPr>
              <a:t>x = re.compile("^\S{3,5}.[aeiou]")</a:t>
            </a:r>
          </a:p>
          <a:p>
            <a:pPr>
              <a:defRPr/>
            </a:pPr>
            <a:r>
              <a:rPr lang="en-US" b="1">
                <a:latin typeface="Courier New" charset="0"/>
                <a:ea typeface="ＭＳ Ｐゴシック" charset="0"/>
                <a:cs typeface="ＭＳ Ｐゴシック" charset="0"/>
              </a:rPr>
              <a:t>for i in list:</a:t>
            </a:r>
          </a:p>
          <a:p>
            <a:pPr>
              <a:defRPr/>
            </a:pPr>
            <a:r>
              <a:rPr lang="en-US" b="1">
                <a:latin typeface="Courier New" charset="0"/>
                <a:ea typeface="ＭＳ Ｐゴシック" charset="0"/>
                <a:cs typeface="ＭＳ Ｐゴシック" charset="0"/>
              </a:rPr>
              <a:t>  if re.match(x, i):</a:t>
            </a:r>
          </a:p>
          <a:p>
            <a:pPr>
              <a:defRPr/>
            </a:pPr>
            <a:r>
              <a:rPr lang="en-US" b="1">
                <a:latin typeface="Courier New" charset="0"/>
                <a:ea typeface="ＭＳ Ｐゴシック" charset="0"/>
                <a:cs typeface="ＭＳ Ｐゴシック" charset="0"/>
              </a:rPr>
              <a:t>    print I</a:t>
            </a:r>
          </a:p>
          <a:p>
            <a:pPr>
              <a:defRPr/>
            </a:pPr>
            <a:r>
              <a:rPr lang="en-US" b="1">
                <a:latin typeface="Courier New" charset="0"/>
                <a:ea typeface="ＭＳ Ｐゴシック" charset="0"/>
                <a:cs typeface="ＭＳ Ｐゴシック" charset="0"/>
              </a:rPr>
              <a:t>  else:</a:t>
            </a:r>
          </a:p>
          <a:p>
            <a:pPr>
              <a:defRPr/>
            </a:pPr>
            <a:r>
              <a:rPr lang="en-US" b="1">
                <a:latin typeface="Courier New" charset="0"/>
                <a:ea typeface="ＭＳ Ｐゴシック" charset="0"/>
                <a:cs typeface="ＭＳ Ｐゴシック" charset="0"/>
              </a:rPr>
              <a:t>    print</a:t>
            </a:r>
          </a:p>
        </p:txBody>
      </p:sp>
    </p:spTree>
    <p:extLst>
      <p:ext uri="{BB962C8B-B14F-4D97-AF65-F5344CB8AC3E}">
        <p14:creationId xmlns:p14="http://schemas.microsoft.com/office/powerpoint/2010/main" val="2974665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92D1A6FE-EAF3-1F41-88F4-6D84A9A3DA05}"/>
              </a:ext>
            </a:extLst>
          </p:cNvPr>
          <p:cNvSpPr>
            <a:spLocks noGrp="1" noChangeArrowheads="1"/>
          </p:cNvSpPr>
          <p:nvPr>
            <p:ph type="title"/>
          </p:nvPr>
        </p:nvSpPr>
        <p:spPr/>
        <p:txBody>
          <a:bodyPr/>
          <a:lstStyle/>
          <a:p>
            <a:pPr eaLnBrk="1" hangingPunct="1"/>
            <a:r>
              <a:rPr lang="en-US" altLang="en-US"/>
              <a:t>Object Copy vs. Reference Copy</a:t>
            </a:r>
          </a:p>
        </p:txBody>
      </p:sp>
      <p:sp>
        <p:nvSpPr>
          <p:cNvPr id="55298" name="Rectangle 3">
            <a:extLst>
              <a:ext uri="{FF2B5EF4-FFF2-40B4-BE49-F238E27FC236}">
                <a16:creationId xmlns:a16="http://schemas.microsoft.com/office/drawing/2014/main" id="{725EFB7B-843A-3D45-984E-FB0FBF444413}"/>
              </a:ext>
            </a:extLst>
          </p:cNvPr>
          <p:cNvSpPr>
            <a:spLocks noGrp="1" noChangeArrowheads="1"/>
          </p:cNvSpPr>
          <p:nvPr>
            <p:ph type="body" idx="1"/>
          </p:nvPr>
        </p:nvSpPr>
        <p:spPr/>
        <p:txBody>
          <a:bodyPr/>
          <a:lstStyle/>
          <a:p>
            <a:pPr eaLnBrk="1" hangingPunct="1"/>
            <a:r>
              <a:rPr lang="en-US" altLang="en-US" dirty="0"/>
              <a:t>Consider the following code with object/reference like Java or Ruby</a:t>
            </a:r>
          </a:p>
          <a:p>
            <a:pPr eaLnBrk="1" hangingPunct="1">
              <a:spcBef>
                <a:spcPct val="40000"/>
              </a:spcBef>
            </a:pPr>
            <a:endParaRPr lang="en-US" altLang="en-US" dirty="0"/>
          </a:p>
          <a:p>
            <a:pPr eaLnBrk="1" hangingPunct="1">
              <a:spcBef>
                <a:spcPct val="40000"/>
              </a:spcBef>
            </a:pPr>
            <a:r>
              <a:rPr lang="en-US" altLang="en-US" dirty="0"/>
              <a:t>Which of these occur?</a:t>
            </a:r>
          </a:p>
          <a:p>
            <a:pPr eaLnBrk="1" hangingPunct="1">
              <a:spcBef>
                <a:spcPct val="40000"/>
              </a:spcBef>
            </a:pPr>
            <a:endParaRPr lang="en-US" altLang="en-US" dirty="0"/>
          </a:p>
          <a:p>
            <a:pPr eaLnBrk="1" hangingPunct="1">
              <a:spcBef>
                <a:spcPct val="40000"/>
              </a:spcBef>
            </a:pPr>
            <a:endParaRPr lang="en-US" altLang="en-US" dirty="0"/>
          </a:p>
          <a:p>
            <a:pPr eaLnBrk="1" hangingPunct="1">
              <a:spcBef>
                <a:spcPct val="60000"/>
              </a:spcBef>
              <a:buFontTx/>
              <a:buNone/>
            </a:pPr>
            <a:r>
              <a:rPr lang="en-US" altLang="en-US" dirty="0"/>
              <a:t>   Object copy           		Reference copy</a:t>
            </a:r>
          </a:p>
        </p:txBody>
      </p:sp>
      <p:sp>
        <p:nvSpPr>
          <p:cNvPr id="18435" name="Text Box 4">
            <a:extLst>
              <a:ext uri="{FF2B5EF4-FFF2-40B4-BE49-F238E27FC236}">
                <a16:creationId xmlns:a16="http://schemas.microsoft.com/office/drawing/2014/main" id="{9A4B87BA-B302-9046-9265-2B64082597E1}"/>
              </a:ext>
            </a:extLst>
          </p:cNvPr>
          <p:cNvSpPr txBox="1">
            <a:spLocks noChangeArrowheads="1"/>
          </p:cNvSpPr>
          <p:nvPr/>
        </p:nvSpPr>
        <p:spPr bwMode="auto">
          <a:xfrm>
            <a:off x="2630215" y="2393732"/>
            <a:ext cx="4348163" cy="461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SzPct val="60000"/>
              <a:buBlip>
                <a:blip r:embed="rId3"/>
              </a:buBlip>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SzPct val="110000"/>
              <a:buChar char="•"/>
              <a:defRPr sz="2400">
                <a:solidFill>
                  <a:schemeClr val="hlink"/>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itchFamily="2" charset="2"/>
              <a:buChar char="Ø"/>
              <a:defRPr sz="2000">
                <a:solidFill>
                  <a:srgbClr val="800080"/>
                </a:solidFill>
                <a:latin typeface="Arial" panose="020B0604020202020204" pitchFamily="34" charset="0"/>
                <a:ea typeface="MS PGothic" panose="020B0600070205080204" pitchFamily="34" charset="-128"/>
              </a:defRPr>
            </a:lvl3pPr>
            <a:lvl4pPr marL="1600200" indent="-228600">
              <a:spcBef>
                <a:spcPct val="20000"/>
              </a:spcBef>
              <a:buSzPct val="8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SzPct val="80000"/>
              <a:buChar char="•"/>
              <a:defRPr sz="2000">
                <a:solidFill>
                  <a:srgbClr val="0000FF"/>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9pPr>
          </a:lstStyle>
          <a:p>
            <a:pPr>
              <a:spcBef>
                <a:spcPct val="0"/>
              </a:spcBef>
              <a:buSzTx/>
              <a:buFontTx/>
              <a:buNone/>
            </a:pPr>
            <a:r>
              <a:rPr lang="en-US" altLang="en-US" sz="2400" b="1">
                <a:latin typeface="Courier New" panose="02070309020205020404" pitchFamily="49" charset="0"/>
              </a:rPr>
              <a:t>x = "groundhog"</a:t>
            </a:r>
            <a:r>
              <a:rPr lang="en-US" altLang="en-US" sz="1400" b="1">
                <a:latin typeface="Courier New" panose="02070309020205020404" pitchFamily="49" charset="0"/>
              </a:rPr>
              <a:t> </a:t>
            </a:r>
            <a:r>
              <a:rPr lang="en-US" altLang="en-US" sz="2400" b="1">
                <a:latin typeface="Courier New" panose="02070309020205020404" pitchFamily="49" charset="0"/>
              </a:rPr>
              <a:t>; y = x</a:t>
            </a:r>
          </a:p>
        </p:txBody>
      </p:sp>
      <p:grpSp>
        <p:nvGrpSpPr>
          <p:cNvPr id="55300" name="Group 5">
            <a:extLst>
              <a:ext uri="{FF2B5EF4-FFF2-40B4-BE49-F238E27FC236}">
                <a16:creationId xmlns:a16="http://schemas.microsoft.com/office/drawing/2014/main" id="{8CA7D7D2-8CCE-AF41-B859-2619C8275169}"/>
              </a:ext>
            </a:extLst>
          </p:cNvPr>
          <p:cNvGrpSpPr>
            <a:grpSpLocks/>
          </p:cNvGrpSpPr>
          <p:nvPr/>
        </p:nvGrpSpPr>
        <p:grpSpPr bwMode="auto">
          <a:xfrm>
            <a:off x="1153510" y="3423802"/>
            <a:ext cx="8281988" cy="1262063"/>
            <a:chOff x="336" y="2592"/>
            <a:chExt cx="5217" cy="795"/>
          </a:xfrm>
        </p:grpSpPr>
        <p:sp>
          <p:nvSpPr>
            <p:cNvPr id="18439" name="Text Box 6">
              <a:extLst>
                <a:ext uri="{FF2B5EF4-FFF2-40B4-BE49-F238E27FC236}">
                  <a16:creationId xmlns:a16="http://schemas.microsoft.com/office/drawing/2014/main" id="{DC5A39CD-E30D-0440-9ABB-0D049054409F}"/>
                </a:ext>
              </a:extLst>
            </p:cNvPr>
            <p:cNvSpPr txBox="1">
              <a:spLocks noChangeArrowheads="1"/>
            </p:cNvSpPr>
            <p:nvPr/>
          </p:nvSpPr>
          <p:spPr bwMode="auto">
            <a:xfrm>
              <a:off x="336" y="2592"/>
              <a:ext cx="2540" cy="79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SzPct val="60000"/>
                <a:buBlip>
                  <a:blip r:embed="rId3"/>
                </a:buBlip>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SzPct val="110000"/>
                <a:buChar char="•"/>
                <a:defRPr sz="2400">
                  <a:solidFill>
                    <a:schemeClr val="hlink"/>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itchFamily="2" charset="2"/>
                <a:buChar char="Ø"/>
                <a:defRPr sz="2000">
                  <a:solidFill>
                    <a:srgbClr val="800080"/>
                  </a:solidFill>
                  <a:latin typeface="Arial" panose="020B0604020202020204" pitchFamily="34" charset="0"/>
                  <a:ea typeface="MS PGothic" panose="020B0600070205080204" pitchFamily="34" charset="-128"/>
                </a:defRPr>
              </a:lvl3pPr>
              <a:lvl4pPr marL="1600200" indent="-228600">
                <a:spcBef>
                  <a:spcPct val="20000"/>
                </a:spcBef>
                <a:buSzPct val="8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SzPct val="80000"/>
                <a:buChar char="•"/>
                <a:defRPr sz="2000">
                  <a:solidFill>
                    <a:srgbClr val="0000FF"/>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9pPr>
            </a:lstStyle>
            <a:p>
              <a:pPr>
                <a:spcBef>
                  <a:spcPct val="0"/>
                </a:spcBef>
                <a:buSzTx/>
                <a:buFontTx/>
                <a:buNone/>
              </a:pPr>
              <a:r>
                <a:rPr lang="en-US" altLang="en-US" sz="2000" b="1">
                  <a:latin typeface="Courier New" panose="02070309020205020404" pitchFamily="49" charset="0"/>
                </a:rPr>
                <a:t>x             "groundhog"</a:t>
              </a:r>
            </a:p>
            <a:p>
              <a:pPr>
                <a:spcBef>
                  <a:spcPct val="0"/>
                </a:spcBef>
                <a:buSzTx/>
                <a:buFontTx/>
                <a:buNone/>
              </a:pPr>
              <a:r>
                <a:rPr lang="en-US" altLang="en-US" sz="1600" b="1"/>
                <a:t>(reference)                               (object)</a:t>
              </a:r>
            </a:p>
            <a:p>
              <a:pPr>
                <a:spcBef>
                  <a:spcPct val="0"/>
                </a:spcBef>
                <a:buSzTx/>
                <a:buFontTx/>
                <a:buNone/>
              </a:pPr>
              <a:endParaRPr lang="en-US" altLang="en-US" sz="2000" b="1">
                <a:latin typeface="Courier New" panose="02070309020205020404" pitchFamily="49" charset="0"/>
              </a:endParaRPr>
            </a:p>
            <a:p>
              <a:pPr>
                <a:spcBef>
                  <a:spcPct val="0"/>
                </a:spcBef>
                <a:buSzTx/>
                <a:buFontTx/>
                <a:buNone/>
              </a:pPr>
              <a:r>
                <a:rPr lang="en-US" altLang="en-US" sz="2000" b="1">
                  <a:latin typeface="Courier New" panose="02070309020205020404" pitchFamily="49" charset="0"/>
                </a:rPr>
                <a:t>y             "groundhog"</a:t>
              </a:r>
            </a:p>
          </p:txBody>
        </p:sp>
        <p:sp>
          <p:nvSpPr>
            <p:cNvPr id="18440" name="Line 7">
              <a:extLst>
                <a:ext uri="{FF2B5EF4-FFF2-40B4-BE49-F238E27FC236}">
                  <a16:creationId xmlns:a16="http://schemas.microsoft.com/office/drawing/2014/main" id="{5B977A38-E60E-A749-8AA9-66430089A032}"/>
                </a:ext>
              </a:extLst>
            </p:cNvPr>
            <p:cNvSpPr>
              <a:spLocks noChangeShapeType="1"/>
            </p:cNvSpPr>
            <p:nvPr/>
          </p:nvSpPr>
          <p:spPr bwMode="auto">
            <a:xfrm>
              <a:off x="576" y="3264"/>
              <a:ext cx="1104" cy="0"/>
            </a:xfrm>
            <a:prstGeom prst="line">
              <a:avLst/>
            </a:prstGeom>
            <a:noFill/>
            <a:ln w="28575">
              <a:solidFill>
                <a:srgbClr val="FF0000"/>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18441" name="Line 8">
              <a:extLst>
                <a:ext uri="{FF2B5EF4-FFF2-40B4-BE49-F238E27FC236}">
                  <a16:creationId xmlns:a16="http://schemas.microsoft.com/office/drawing/2014/main" id="{BFDF9FBC-7A11-EF48-93EE-42E6C5223C5A}"/>
                </a:ext>
              </a:extLst>
            </p:cNvPr>
            <p:cNvSpPr>
              <a:spLocks noChangeShapeType="1"/>
            </p:cNvSpPr>
            <p:nvPr/>
          </p:nvSpPr>
          <p:spPr bwMode="auto">
            <a:xfrm>
              <a:off x="576" y="2736"/>
              <a:ext cx="1104" cy="0"/>
            </a:xfrm>
            <a:prstGeom prst="line">
              <a:avLst/>
            </a:prstGeom>
            <a:noFill/>
            <a:ln w="28575">
              <a:solidFill>
                <a:srgbClr val="FF0000"/>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18442" name="Text Box 9">
              <a:extLst>
                <a:ext uri="{FF2B5EF4-FFF2-40B4-BE49-F238E27FC236}">
                  <a16:creationId xmlns:a16="http://schemas.microsoft.com/office/drawing/2014/main" id="{7CFC872A-8815-D047-ABDE-D4AD9A1A3B27}"/>
                </a:ext>
              </a:extLst>
            </p:cNvPr>
            <p:cNvSpPr txBox="1">
              <a:spLocks noChangeArrowheads="1"/>
            </p:cNvSpPr>
            <p:nvPr/>
          </p:nvSpPr>
          <p:spPr bwMode="auto">
            <a:xfrm>
              <a:off x="3120" y="2592"/>
              <a:ext cx="2433" cy="79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SzPct val="60000"/>
                <a:buBlip>
                  <a:blip r:embed="rId3"/>
                </a:buBlip>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SzPct val="110000"/>
                <a:buChar char="•"/>
                <a:defRPr sz="2400">
                  <a:solidFill>
                    <a:schemeClr val="hlink"/>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itchFamily="2" charset="2"/>
                <a:buChar char="Ø"/>
                <a:defRPr sz="2000">
                  <a:solidFill>
                    <a:srgbClr val="800080"/>
                  </a:solidFill>
                  <a:latin typeface="Arial" panose="020B0604020202020204" pitchFamily="34" charset="0"/>
                  <a:ea typeface="MS PGothic" panose="020B0600070205080204" pitchFamily="34" charset="-128"/>
                </a:defRPr>
              </a:lvl3pPr>
              <a:lvl4pPr marL="1600200" indent="-228600">
                <a:spcBef>
                  <a:spcPct val="20000"/>
                </a:spcBef>
                <a:buSzPct val="8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SzPct val="80000"/>
                <a:buChar char="•"/>
                <a:defRPr sz="2000">
                  <a:solidFill>
                    <a:srgbClr val="0000FF"/>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9pPr>
            </a:lstStyle>
            <a:p>
              <a:pPr>
                <a:spcBef>
                  <a:spcPct val="0"/>
                </a:spcBef>
                <a:buSzTx/>
                <a:buFontTx/>
                <a:buNone/>
              </a:pPr>
              <a:r>
                <a:rPr lang="en-US" altLang="en-US" sz="2000" b="1">
                  <a:latin typeface="Courier New" panose="02070309020205020404" pitchFamily="49" charset="0"/>
                </a:rPr>
                <a:t>x</a:t>
              </a:r>
            </a:p>
            <a:p>
              <a:pPr>
                <a:spcBef>
                  <a:spcPct val="0"/>
                </a:spcBef>
                <a:buSzTx/>
                <a:buFontTx/>
                <a:buNone/>
              </a:pPr>
              <a:r>
                <a:rPr lang="en-US" altLang="en-US" sz="1600" b="1"/>
                <a:t>(reference)</a:t>
              </a:r>
              <a:r>
                <a:rPr lang="en-US" altLang="en-US" sz="2000" b="1">
                  <a:latin typeface="Courier New" panose="02070309020205020404" pitchFamily="49" charset="0"/>
                </a:rPr>
                <a:t>      "groundhog"</a:t>
              </a:r>
            </a:p>
            <a:p>
              <a:pPr>
                <a:spcBef>
                  <a:spcPct val="0"/>
                </a:spcBef>
                <a:buSzTx/>
                <a:buFontTx/>
                <a:buNone/>
              </a:pPr>
              <a:r>
                <a:rPr lang="en-US" altLang="en-US" sz="1600" b="1"/>
                <a:t>                                                 (object)</a:t>
              </a:r>
              <a:endParaRPr lang="en-US" altLang="en-US" sz="2000" b="1">
                <a:latin typeface="Courier New" panose="02070309020205020404" pitchFamily="49" charset="0"/>
              </a:endParaRPr>
            </a:p>
            <a:p>
              <a:pPr>
                <a:spcBef>
                  <a:spcPct val="0"/>
                </a:spcBef>
                <a:buSzTx/>
                <a:buFontTx/>
                <a:buNone/>
              </a:pPr>
              <a:r>
                <a:rPr lang="en-US" altLang="en-US" sz="2000" b="1">
                  <a:latin typeface="Courier New" panose="02070309020205020404" pitchFamily="49" charset="0"/>
                </a:rPr>
                <a:t>y</a:t>
              </a:r>
            </a:p>
          </p:txBody>
        </p:sp>
        <p:sp>
          <p:nvSpPr>
            <p:cNvPr id="18443" name="Line 10">
              <a:extLst>
                <a:ext uri="{FF2B5EF4-FFF2-40B4-BE49-F238E27FC236}">
                  <a16:creationId xmlns:a16="http://schemas.microsoft.com/office/drawing/2014/main" id="{37C76311-833E-464F-A118-C338644CA113}"/>
                </a:ext>
              </a:extLst>
            </p:cNvPr>
            <p:cNvSpPr>
              <a:spLocks noChangeShapeType="1"/>
            </p:cNvSpPr>
            <p:nvPr/>
          </p:nvSpPr>
          <p:spPr bwMode="auto">
            <a:xfrm>
              <a:off x="3360" y="2736"/>
              <a:ext cx="1008" cy="192"/>
            </a:xfrm>
            <a:prstGeom prst="line">
              <a:avLst/>
            </a:prstGeom>
            <a:noFill/>
            <a:ln w="28575">
              <a:solidFill>
                <a:srgbClr val="FF0000"/>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18444" name="Line 11">
              <a:extLst>
                <a:ext uri="{FF2B5EF4-FFF2-40B4-BE49-F238E27FC236}">
                  <a16:creationId xmlns:a16="http://schemas.microsoft.com/office/drawing/2014/main" id="{B2256033-CEAD-EA43-9BBE-CFE7F1D848DA}"/>
                </a:ext>
              </a:extLst>
            </p:cNvPr>
            <p:cNvSpPr>
              <a:spLocks noChangeShapeType="1"/>
            </p:cNvSpPr>
            <p:nvPr/>
          </p:nvSpPr>
          <p:spPr bwMode="auto">
            <a:xfrm flipV="1">
              <a:off x="3360" y="3024"/>
              <a:ext cx="1008" cy="288"/>
            </a:xfrm>
            <a:prstGeom prst="line">
              <a:avLst/>
            </a:prstGeom>
            <a:noFill/>
            <a:ln w="28575">
              <a:solidFill>
                <a:srgbClr val="FF0000"/>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grpSp>
    </p:spTree>
    <p:extLst>
      <p:ext uri="{BB962C8B-B14F-4D97-AF65-F5344CB8AC3E}">
        <p14:creationId xmlns:p14="http://schemas.microsoft.com/office/powerpoint/2010/main" val="410782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8">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3" presetClass="entr" presetSubtype="10" fill="hold" nodeType="afterEffect">
                                  <p:stCondLst>
                                    <p:cond delay="0"/>
                                  </p:stCondLst>
                                  <p:childTnLst>
                                    <p:set>
                                      <p:cBhvr>
                                        <p:cTn id="13" dur="1" fill="hold">
                                          <p:stCondLst>
                                            <p:cond delay="0"/>
                                          </p:stCondLst>
                                        </p:cTn>
                                        <p:tgtEl>
                                          <p:spTgt spid="55300"/>
                                        </p:tgtEl>
                                        <p:attrNameLst>
                                          <p:attrName>style.visibility</p:attrName>
                                        </p:attrNameLst>
                                      </p:cBhvr>
                                      <p:to>
                                        <p:strVal val="visible"/>
                                      </p:to>
                                    </p:set>
                                    <p:animEffect transition="in" filter="blinds(horizontal)">
                                      <p:cBhvr>
                                        <p:cTn id="14" dur="500"/>
                                        <p:tgtEl>
                                          <p:spTgt spid="55300"/>
                                        </p:tgtEl>
                                      </p:cBhvr>
                                    </p:animEffect>
                                  </p:childTnLst>
                                </p:cTn>
                              </p:par>
                            </p:childTnLst>
                          </p:cTn>
                        </p:par>
                        <p:par>
                          <p:cTn id="15" fill="hold" nodeType="afterGroup">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5529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366FE-775B-FC44-BF07-82ADD7CA4FBC}"/>
              </a:ext>
            </a:extLst>
          </p:cNvPr>
          <p:cNvSpPr>
            <a:spLocks noGrp="1"/>
          </p:cNvSpPr>
          <p:nvPr>
            <p:ph type="title"/>
          </p:nvPr>
        </p:nvSpPr>
        <p:spPr>
          <a:xfrm>
            <a:off x="764628" y="1920655"/>
            <a:ext cx="10515600" cy="3418601"/>
          </a:xfrm>
        </p:spPr>
        <p:txBody>
          <a:bodyPr>
            <a:normAutofit/>
          </a:bodyPr>
          <a:lstStyle/>
          <a:p>
            <a:pPr algn="ctr"/>
            <a:r>
              <a:rPr lang="en-US" sz="5400" dirty="0"/>
              <a:t>Summing up</a:t>
            </a:r>
            <a:br>
              <a:rPr lang="en-US" sz="5400" dirty="0"/>
            </a:br>
            <a:r>
              <a:rPr lang="en-US" sz="5400" dirty="0"/>
              <a:t>List three most important </a:t>
            </a:r>
            <a:br>
              <a:rPr lang="en-US" sz="5400" dirty="0"/>
            </a:br>
            <a:r>
              <a:rPr lang="en-US" sz="5400" dirty="0"/>
              <a:t>things you learned from Ruby</a:t>
            </a:r>
            <a:br>
              <a:rPr lang="en-US" sz="5400" dirty="0"/>
            </a:br>
            <a:endParaRPr lang="en-US" sz="5400" dirty="0"/>
          </a:p>
        </p:txBody>
      </p:sp>
    </p:spTree>
    <p:extLst>
      <p:ext uri="{BB962C8B-B14F-4D97-AF65-F5344CB8AC3E}">
        <p14:creationId xmlns:p14="http://schemas.microsoft.com/office/powerpoint/2010/main" val="526636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93C3CF01-51A0-2B42-9A62-C15A74F76D2A}"/>
              </a:ext>
            </a:extLst>
          </p:cNvPr>
          <p:cNvSpPr>
            <a:spLocks noGrp="1" noChangeArrowheads="1"/>
          </p:cNvSpPr>
          <p:nvPr>
            <p:ph type="title"/>
          </p:nvPr>
        </p:nvSpPr>
        <p:spPr/>
        <p:txBody>
          <a:bodyPr/>
          <a:lstStyle/>
          <a:p>
            <a:r>
              <a:rPr lang="en-US" altLang="en-US" dirty="0"/>
              <a:t>Ruby Summary</a:t>
            </a:r>
          </a:p>
        </p:txBody>
      </p:sp>
      <p:sp>
        <p:nvSpPr>
          <p:cNvPr id="1402883" name="Rectangle 3">
            <a:extLst>
              <a:ext uri="{FF2B5EF4-FFF2-40B4-BE49-F238E27FC236}">
                <a16:creationId xmlns:a16="http://schemas.microsoft.com/office/drawing/2014/main" id="{59871807-A431-2E41-97DA-175B6A58B852}"/>
              </a:ext>
            </a:extLst>
          </p:cNvPr>
          <p:cNvSpPr>
            <a:spLocks noGrp="1" noChangeArrowheads="1"/>
          </p:cNvSpPr>
          <p:nvPr>
            <p:ph type="body" idx="1"/>
          </p:nvPr>
        </p:nvSpPr>
        <p:spPr>
          <a:xfrm>
            <a:off x="1981200" y="1524000"/>
            <a:ext cx="5638800" cy="5334000"/>
          </a:xfrm>
        </p:spPr>
        <p:txBody>
          <a:bodyPr/>
          <a:lstStyle/>
          <a:p>
            <a:r>
              <a:rPr lang="en-US" altLang="en-US"/>
              <a:t>Interpreted</a:t>
            </a:r>
          </a:p>
          <a:p>
            <a:r>
              <a:rPr lang="en-US" altLang="en-US"/>
              <a:t>Implicit declarations</a:t>
            </a:r>
          </a:p>
          <a:p>
            <a:r>
              <a:rPr lang="en-US" altLang="en-US"/>
              <a:t>Dynamically typed</a:t>
            </a:r>
          </a:p>
          <a:p>
            <a:r>
              <a:rPr lang="en-US" altLang="en-US"/>
              <a:t>Built-in regular expressions</a:t>
            </a:r>
          </a:p>
          <a:p>
            <a:r>
              <a:rPr lang="en-US" altLang="en-US"/>
              <a:t>Easy string manipulation</a:t>
            </a:r>
          </a:p>
          <a:p>
            <a:r>
              <a:rPr lang="en-US" altLang="en-US"/>
              <a:t>Object-oriented</a:t>
            </a:r>
          </a:p>
          <a:p>
            <a:pPr lvl="1"/>
            <a:r>
              <a:rPr lang="en-US" altLang="en-US"/>
              <a:t>Everything (!) is an object</a:t>
            </a:r>
          </a:p>
          <a:p>
            <a:r>
              <a:rPr lang="en-US" altLang="en-US"/>
              <a:t>Code blocks</a:t>
            </a:r>
          </a:p>
          <a:p>
            <a:pPr lvl="1"/>
            <a:r>
              <a:rPr lang="en-US" altLang="en-US"/>
              <a:t>Easy higher-order programming!</a:t>
            </a:r>
          </a:p>
          <a:p>
            <a:pPr lvl="1"/>
            <a:r>
              <a:rPr lang="en-US" altLang="en-US"/>
              <a:t>Get ready for a lot more of this...</a:t>
            </a:r>
          </a:p>
        </p:txBody>
      </p:sp>
      <p:sp>
        <p:nvSpPr>
          <p:cNvPr id="1402884" name="AutoShape 4">
            <a:extLst>
              <a:ext uri="{FF2B5EF4-FFF2-40B4-BE49-F238E27FC236}">
                <a16:creationId xmlns:a16="http://schemas.microsoft.com/office/drawing/2014/main" id="{44B38D78-3C48-8B41-9266-F9AA16FB30B9}"/>
              </a:ext>
            </a:extLst>
          </p:cNvPr>
          <p:cNvSpPr>
            <a:spLocks/>
          </p:cNvSpPr>
          <p:nvPr/>
        </p:nvSpPr>
        <p:spPr bwMode="auto">
          <a:xfrm>
            <a:off x="5562601" y="2098675"/>
            <a:ext cx="531813" cy="450850"/>
          </a:xfrm>
          <a:prstGeom prst="rightBrace">
            <a:avLst>
              <a:gd name="adj1" fmla="val 20236"/>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spAutoFit/>
          </a:bodyPr>
          <a:lstStyle>
            <a:lvl1pPr>
              <a:defRPr sz="2000">
                <a:solidFill>
                  <a:schemeClr val="tx1"/>
                </a:solidFill>
                <a:latin typeface="Courier New" charset="0"/>
                <a:ea typeface="MS PGothic" charset="-128"/>
              </a:defRPr>
            </a:lvl1pPr>
            <a:lvl2pPr marL="742950" indent="-285750">
              <a:defRPr sz="2000">
                <a:solidFill>
                  <a:schemeClr val="tx1"/>
                </a:solidFill>
                <a:latin typeface="Courier New" charset="0"/>
                <a:ea typeface="MS PGothic" charset="-128"/>
              </a:defRPr>
            </a:lvl2pPr>
            <a:lvl3pPr marL="1143000" indent="-228600">
              <a:defRPr sz="2000">
                <a:solidFill>
                  <a:schemeClr val="tx1"/>
                </a:solidFill>
                <a:latin typeface="Courier New" charset="0"/>
                <a:ea typeface="MS PGothic" charset="-128"/>
              </a:defRPr>
            </a:lvl3pPr>
            <a:lvl4pPr marL="1600200" indent="-228600">
              <a:defRPr sz="2000">
                <a:solidFill>
                  <a:schemeClr val="tx1"/>
                </a:solidFill>
                <a:latin typeface="Courier New" charset="0"/>
                <a:ea typeface="MS PGothic" charset="-128"/>
              </a:defRPr>
            </a:lvl4pPr>
            <a:lvl5pPr marL="2057400" indent="-228600">
              <a:defRPr sz="2000">
                <a:solidFill>
                  <a:schemeClr val="tx1"/>
                </a:solidFill>
                <a:latin typeface="Courier New" charset="0"/>
                <a:ea typeface="MS PGothic" charset="-128"/>
              </a:defRPr>
            </a:lvl5pPr>
            <a:lvl6pPr marL="2514600" indent="-228600" eaLnBrk="0" fontAlgn="base" hangingPunct="0">
              <a:spcBef>
                <a:spcPct val="0"/>
              </a:spcBef>
              <a:spcAft>
                <a:spcPct val="0"/>
              </a:spcAft>
              <a:defRPr sz="2000">
                <a:solidFill>
                  <a:schemeClr val="tx1"/>
                </a:solidFill>
                <a:latin typeface="Courier New" charset="0"/>
                <a:ea typeface="MS PGothic" charset="-128"/>
              </a:defRPr>
            </a:lvl6pPr>
            <a:lvl7pPr marL="2971800" indent="-228600" eaLnBrk="0" fontAlgn="base" hangingPunct="0">
              <a:spcBef>
                <a:spcPct val="0"/>
              </a:spcBef>
              <a:spcAft>
                <a:spcPct val="0"/>
              </a:spcAft>
              <a:defRPr sz="2000">
                <a:solidFill>
                  <a:schemeClr val="tx1"/>
                </a:solidFill>
                <a:latin typeface="Courier New" charset="0"/>
                <a:ea typeface="MS PGothic" charset="-128"/>
              </a:defRPr>
            </a:lvl7pPr>
            <a:lvl8pPr marL="3429000" indent="-228600" eaLnBrk="0" fontAlgn="base" hangingPunct="0">
              <a:spcBef>
                <a:spcPct val="0"/>
              </a:spcBef>
              <a:spcAft>
                <a:spcPct val="0"/>
              </a:spcAft>
              <a:defRPr sz="2000">
                <a:solidFill>
                  <a:schemeClr val="tx1"/>
                </a:solidFill>
                <a:latin typeface="Courier New" charset="0"/>
                <a:ea typeface="MS PGothic" charset="-128"/>
              </a:defRPr>
            </a:lvl8pPr>
            <a:lvl9pPr marL="3886200" indent="-228600" eaLnBrk="0" fontAlgn="base" hangingPunct="0">
              <a:spcBef>
                <a:spcPct val="0"/>
              </a:spcBef>
              <a:spcAft>
                <a:spcPct val="0"/>
              </a:spcAft>
              <a:defRPr sz="2000">
                <a:solidFill>
                  <a:schemeClr val="tx1"/>
                </a:solidFill>
                <a:latin typeface="Courier New" charset="0"/>
                <a:ea typeface="MS PGothic" charset="-128"/>
              </a:defRPr>
            </a:lvl9pPr>
          </a:lstStyle>
          <a:p>
            <a:pPr>
              <a:defRPr/>
            </a:pPr>
            <a:endParaRPr lang="en-US" altLang="en-US"/>
          </a:p>
        </p:txBody>
      </p:sp>
      <p:sp>
        <p:nvSpPr>
          <p:cNvPr id="1402885" name="Text Box 5">
            <a:extLst>
              <a:ext uri="{FF2B5EF4-FFF2-40B4-BE49-F238E27FC236}">
                <a16:creationId xmlns:a16="http://schemas.microsoft.com/office/drawing/2014/main" id="{F711AF6E-A35B-5D40-9595-EE09CCA9B18D}"/>
              </a:ext>
            </a:extLst>
          </p:cNvPr>
          <p:cNvSpPr txBox="1">
            <a:spLocks noChangeArrowheads="1"/>
          </p:cNvSpPr>
          <p:nvPr/>
        </p:nvSpPr>
        <p:spPr bwMode="auto">
          <a:xfrm>
            <a:off x="6172200" y="1676401"/>
            <a:ext cx="1676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spAutoFit/>
          </a:bodyPr>
          <a:lstStyle>
            <a:lvl1pPr>
              <a:defRPr sz="2000">
                <a:solidFill>
                  <a:schemeClr val="tx1"/>
                </a:solidFill>
                <a:latin typeface="Courier New" charset="0"/>
                <a:ea typeface="ＭＳ Ｐゴシック" charset="0"/>
                <a:cs typeface="ＭＳ Ｐゴシック" charset="0"/>
              </a:defRPr>
            </a:lvl1pPr>
            <a:lvl2pPr marL="742950" indent="-285750">
              <a:defRPr sz="2000">
                <a:solidFill>
                  <a:schemeClr val="tx1"/>
                </a:solidFill>
                <a:latin typeface="Courier New" charset="0"/>
                <a:ea typeface="ＭＳ Ｐゴシック" charset="0"/>
              </a:defRPr>
            </a:lvl2pPr>
            <a:lvl3pPr marL="1143000" indent="-228600">
              <a:defRPr sz="2000">
                <a:solidFill>
                  <a:schemeClr val="tx1"/>
                </a:solidFill>
                <a:latin typeface="Courier New" charset="0"/>
                <a:ea typeface="ＭＳ Ｐゴシック" charset="0"/>
              </a:defRPr>
            </a:lvl3pPr>
            <a:lvl4pPr marL="1600200" indent="-228600">
              <a:defRPr sz="2000">
                <a:solidFill>
                  <a:schemeClr val="tx1"/>
                </a:solidFill>
                <a:latin typeface="Courier New" charset="0"/>
                <a:ea typeface="ＭＳ Ｐゴシック" charset="0"/>
              </a:defRPr>
            </a:lvl4pPr>
            <a:lvl5pPr marL="2057400" indent="-228600">
              <a:defRPr sz="2000">
                <a:solidFill>
                  <a:schemeClr val="tx1"/>
                </a:solidFill>
                <a:latin typeface="Courier New" charset="0"/>
                <a:ea typeface="ＭＳ Ｐゴシック" charset="0"/>
              </a:defRPr>
            </a:lvl5pPr>
            <a:lvl6pPr marL="2514600" indent="-228600" eaLnBrk="0" fontAlgn="base" hangingPunct="0">
              <a:spcBef>
                <a:spcPct val="0"/>
              </a:spcBef>
              <a:spcAft>
                <a:spcPct val="0"/>
              </a:spcAft>
              <a:defRPr sz="2000">
                <a:solidFill>
                  <a:schemeClr val="tx1"/>
                </a:solidFill>
                <a:latin typeface="Courier New" charset="0"/>
                <a:ea typeface="ＭＳ Ｐゴシック" charset="0"/>
              </a:defRPr>
            </a:lvl6pPr>
            <a:lvl7pPr marL="2971800" indent="-228600" eaLnBrk="0" fontAlgn="base" hangingPunct="0">
              <a:spcBef>
                <a:spcPct val="0"/>
              </a:spcBef>
              <a:spcAft>
                <a:spcPct val="0"/>
              </a:spcAft>
              <a:defRPr sz="2000">
                <a:solidFill>
                  <a:schemeClr val="tx1"/>
                </a:solidFill>
                <a:latin typeface="Courier New" charset="0"/>
                <a:ea typeface="ＭＳ Ｐゴシック" charset="0"/>
              </a:defRPr>
            </a:lvl7pPr>
            <a:lvl8pPr marL="3429000" indent="-228600" eaLnBrk="0" fontAlgn="base" hangingPunct="0">
              <a:spcBef>
                <a:spcPct val="0"/>
              </a:spcBef>
              <a:spcAft>
                <a:spcPct val="0"/>
              </a:spcAft>
              <a:defRPr sz="2000">
                <a:solidFill>
                  <a:schemeClr val="tx1"/>
                </a:solidFill>
                <a:latin typeface="Courier New" charset="0"/>
                <a:ea typeface="ＭＳ Ｐゴシック" charset="0"/>
              </a:defRPr>
            </a:lvl8pPr>
            <a:lvl9pPr marL="3886200" indent="-228600" eaLnBrk="0" fontAlgn="base" hangingPunct="0">
              <a:spcBef>
                <a:spcPct val="0"/>
              </a:spcBef>
              <a:spcAft>
                <a:spcPct val="0"/>
              </a:spcAft>
              <a:defRPr sz="2000">
                <a:solidFill>
                  <a:schemeClr val="tx1"/>
                </a:solidFill>
                <a:latin typeface="Courier New" charset="0"/>
                <a:ea typeface="ＭＳ Ｐゴシック" charset="0"/>
              </a:defRPr>
            </a:lvl9pPr>
          </a:lstStyle>
          <a:p>
            <a:pPr>
              <a:spcBef>
                <a:spcPct val="50000"/>
              </a:spcBef>
              <a:defRPr/>
            </a:pPr>
            <a:r>
              <a:rPr lang="en-US" b="1">
                <a:solidFill>
                  <a:srgbClr val="FF0000"/>
                </a:solidFill>
                <a:latin typeface="Arial" charset="0"/>
              </a:rPr>
              <a:t>Makes it quick to write small programs</a:t>
            </a:r>
          </a:p>
        </p:txBody>
      </p:sp>
      <p:sp>
        <p:nvSpPr>
          <p:cNvPr id="1402886" name="Text Box 6">
            <a:extLst>
              <a:ext uri="{FF2B5EF4-FFF2-40B4-BE49-F238E27FC236}">
                <a16:creationId xmlns:a16="http://schemas.microsoft.com/office/drawing/2014/main" id="{459AA0B2-1B17-8A40-9C22-4FA62BD114D5}"/>
              </a:ext>
            </a:extLst>
          </p:cNvPr>
          <p:cNvSpPr txBox="1">
            <a:spLocks noChangeArrowheads="1"/>
          </p:cNvSpPr>
          <p:nvPr/>
        </p:nvSpPr>
        <p:spPr bwMode="auto">
          <a:xfrm>
            <a:off x="8001000" y="2362201"/>
            <a:ext cx="1600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spAutoFit/>
          </a:bodyPr>
          <a:lstStyle>
            <a:lvl1pPr>
              <a:defRPr sz="2000">
                <a:solidFill>
                  <a:schemeClr val="tx1"/>
                </a:solidFill>
                <a:latin typeface="Courier New" charset="0"/>
                <a:ea typeface="ＭＳ Ｐゴシック" charset="0"/>
                <a:cs typeface="ＭＳ Ｐゴシック" charset="0"/>
              </a:defRPr>
            </a:lvl1pPr>
            <a:lvl2pPr marL="742950" indent="-285750">
              <a:defRPr sz="2000">
                <a:solidFill>
                  <a:schemeClr val="tx1"/>
                </a:solidFill>
                <a:latin typeface="Courier New" charset="0"/>
                <a:ea typeface="ＭＳ Ｐゴシック" charset="0"/>
              </a:defRPr>
            </a:lvl2pPr>
            <a:lvl3pPr marL="1143000" indent="-228600">
              <a:defRPr sz="2000">
                <a:solidFill>
                  <a:schemeClr val="tx1"/>
                </a:solidFill>
                <a:latin typeface="Courier New" charset="0"/>
                <a:ea typeface="ＭＳ Ｐゴシック" charset="0"/>
              </a:defRPr>
            </a:lvl3pPr>
            <a:lvl4pPr marL="1600200" indent="-228600">
              <a:defRPr sz="2000">
                <a:solidFill>
                  <a:schemeClr val="tx1"/>
                </a:solidFill>
                <a:latin typeface="Courier New" charset="0"/>
                <a:ea typeface="ＭＳ Ｐゴシック" charset="0"/>
              </a:defRPr>
            </a:lvl4pPr>
            <a:lvl5pPr marL="2057400" indent="-228600">
              <a:defRPr sz="2000">
                <a:solidFill>
                  <a:schemeClr val="tx1"/>
                </a:solidFill>
                <a:latin typeface="Courier New" charset="0"/>
                <a:ea typeface="ＭＳ Ｐゴシック" charset="0"/>
              </a:defRPr>
            </a:lvl5pPr>
            <a:lvl6pPr marL="2514600" indent="-228600" eaLnBrk="0" fontAlgn="base" hangingPunct="0">
              <a:spcBef>
                <a:spcPct val="0"/>
              </a:spcBef>
              <a:spcAft>
                <a:spcPct val="0"/>
              </a:spcAft>
              <a:defRPr sz="2000">
                <a:solidFill>
                  <a:schemeClr val="tx1"/>
                </a:solidFill>
                <a:latin typeface="Courier New" charset="0"/>
                <a:ea typeface="ＭＳ Ｐゴシック" charset="0"/>
              </a:defRPr>
            </a:lvl6pPr>
            <a:lvl7pPr marL="2971800" indent="-228600" eaLnBrk="0" fontAlgn="base" hangingPunct="0">
              <a:spcBef>
                <a:spcPct val="0"/>
              </a:spcBef>
              <a:spcAft>
                <a:spcPct val="0"/>
              </a:spcAft>
              <a:defRPr sz="2000">
                <a:solidFill>
                  <a:schemeClr val="tx1"/>
                </a:solidFill>
                <a:latin typeface="Courier New" charset="0"/>
                <a:ea typeface="ＭＳ Ｐゴシック" charset="0"/>
              </a:defRPr>
            </a:lvl7pPr>
            <a:lvl8pPr marL="3429000" indent="-228600" eaLnBrk="0" fontAlgn="base" hangingPunct="0">
              <a:spcBef>
                <a:spcPct val="0"/>
              </a:spcBef>
              <a:spcAft>
                <a:spcPct val="0"/>
              </a:spcAft>
              <a:defRPr sz="2000">
                <a:solidFill>
                  <a:schemeClr val="tx1"/>
                </a:solidFill>
                <a:latin typeface="Courier New" charset="0"/>
                <a:ea typeface="ＭＳ Ｐゴシック" charset="0"/>
              </a:defRPr>
            </a:lvl8pPr>
            <a:lvl9pPr marL="3886200" indent="-228600" eaLnBrk="0" fontAlgn="base" hangingPunct="0">
              <a:spcBef>
                <a:spcPct val="0"/>
              </a:spcBef>
              <a:spcAft>
                <a:spcPct val="0"/>
              </a:spcAft>
              <a:defRPr sz="2000">
                <a:solidFill>
                  <a:schemeClr val="tx1"/>
                </a:solidFill>
                <a:latin typeface="Courier New" charset="0"/>
                <a:ea typeface="ＭＳ Ｐゴシック" charset="0"/>
              </a:defRPr>
            </a:lvl9pPr>
          </a:lstStyle>
          <a:p>
            <a:pPr>
              <a:spcBef>
                <a:spcPct val="50000"/>
              </a:spcBef>
              <a:defRPr/>
            </a:pPr>
            <a:r>
              <a:rPr lang="en-US" b="1">
                <a:solidFill>
                  <a:srgbClr val="FF0000"/>
                </a:solidFill>
                <a:latin typeface="Arial" charset="0"/>
              </a:rPr>
              <a:t>Hallmark of scripting languages</a:t>
            </a:r>
          </a:p>
        </p:txBody>
      </p:sp>
      <p:sp>
        <p:nvSpPr>
          <p:cNvPr id="1402887" name="AutoShape 7">
            <a:extLst>
              <a:ext uri="{FF2B5EF4-FFF2-40B4-BE49-F238E27FC236}">
                <a16:creationId xmlns:a16="http://schemas.microsoft.com/office/drawing/2014/main" id="{D8F6F60E-47BC-354F-B29B-03E8C71EA65D}"/>
              </a:ext>
            </a:extLst>
          </p:cNvPr>
          <p:cNvSpPr>
            <a:spLocks/>
          </p:cNvSpPr>
          <p:nvPr/>
        </p:nvSpPr>
        <p:spPr bwMode="auto">
          <a:xfrm>
            <a:off x="7467601" y="2586454"/>
            <a:ext cx="531813" cy="465892"/>
          </a:xfrm>
          <a:prstGeom prst="rightBrace">
            <a:avLst>
              <a:gd name="adj1" fmla="val 35713"/>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spAutoFit/>
          </a:bodyPr>
          <a:lstStyle>
            <a:lvl1pPr>
              <a:defRPr sz="2000">
                <a:solidFill>
                  <a:schemeClr val="tx1"/>
                </a:solidFill>
                <a:latin typeface="Courier New" charset="0"/>
                <a:ea typeface="MS PGothic" charset="-128"/>
              </a:defRPr>
            </a:lvl1pPr>
            <a:lvl2pPr marL="742950" indent="-285750">
              <a:defRPr sz="2000">
                <a:solidFill>
                  <a:schemeClr val="tx1"/>
                </a:solidFill>
                <a:latin typeface="Courier New" charset="0"/>
                <a:ea typeface="MS PGothic" charset="-128"/>
              </a:defRPr>
            </a:lvl2pPr>
            <a:lvl3pPr marL="1143000" indent="-228600">
              <a:defRPr sz="2000">
                <a:solidFill>
                  <a:schemeClr val="tx1"/>
                </a:solidFill>
                <a:latin typeface="Courier New" charset="0"/>
                <a:ea typeface="MS PGothic" charset="-128"/>
              </a:defRPr>
            </a:lvl3pPr>
            <a:lvl4pPr marL="1600200" indent="-228600">
              <a:defRPr sz="2000">
                <a:solidFill>
                  <a:schemeClr val="tx1"/>
                </a:solidFill>
                <a:latin typeface="Courier New" charset="0"/>
                <a:ea typeface="MS PGothic" charset="-128"/>
              </a:defRPr>
            </a:lvl4pPr>
            <a:lvl5pPr marL="2057400" indent="-228600">
              <a:defRPr sz="2000">
                <a:solidFill>
                  <a:schemeClr val="tx1"/>
                </a:solidFill>
                <a:latin typeface="Courier New" charset="0"/>
                <a:ea typeface="MS PGothic" charset="-128"/>
              </a:defRPr>
            </a:lvl5pPr>
            <a:lvl6pPr marL="2514600" indent="-228600" eaLnBrk="0" fontAlgn="base" hangingPunct="0">
              <a:spcBef>
                <a:spcPct val="0"/>
              </a:spcBef>
              <a:spcAft>
                <a:spcPct val="0"/>
              </a:spcAft>
              <a:defRPr sz="2000">
                <a:solidFill>
                  <a:schemeClr val="tx1"/>
                </a:solidFill>
                <a:latin typeface="Courier New" charset="0"/>
                <a:ea typeface="MS PGothic" charset="-128"/>
              </a:defRPr>
            </a:lvl6pPr>
            <a:lvl7pPr marL="2971800" indent="-228600" eaLnBrk="0" fontAlgn="base" hangingPunct="0">
              <a:spcBef>
                <a:spcPct val="0"/>
              </a:spcBef>
              <a:spcAft>
                <a:spcPct val="0"/>
              </a:spcAft>
              <a:defRPr sz="2000">
                <a:solidFill>
                  <a:schemeClr val="tx1"/>
                </a:solidFill>
                <a:latin typeface="Courier New" charset="0"/>
                <a:ea typeface="MS PGothic" charset="-128"/>
              </a:defRPr>
            </a:lvl7pPr>
            <a:lvl8pPr marL="3429000" indent="-228600" eaLnBrk="0" fontAlgn="base" hangingPunct="0">
              <a:spcBef>
                <a:spcPct val="0"/>
              </a:spcBef>
              <a:spcAft>
                <a:spcPct val="0"/>
              </a:spcAft>
              <a:defRPr sz="2000">
                <a:solidFill>
                  <a:schemeClr val="tx1"/>
                </a:solidFill>
                <a:latin typeface="Courier New" charset="0"/>
                <a:ea typeface="MS PGothic" charset="-128"/>
              </a:defRPr>
            </a:lvl8pPr>
            <a:lvl9pPr marL="3886200" indent="-228600" eaLnBrk="0" fontAlgn="base" hangingPunct="0">
              <a:spcBef>
                <a:spcPct val="0"/>
              </a:spcBef>
              <a:spcAft>
                <a:spcPct val="0"/>
              </a:spcAft>
              <a:defRPr sz="2000">
                <a:solidFill>
                  <a:schemeClr val="tx1"/>
                </a:solidFill>
                <a:latin typeface="Courier New" charset="0"/>
                <a:ea typeface="MS PGothic" charset="-128"/>
              </a:defRPr>
            </a:lvl9pPr>
          </a:lstStyle>
          <a:p>
            <a:pPr>
              <a:defRPr/>
            </a:pPr>
            <a:endParaRPr lang="en-US" altLang="en-US"/>
          </a:p>
        </p:txBody>
      </p:sp>
    </p:spTree>
    <p:extLst>
      <p:ext uri="{BB962C8B-B14F-4D97-AF65-F5344CB8AC3E}">
        <p14:creationId xmlns:p14="http://schemas.microsoft.com/office/powerpoint/2010/main" val="16375143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02884"/>
                                        </p:tgtEl>
                                        <p:attrNameLst>
                                          <p:attrName>style.visibility</p:attrName>
                                        </p:attrNameLst>
                                      </p:cBhvr>
                                      <p:to>
                                        <p:strVal val="visible"/>
                                      </p:to>
                                    </p:set>
                                    <p:anim calcmode="lin" valueType="num">
                                      <p:cBhvr additive="base">
                                        <p:cTn id="7" dur="500" fill="hold"/>
                                        <p:tgtEl>
                                          <p:spTgt spid="1402884"/>
                                        </p:tgtEl>
                                        <p:attrNameLst>
                                          <p:attrName>ppt_x</p:attrName>
                                        </p:attrNameLst>
                                      </p:cBhvr>
                                      <p:tavLst>
                                        <p:tav tm="0">
                                          <p:val>
                                            <p:strVal val="0-#ppt_w/2"/>
                                          </p:val>
                                        </p:tav>
                                        <p:tav tm="100000">
                                          <p:val>
                                            <p:strVal val="#ppt_x"/>
                                          </p:val>
                                        </p:tav>
                                      </p:tavLst>
                                    </p:anim>
                                    <p:anim calcmode="lin" valueType="num">
                                      <p:cBhvr additive="base">
                                        <p:cTn id="8" dur="500" fill="hold"/>
                                        <p:tgtEl>
                                          <p:spTgt spid="140288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402885"/>
                                        </p:tgtEl>
                                        <p:attrNameLst>
                                          <p:attrName>style.visibility</p:attrName>
                                        </p:attrNameLst>
                                      </p:cBhvr>
                                      <p:to>
                                        <p:strVal val="visible"/>
                                      </p:to>
                                    </p:set>
                                    <p:anim calcmode="lin" valueType="num">
                                      <p:cBhvr additive="base">
                                        <p:cTn id="11" dur="500" fill="hold"/>
                                        <p:tgtEl>
                                          <p:spTgt spid="1402885"/>
                                        </p:tgtEl>
                                        <p:attrNameLst>
                                          <p:attrName>ppt_x</p:attrName>
                                        </p:attrNameLst>
                                      </p:cBhvr>
                                      <p:tavLst>
                                        <p:tav tm="0">
                                          <p:val>
                                            <p:strVal val="0-#ppt_w/2"/>
                                          </p:val>
                                        </p:tav>
                                        <p:tav tm="100000">
                                          <p:val>
                                            <p:strVal val="#ppt_x"/>
                                          </p:val>
                                        </p:tav>
                                      </p:tavLst>
                                    </p:anim>
                                    <p:anim calcmode="lin" valueType="num">
                                      <p:cBhvr additive="base">
                                        <p:cTn id="12" dur="500" fill="hold"/>
                                        <p:tgtEl>
                                          <p:spTgt spid="1402885"/>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402883">
                                            <p:txEl>
                                              <p:pRg st="3" end="3"/>
                                            </p:txEl>
                                          </p:spTgt>
                                        </p:tgtEl>
                                        <p:attrNameLst>
                                          <p:attrName>style.visibility</p:attrName>
                                        </p:attrNameLst>
                                      </p:cBhvr>
                                      <p:to>
                                        <p:strVal val="visible"/>
                                      </p:to>
                                    </p:set>
                                    <p:anim calcmode="lin" valueType="num">
                                      <p:cBhvr additive="base">
                                        <p:cTn id="17" dur="500" fill="hold"/>
                                        <p:tgtEl>
                                          <p:spTgt spid="140288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0288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02883">
                                            <p:txEl>
                                              <p:pRg st="4" end="4"/>
                                            </p:txEl>
                                          </p:spTgt>
                                        </p:tgtEl>
                                        <p:attrNameLst>
                                          <p:attrName>style.visibility</p:attrName>
                                        </p:attrNameLst>
                                      </p:cBhvr>
                                      <p:to>
                                        <p:strVal val="visible"/>
                                      </p:to>
                                    </p:set>
                                    <p:anim calcmode="lin" valueType="num">
                                      <p:cBhvr additive="base">
                                        <p:cTn id="21" dur="500" fill="hold"/>
                                        <p:tgtEl>
                                          <p:spTgt spid="140288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028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402887"/>
                                        </p:tgtEl>
                                        <p:attrNameLst>
                                          <p:attrName>style.visibility</p:attrName>
                                        </p:attrNameLst>
                                      </p:cBhvr>
                                      <p:to>
                                        <p:strVal val="visible"/>
                                      </p:to>
                                    </p:set>
                                    <p:anim calcmode="lin" valueType="num">
                                      <p:cBhvr additive="base">
                                        <p:cTn id="27" dur="500" fill="hold"/>
                                        <p:tgtEl>
                                          <p:spTgt spid="1402887"/>
                                        </p:tgtEl>
                                        <p:attrNameLst>
                                          <p:attrName>ppt_x</p:attrName>
                                        </p:attrNameLst>
                                      </p:cBhvr>
                                      <p:tavLst>
                                        <p:tav tm="0">
                                          <p:val>
                                            <p:strVal val="0-#ppt_w/2"/>
                                          </p:val>
                                        </p:tav>
                                        <p:tav tm="100000">
                                          <p:val>
                                            <p:strVal val="#ppt_x"/>
                                          </p:val>
                                        </p:tav>
                                      </p:tavLst>
                                    </p:anim>
                                    <p:anim calcmode="lin" valueType="num">
                                      <p:cBhvr additive="base">
                                        <p:cTn id="28" dur="500" fill="hold"/>
                                        <p:tgtEl>
                                          <p:spTgt spid="140288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402886"/>
                                        </p:tgtEl>
                                        <p:attrNameLst>
                                          <p:attrName>style.visibility</p:attrName>
                                        </p:attrNameLst>
                                      </p:cBhvr>
                                      <p:to>
                                        <p:strVal val="visible"/>
                                      </p:to>
                                    </p:set>
                                    <p:anim calcmode="lin" valueType="num">
                                      <p:cBhvr additive="base">
                                        <p:cTn id="31" dur="500" fill="hold"/>
                                        <p:tgtEl>
                                          <p:spTgt spid="1402886"/>
                                        </p:tgtEl>
                                        <p:attrNameLst>
                                          <p:attrName>ppt_x</p:attrName>
                                        </p:attrNameLst>
                                      </p:cBhvr>
                                      <p:tavLst>
                                        <p:tav tm="0">
                                          <p:val>
                                            <p:strVal val="0-#ppt_w/2"/>
                                          </p:val>
                                        </p:tav>
                                        <p:tav tm="100000">
                                          <p:val>
                                            <p:strVal val="#ppt_x"/>
                                          </p:val>
                                        </p:tav>
                                      </p:tavLst>
                                    </p:anim>
                                    <p:anim calcmode="lin" valueType="num">
                                      <p:cBhvr additive="base">
                                        <p:cTn id="32" dur="500" fill="hold"/>
                                        <p:tgtEl>
                                          <p:spTgt spid="1402886"/>
                                        </p:tgtEl>
                                        <p:attrNameLst>
                                          <p:attrName>ppt_y</p:attrName>
                                        </p:attrNameLst>
                                      </p:cBhvr>
                                      <p:tavLst>
                                        <p:tav tm="0">
                                          <p:val>
                                            <p:strVal val="#ppt_y"/>
                                          </p:val>
                                        </p:tav>
                                        <p:tav tm="100000">
                                          <p:val>
                                            <p:strVal val="#ppt_y"/>
                                          </p:val>
                                        </p:tav>
                                      </p:tavLst>
                                    </p:anim>
                                  </p:childTnLst>
                                </p:cTn>
                              </p:par>
                              <p:par>
                                <p:cTn id="33" presetID="2" presetClass="exit" presetSubtype="2" fill="hold" grpId="1" nodeType="withEffect">
                                  <p:stCondLst>
                                    <p:cond delay="0"/>
                                  </p:stCondLst>
                                  <p:childTnLst>
                                    <p:anim calcmode="lin" valueType="num">
                                      <p:cBhvr additive="base">
                                        <p:cTn id="34" dur="500"/>
                                        <p:tgtEl>
                                          <p:spTgt spid="1402884"/>
                                        </p:tgtEl>
                                        <p:attrNameLst>
                                          <p:attrName>ppt_x</p:attrName>
                                        </p:attrNameLst>
                                      </p:cBhvr>
                                      <p:tavLst>
                                        <p:tav tm="0">
                                          <p:val>
                                            <p:strVal val="ppt_x"/>
                                          </p:val>
                                        </p:tav>
                                        <p:tav tm="100000">
                                          <p:val>
                                            <p:strVal val="1+ppt_w/2"/>
                                          </p:val>
                                        </p:tav>
                                      </p:tavLst>
                                    </p:anim>
                                    <p:anim calcmode="lin" valueType="num">
                                      <p:cBhvr additive="base">
                                        <p:cTn id="35" dur="500"/>
                                        <p:tgtEl>
                                          <p:spTgt spid="1402884"/>
                                        </p:tgtEl>
                                        <p:attrNameLst>
                                          <p:attrName>ppt_y</p:attrName>
                                        </p:attrNameLst>
                                      </p:cBhvr>
                                      <p:tavLst>
                                        <p:tav tm="0">
                                          <p:val>
                                            <p:strVal val="ppt_y"/>
                                          </p:val>
                                        </p:tav>
                                        <p:tav tm="100000">
                                          <p:val>
                                            <p:strVal val="ppt_y"/>
                                          </p:val>
                                        </p:tav>
                                      </p:tavLst>
                                    </p:anim>
                                    <p:set>
                                      <p:cBhvr>
                                        <p:cTn id="36" dur="1" fill="hold">
                                          <p:stCondLst>
                                            <p:cond delay="499"/>
                                          </p:stCondLst>
                                        </p:cTn>
                                        <p:tgtEl>
                                          <p:spTgt spid="1402884"/>
                                        </p:tgtEl>
                                        <p:attrNameLst>
                                          <p:attrName>style.visibility</p:attrName>
                                        </p:attrNameLst>
                                      </p:cBhvr>
                                      <p:to>
                                        <p:strVal val="hidden"/>
                                      </p:to>
                                    </p:set>
                                  </p:childTnLst>
                                </p:cTn>
                              </p:par>
                              <p:par>
                                <p:cTn id="37" presetID="2" presetClass="exit" presetSubtype="2" fill="hold" grpId="1" nodeType="withEffect">
                                  <p:stCondLst>
                                    <p:cond delay="0"/>
                                  </p:stCondLst>
                                  <p:childTnLst>
                                    <p:anim calcmode="lin" valueType="num">
                                      <p:cBhvr additive="base">
                                        <p:cTn id="38" dur="500"/>
                                        <p:tgtEl>
                                          <p:spTgt spid="1402885"/>
                                        </p:tgtEl>
                                        <p:attrNameLst>
                                          <p:attrName>ppt_x</p:attrName>
                                        </p:attrNameLst>
                                      </p:cBhvr>
                                      <p:tavLst>
                                        <p:tav tm="0">
                                          <p:val>
                                            <p:strVal val="ppt_x"/>
                                          </p:val>
                                        </p:tav>
                                        <p:tav tm="100000">
                                          <p:val>
                                            <p:strVal val="1+ppt_w/2"/>
                                          </p:val>
                                        </p:tav>
                                      </p:tavLst>
                                    </p:anim>
                                    <p:anim calcmode="lin" valueType="num">
                                      <p:cBhvr additive="base">
                                        <p:cTn id="39" dur="500"/>
                                        <p:tgtEl>
                                          <p:spTgt spid="1402885"/>
                                        </p:tgtEl>
                                        <p:attrNameLst>
                                          <p:attrName>ppt_y</p:attrName>
                                        </p:attrNameLst>
                                      </p:cBhvr>
                                      <p:tavLst>
                                        <p:tav tm="0">
                                          <p:val>
                                            <p:strVal val="ppt_y"/>
                                          </p:val>
                                        </p:tav>
                                        <p:tav tm="100000">
                                          <p:val>
                                            <p:strVal val="ppt_y"/>
                                          </p:val>
                                        </p:tav>
                                      </p:tavLst>
                                    </p:anim>
                                    <p:set>
                                      <p:cBhvr>
                                        <p:cTn id="40" dur="1" fill="hold">
                                          <p:stCondLst>
                                            <p:cond delay="499"/>
                                          </p:stCondLst>
                                        </p:cTn>
                                        <p:tgtEl>
                                          <p:spTgt spid="1402885"/>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1402883">
                                            <p:txEl>
                                              <p:pRg st="5" end="5"/>
                                            </p:txEl>
                                          </p:spTgt>
                                        </p:tgtEl>
                                        <p:attrNameLst>
                                          <p:attrName>style.visibility</p:attrName>
                                        </p:attrNameLst>
                                      </p:cBhvr>
                                      <p:to>
                                        <p:strVal val="visible"/>
                                      </p:to>
                                    </p:set>
                                    <p:anim calcmode="lin" valueType="num">
                                      <p:cBhvr additive="base">
                                        <p:cTn id="45" dur="500" fill="hold"/>
                                        <p:tgtEl>
                                          <p:spTgt spid="1402883">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02883">
                                            <p:txEl>
                                              <p:pRg st="5" end="5"/>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402883">
                                            <p:txEl>
                                              <p:pRg st="6" end="6"/>
                                            </p:txEl>
                                          </p:spTgt>
                                        </p:tgtEl>
                                        <p:attrNameLst>
                                          <p:attrName>style.visibility</p:attrName>
                                        </p:attrNameLst>
                                      </p:cBhvr>
                                      <p:to>
                                        <p:strVal val="visible"/>
                                      </p:to>
                                    </p:set>
                                    <p:anim calcmode="lin" valueType="num">
                                      <p:cBhvr additive="base">
                                        <p:cTn id="49" dur="500" fill="hold"/>
                                        <p:tgtEl>
                                          <p:spTgt spid="140288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028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402883">
                                            <p:txEl>
                                              <p:pRg st="7" end="7"/>
                                            </p:txEl>
                                          </p:spTgt>
                                        </p:tgtEl>
                                        <p:attrNameLst>
                                          <p:attrName>style.visibility</p:attrName>
                                        </p:attrNameLst>
                                      </p:cBhvr>
                                      <p:to>
                                        <p:strVal val="visible"/>
                                      </p:to>
                                    </p:set>
                                    <p:anim calcmode="lin" valueType="num">
                                      <p:cBhvr additive="base">
                                        <p:cTn id="55" dur="500" fill="hold"/>
                                        <p:tgtEl>
                                          <p:spTgt spid="140288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02883">
                                            <p:txEl>
                                              <p:pRg st="7" end="7"/>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402883">
                                            <p:txEl>
                                              <p:pRg st="8" end="8"/>
                                            </p:txEl>
                                          </p:spTgt>
                                        </p:tgtEl>
                                        <p:attrNameLst>
                                          <p:attrName>style.visibility</p:attrName>
                                        </p:attrNameLst>
                                      </p:cBhvr>
                                      <p:to>
                                        <p:strVal val="visible"/>
                                      </p:to>
                                    </p:set>
                                    <p:anim calcmode="lin" valueType="num">
                                      <p:cBhvr additive="base">
                                        <p:cTn id="59" dur="500" fill="hold"/>
                                        <p:tgtEl>
                                          <p:spTgt spid="1402883">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402883">
                                            <p:txEl>
                                              <p:pRg st="8" end="8"/>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402883">
                                            <p:txEl>
                                              <p:pRg st="9" end="9"/>
                                            </p:txEl>
                                          </p:spTgt>
                                        </p:tgtEl>
                                        <p:attrNameLst>
                                          <p:attrName>style.visibility</p:attrName>
                                        </p:attrNameLst>
                                      </p:cBhvr>
                                      <p:to>
                                        <p:strVal val="visible"/>
                                      </p:to>
                                    </p:set>
                                    <p:anim calcmode="lin" valueType="num">
                                      <p:cBhvr additive="base">
                                        <p:cTn id="63" dur="500" fill="hold"/>
                                        <p:tgtEl>
                                          <p:spTgt spid="1402883">
                                            <p:txEl>
                                              <p:pRg st="9" end="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40288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884" grpId="0" animBg="1"/>
      <p:bldP spid="1402884" grpId="1" animBg="1"/>
      <p:bldP spid="1402885" grpId="0"/>
      <p:bldP spid="1402885" grpId="1"/>
      <p:bldP spid="1402886" grpId="0"/>
      <p:bldP spid="140288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2F751108-1FD1-0347-8CDD-CF99F12A7871}"/>
              </a:ext>
            </a:extLst>
          </p:cNvPr>
          <p:cNvSpPr>
            <a:spLocks noGrp="1" noChangeArrowheads="1"/>
          </p:cNvSpPr>
          <p:nvPr>
            <p:ph type="title"/>
          </p:nvPr>
        </p:nvSpPr>
        <p:spPr>
          <a:xfrm>
            <a:off x="1981200" y="609600"/>
            <a:ext cx="8458200" cy="685800"/>
          </a:xfrm>
        </p:spPr>
        <p:txBody>
          <a:bodyPr>
            <a:normAutofit fontScale="90000"/>
          </a:bodyPr>
          <a:lstStyle/>
          <a:p>
            <a:pPr eaLnBrk="1" hangingPunct="1"/>
            <a:r>
              <a:rPr lang="en-US" altLang="en-US"/>
              <a:t>Object Copy vs. Reference Copy (cont.)</a:t>
            </a:r>
          </a:p>
        </p:txBody>
      </p:sp>
      <p:sp>
        <p:nvSpPr>
          <p:cNvPr id="57346" name="Rectangle 3">
            <a:extLst>
              <a:ext uri="{FF2B5EF4-FFF2-40B4-BE49-F238E27FC236}">
                <a16:creationId xmlns:a16="http://schemas.microsoft.com/office/drawing/2014/main" id="{897D7271-B532-4C42-B4B4-9A6B975CE147}"/>
              </a:ext>
            </a:extLst>
          </p:cNvPr>
          <p:cNvSpPr>
            <a:spLocks noGrp="1" noChangeArrowheads="1"/>
          </p:cNvSpPr>
          <p:nvPr>
            <p:ph type="body" idx="1"/>
          </p:nvPr>
        </p:nvSpPr>
        <p:spPr/>
        <p:txBody>
          <a:bodyPr/>
          <a:lstStyle/>
          <a:p>
            <a:r>
              <a:rPr lang="en-US" altLang="en-US" dirty="0"/>
              <a:t>Ruby and Java both do a reference copy </a:t>
            </a:r>
          </a:p>
          <a:p>
            <a:pPr marL="457200" lvl="1" indent="0" eaLnBrk="1" hangingPunct="1">
              <a:buNone/>
            </a:pPr>
            <a:endParaRPr lang="en-US" altLang="en-US" dirty="0"/>
          </a:p>
          <a:p>
            <a:pPr eaLnBrk="1" hangingPunct="1"/>
            <a:endParaRPr lang="en-US" altLang="en-US" dirty="0"/>
          </a:p>
          <a:p>
            <a:pPr eaLnBrk="1" hangingPunct="1"/>
            <a:r>
              <a:rPr lang="en-US" altLang="en-US" dirty="0"/>
              <a:t>Ruby does an object copy</a:t>
            </a:r>
          </a:p>
          <a:p>
            <a:pPr lvl="1" eaLnBrk="1" hangingPunct="1"/>
            <a:endParaRPr lang="en-US" altLang="en-US" dirty="0"/>
          </a:p>
          <a:p>
            <a:pPr lvl="1" eaLnBrk="1" hangingPunct="1"/>
            <a:endParaRPr lang="en-US" altLang="en-US" dirty="0"/>
          </a:p>
          <a:p>
            <a:pPr lvl="1" eaLnBrk="1" hangingPunct="1"/>
            <a:endParaRPr lang="en-US" altLang="en-US" dirty="0"/>
          </a:p>
          <a:p>
            <a:pPr lvl="1" eaLnBrk="1" hangingPunct="1"/>
            <a:r>
              <a:rPr lang="en-US" altLang="en-US" dirty="0"/>
              <a:t>Unnecessary in Java since </a:t>
            </a:r>
            <a:r>
              <a:rPr lang="en-US" altLang="en-US" dirty="0">
                <a:solidFill>
                  <a:srgbClr val="0000FF"/>
                </a:solidFill>
              </a:rPr>
              <a:t>String</a:t>
            </a:r>
            <a:r>
              <a:rPr lang="en-US" altLang="en-US" dirty="0"/>
              <a:t>s are immutable</a:t>
            </a:r>
            <a:endParaRPr lang="en-US" altLang="en-US" dirty="0">
              <a:solidFill>
                <a:srgbClr val="FF0000"/>
              </a:solidFill>
            </a:endParaRPr>
          </a:p>
        </p:txBody>
      </p:sp>
      <p:sp>
        <p:nvSpPr>
          <p:cNvPr id="57347" name="Text Box 4">
            <a:extLst>
              <a:ext uri="{FF2B5EF4-FFF2-40B4-BE49-F238E27FC236}">
                <a16:creationId xmlns:a16="http://schemas.microsoft.com/office/drawing/2014/main" id="{D7C763DB-E440-3646-ADB8-7C7B3A3E7F23}"/>
              </a:ext>
            </a:extLst>
          </p:cNvPr>
          <p:cNvSpPr txBox="1">
            <a:spLocks noChangeArrowheads="1"/>
          </p:cNvSpPr>
          <p:nvPr/>
        </p:nvSpPr>
        <p:spPr bwMode="auto">
          <a:xfrm>
            <a:off x="1981200" y="3754905"/>
            <a:ext cx="3581400" cy="8302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60000"/>
              <a:buBlip>
                <a:blip r:embed="rId3"/>
              </a:buBlip>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SzPct val="110000"/>
              <a:buChar char="•"/>
              <a:defRPr sz="2400">
                <a:solidFill>
                  <a:schemeClr val="hlink"/>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itchFamily="2" charset="2"/>
              <a:buChar char="Ø"/>
              <a:defRPr sz="2000">
                <a:solidFill>
                  <a:srgbClr val="800080"/>
                </a:solidFill>
                <a:latin typeface="Arial" panose="020B0604020202020204" pitchFamily="34" charset="0"/>
                <a:ea typeface="MS PGothic" panose="020B0600070205080204" pitchFamily="34" charset="-128"/>
              </a:defRPr>
            </a:lvl3pPr>
            <a:lvl4pPr marL="1600200" indent="-228600">
              <a:spcBef>
                <a:spcPct val="20000"/>
              </a:spcBef>
              <a:buSzPct val="8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SzPct val="80000"/>
              <a:buChar char="•"/>
              <a:defRPr sz="2000">
                <a:solidFill>
                  <a:srgbClr val="0000FF"/>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9pPr>
          </a:lstStyle>
          <a:p>
            <a:pPr>
              <a:spcBef>
                <a:spcPct val="0"/>
              </a:spcBef>
              <a:buSzTx/>
              <a:buFontTx/>
              <a:buNone/>
            </a:pPr>
            <a:r>
              <a:rPr lang="en-US" altLang="en-US" sz="2400" b="1">
                <a:latin typeface="Courier New" panose="02070309020205020404" pitchFamily="49" charset="0"/>
              </a:rPr>
              <a:t>x = "groundhog"</a:t>
            </a:r>
          </a:p>
          <a:p>
            <a:pPr>
              <a:spcBef>
                <a:spcPct val="0"/>
              </a:spcBef>
              <a:buSzTx/>
              <a:buFontTx/>
              <a:buNone/>
            </a:pPr>
            <a:r>
              <a:rPr lang="en-US" altLang="en-US" sz="2400" b="1">
                <a:latin typeface="Courier New" panose="02070309020205020404" pitchFamily="49" charset="0"/>
              </a:rPr>
              <a:t>y = String.new(x)</a:t>
            </a:r>
          </a:p>
        </p:txBody>
      </p:sp>
      <p:sp>
        <p:nvSpPr>
          <p:cNvPr id="20484" name="Text Box 5">
            <a:extLst>
              <a:ext uri="{FF2B5EF4-FFF2-40B4-BE49-F238E27FC236}">
                <a16:creationId xmlns:a16="http://schemas.microsoft.com/office/drawing/2014/main" id="{655BE413-BD8E-D44A-BD30-886139E3BD42}"/>
              </a:ext>
            </a:extLst>
          </p:cNvPr>
          <p:cNvSpPr txBox="1">
            <a:spLocks noChangeArrowheads="1"/>
          </p:cNvSpPr>
          <p:nvPr/>
        </p:nvSpPr>
        <p:spPr bwMode="auto">
          <a:xfrm>
            <a:off x="1981200" y="2302451"/>
            <a:ext cx="4424363" cy="461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SzPct val="60000"/>
              <a:buBlip>
                <a:blip r:embed="rId3"/>
              </a:buBlip>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SzPct val="110000"/>
              <a:buChar char="•"/>
              <a:defRPr sz="2400">
                <a:solidFill>
                  <a:schemeClr val="hlink"/>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itchFamily="2" charset="2"/>
              <a:buChar char="Ø"/>
              <a:defRPr sz="2000">
                <a:solidFill>
                  <a:srgbClr val="800080"/>
                </a:solidFill>
                <a:latin typeface="Arial" panose="020B0604020202020204" pitchFamily="34" charset="0"/>
                <a:ea typeface="MS PGothic" panose="020B0600070205080204" pitchFamily="34" charset="-128"/>
              </a:defRPr>
            </a:lvl3pPr>
            <a:lvl4pPr marL="1600200" indent="-228600">
              <a:spcBef>
                <a:spcPct val="20000"/>
              </a:spcBef>
              <a:buSzPct val="8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SzPct val="80000"/>
              <a:buChar char="•"/>
              <a:defRPr sz="2000">
                <a:solidFill>
                  <a:srgbClr val="0000FF"/>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9pPr>
          </a:lstStyle>
          <a:p>
            <a:pPr>
              <a:spcBef>
                <a:spcPct val="0"/>
              </a:spcBef>
              <a:buSzTx/>
              <a:buFontTx/>
              <a:buNone/>
            </a:pPr>
            <a:r>
              <a:rPr lang="en-US" altLang="en-US" sz="2400" b="1">
                <a:latin typeface="Courier New" panose="02070309020205020404" pitchFamily="49" charset="0"/>
              </a:rPr>
              <a:t>x = "groundhog" ; y = x</a:t>
            </a:r>
          </a:p>
        </p:txBody>
      </p:sp>
    </p:spTree>
    <p:extLst>
      <p:ext uri="{BB962C8B-B14F-4D97-AF65-F5344CB8AC3E}">
        <p14:creationId xmlns:p14="http://schemas.microsoft.com/office/powerpoint/2010/main" val="3252861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3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3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uild="p"/>
      <p:bldP spid="573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DED93B97-8987-264C-A8FD-FD991EC87236}"/>
              </a:ext>
            </a:extLst>
          </p:cNvPr>
          <p:cNvSpPr>
            <a:spLocks noGrp="1" noChangeArrowheads="1"/>
          </p:cNvSpPr>
          <p:nvPr>
            <p:ph type="title"/>
          </p:nvPr>
        </p:nvSpPr>
        <p:spPr/>
        <p:txBody>
          <a:bodyPr/>
          <a:lstStyle/>
          <a:p>
            <a:pPr eaLnBrk="1" hangingPunct="1"/>
            <a:r>
              <a:rPr lang="en-US" altLang="en-US"/>
              <a:t>Physical vs. Structural Equality</a:t>
            </a:r>
          </a:p>
        </p:txBody>
      </p:sp>
      <p:sp>
        <p:nvSpPr>
          <p:cNvPr id="1503235" name="Rectangle 3">
            <a:extLst>
              <a:ext uri="{FF2B5EF4-FFF2-40B4-BE49-F238E27FC236}">
                <a16:creationId xmlns:a16="http://schemas.microsoft.com/office/drawing/2014/main" id="{C8834744-98F1-AF4E-8DEA-D446878CD117}"/>
              </a:ext>
            </a:extLst>
          </p:cNvPr>
          <p:cNvSpPr>
            <a:spLocks noGrp="1" noChangeArrowheads="1"/>
          </p:cNvSpPr>
          <p:nvPr>
            <p:ph type="body" idx="1"/>
          </p:nvPr>
        </p:nvSpPr>
        <p:spPr/>
        <p:txBody>
          <a:bodyPr/>
          <a:lstStyle/>
          <a:p>
            <a:pPr eaLnBrk="1" hangingPunct="1"/>
            <a:r>
              <a:rPr lang="en-US" altLang="en-US" dirty="0"/>
              <a:t>Consider again:</a:t>
            </a:r>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With x == y, which is compared? References or object contents?</a:t>
            </a:r>
          </a:p>
          <a:p>
            <a:pPr eaLnBrk="1" hangingPunct="1"/>
            <a:r>
              <a:rPr lang="en-US" altLang="en-US" dirty="0"/>
              <a:t>With references (</a:t>
            </a:r>
            <a:r>
              <a:rPr lang="en-US" altLang="en-US" dirty="0">
                <a:solidFill>
                  <a:srgbClr val="FF0000"/>
                </a:solidFill>
              </a:rPr>
              <a:t>physical equality</a:t>
            </a:r>
            <a:r>
              <a:rPr lang="en-US" altLang="en-US" dirty="0"/>
              <a:t>) first returns false, second true</a:t>
            </a:r>
          </a:p>
          <a:p>
            <a:pPr eaLnBrk="1" hangingPunct="1"/>
            <a:r>
              <a:rPr lang="en-US" altLang="en-US" dirty="0"/>
              <a:t>With objects (</a:t>
            </a:r>
            <a:r>
              <a:rPr lang="en-US" altLang="en-US" dirty="0">
                <a:solidFill>
                  <a:srgbClr val="FF0000"/>
                </a:solidFill>
              </a:rPr>
              <a:t>structural equality</a:t>
            </a:r>
            <a:r>
              <a:rPr lang="en-US" altLang="en-US" dirty="0"/>
              <a:t>) both return true</a:t>
            </a:r>
          </a:p>
        </p:txBody>
      </p:sp>
      <p:grpSp>
        <p:nvGrpSpPr>
          <p:cNvPr id="22531" name="Group 4">
            <a:extLst>
              <a:ext uri="{FF2B5EF4-FFF2-40B4-BE49-F238E27FC236}">
                <a16:creationId xmlns:a16="http://schemas.microsoft.com/office/drawing/2014/main" id="{4026368C-F911-3C4F-AFAD-7558E66869D4}"/>
              </a:ext>
            </a:extLst>
          </p:cNvPr>
          <p:cNvGrpSpPr>
            <a:grpSpLocks/>
          </p:cNvGrpSpPr>
          <p:nvPr/>
        </p:nvGrpSpPr>
        <p:grpSpPr bwMode="auto">
          <a:xfrm>
            <a:off x="2046890" y="2375339"/>
            <a:ext cx="8281988" cy="1262063"/>
            <a:chOff x="336" y="2592"/>
            <a:chExt cx="5217" cy="795"/>
          </a:xfrm>
        </p:grpSpPr>
        <p:sp>
          <p:nvSpPr>
            <p:cNvPr id="22534" name="Text Box 5">
              <a:extLst>
                <a:ext uri="{FF2B5EF4-FFF2-40B4-BE49-F238E27FC236}">
                  <a16:creationId xmlns:a16="http://schemas.microsoft.com/office/drawing/2014/main" id="{98C04F35-CBE8-F545-8302-397F94B3BD86}"/>
                </a:ext>
              </a:extLst>
            </p:cNvPr>
            <p:cNvSpPr txBox="1">
              <a:spLocks noChangeArrowheads="1"/>
            </p:cNvSpPr>
            <p:nvPr/>
          </p:nvSpPr>
          <p:spPr bwMode="auto">
            <a:xfrm>
              <a:off x="336" y="2592"/>
              <a:ext cx="2540" cy="79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SzPct val="60000"/>
                <a:buBlip>
                  <a:blip r:embed="rId3"/>
                </a:buBlip>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SzPct val="110000"/>
                <a:buChar char="•"/>
                <a:defRPr sz="2400">
                  <a:solidFill>
                    <a:schemeClr val="hlink"/>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itchFamily="2" charset="2"/>
                <a:buChar char="Ø"/>
                <a:defRPr sz="2000">
                  <a:solidFill>
                    <a:srgbClr val="800080"/>
                  </a:solidFill>
                  <a:latin typeface="Arial" panose="020B0604020202020204" pitchFamily="34" charset="0"/>
                  <a:ea typeface="MS PGothic" panose="020B0600070205080204" pitchFamily="34" charset="-128"/>
                </a:defRPr>
              </a:lvl3pPr>
              <a:lvl4pPr marL="1600200" indent="-228600">
                <a:spcBef>
                  <a:spcPct val="20000"/>
                </a:spcBef>
                <a:buSzPct val="8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SzPct val="80000"/>
                <a:buChar char="•"/>
                <a:defRPr sz="2000">
                  <a:solidFill>
                    <a:srgbClr val="0000FF"/>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9pPr>
            </a:lstStyle>
            <a:p>
              <a:pPr>
                <a:spcBef>
                  <a:spcPct val="0"/>
                </a:spcBef>
                <a:buSzTx/>
                <a:buFontTx/>
                <a:buNone/>
              </a:pPr>
              <a:r>
                <a:rPr lang="en-US" altLang="en-US" sz="2000" b="1">
                  <a:latin typeface="Courier New" panose="02070309020205020404" pitchFamily="49" charset="0"/>
                </a:rPr>
                <a:t>x             "groundhog"</a:t>
              </a:r>
            </a:p>
            <a:p>
              <a:pPr>
                <a:spcBef>
                  <a:spcPct val="0"/>
                </a:spcBef>
                <a:buSzTx/>
                <a:buFontTx/>
                <a:buNone/>
              </a:pPr>
              <a:r>
                <a:rPr lang="en-US" altLang="en-US" sz="1600" b="1"/>
                <a:t>(reference)                               (object)</a:t>
              </a:r>
            </a:p>
            <a:p>
              <a:pPr>
                <a:spcBef>
                  <a:spcPct val="0"/>
                </a:spcBef>
                <a:buSzTx/>
                <a:buFontTx/>
                <a:buNone/>
              </a:pPr>
              <a:endParaRPr lang="en-US" altLang="en-US" sz="2000" b="1">
                <a:latin typeface="Courier New" panose="02070309020205020404" pitchFamily="49" charset="0"/>
              </a:endParaRPr>
            </a:p>
            <a:p>
              <a:pPr>
                <a:spcBef>
                  <a:spcPct val="0"/>
                </a:spcBef>
                <a:buSzTx/>
                <a:buFontTx/>
                <a:buNone/>
              </a:pPr>
              <a:r>
                <a:rPr lang="en-US" altLang="en-US" sz="2000" b="1">
                  <a:latin typeface="Courier New" panose="02070309020205020404" pitchFamily="49" charset="0"/>
                </a:rPr>
                <a:t>y             "groundhog"</a:t>
              </a:r>
            </a:p>
          </p:txBody>
        </p:sp>
        <p:sp>
          <p:nvSpPr>
            <p:cNvPr id="22535" name="Line 6">
              <a:extLst>
                <a:ext uri="{FF2B5EF4-FFF2-40B4-BE49-F238E27FC236}">
                  <a16:creationId xmlns:a16="http://schemas.microsoft.com/office/drawing/2014/main" id="{6262172B-1ECB-4A48-8951-BBE227C8DF58}"/>
                </a:ext>
              </a:extLst>
            </p:cNvPr>
            <p:cNvSpPr>
              <a:spLocks noChangeShapeType="1"/>
            </p:cNvSpPr>
            <p:nvPr/>
          </p:nvSpPr>
          <p:spPr bwMode="auto">
            <a:xfrm>
              <a:off x="576" y="3264"/>
              <a:ext cx="1104" cy="0"/>
            </a:xfrm>
            <a:prstGeom prst="line">
              <a:avLst/>
            </a:prstGeom>
            <a:noFill/>
            <a:ln w="28575">
              <a:solidFill>
                <a:srgbClr val="FF0000"/>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22536" name="Line 7">
              <a:extLst>
                <a:ext uri="{FF2B5EF4-FFF2-40B4-BE49-F238E27FC236}">
                  <a16:creationId xmlns:a16="http://schemas.microsoft.com/office/drawing/2014/main" id="{BAD88C80-022F-784C-A787-CEAC4784820C}"/>
                </a:ext>
              </a:extLst>
            </p:cNvPr>
            <p:cNvSpPr>
              <a:spLocks noChangeShapeType="1"/>
            </p:cNvSpPr>
            <p:nvPr/>
          </p:nvSpPr>
          <p:spPr bwMode="auto">
            <a:xfrm>
              <a:off x="576" y="2736"/>
              <a:ext cx="1104" cy="0"/>
            </a:xfrm>
            <a:prstGeom prst="line">
              <a:avLst/>
            </a:prstGeom>
            <a:noFill/>
            <a:ln w="28575">
              <a:solidFill>
                <a:srgbClr val="FF0000"/>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22537" name="Text Box 8">
              <a:extLst>
                <a:ext uri="{FF2B5EF4-FFF2-40B4-BE49-F238E27FC236}">
                  <a16:creationId xmlns:a16="http://schemas.microsoft.com/office/drawing/2014/main" id="{EF6B8B79-5327-AE41-953A-EC66D7BD0783}"/>
                </a:ext>
              </a:extLst>
            </p:cNvPr>
            <p:cNvSpPr txBox="1">
              <a:spLocks noChangeArrowheads="1"/>
            </p:cNvSpPr>
            <p:nvPr/>
          </p:nvSpPr>
          <p:spPr bwMode="auto">
            <a:xfrm>
              <a:off x="3120" y="2592"/>
              <a:ext cx="2433" cy="79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SzPct val="60000"/>
                <a:buBlip>
                  <a:blip r:embed="rId3"/>
                </a:buBlip>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SzPct val="110000"/>
                <a:buChar char="•"/>
                <a:defRPr sz="2400">
                  <a:solidFill>
                    <a:schemeClr val="hlink"/>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itchFamily="2" charset="2"/>
                <a:buChar char="Ø"/>
                <a:defRPr sz="2000">
                  <a:solidFill>
                    <a:srgbClr val="800080"/>
                  </a:solidFill>
                  <a:latin typeface="Arial" panose="020B0604020202020204" pitchFamily="34" charset="0"/>
                  <a:ea typeface="MS PGothic" panose="020B0600070205080204" pitchFamily="34" charset="-128"/>
                </a:defRPr>
              </a:lvl3pPr>
              <a:lvl4pPr marL="1600200" indent="-228600">
                <a:spcBef>
                  <a:spcPct val="20000"/>
                </a:spcBef>
                <a:buSzPct val="8000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SzPct val="80000"/>
                <a:buChar char="•"/>
                <a:defRPr sz="2000">
                  <a:solidFill>
                    <a:srgbClr val="0000FF"/>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SzPct val="80000"/>
                <a:buChar char="•"/>
                <a:defRPr sz="2000">
                  <a:solidFill>
                    <a:srgbClr val="0000FF"/>
                  </a:solidFill>
                  <a:latin typeface="Arial" panose="020B0604020202020204" pitchFamily="34" charset="0"/>
                  <a:ea typeface="MS PGothic" panose="020B0600070205080204" pitchFamily="34" charset="-128"/>
                </a:defRPr>
              </a:lvl9pPr>
            </a:lstStyle>
            <a:p>
              <a:pPr>
                <a:spcBef>
                  <a:spcPct val="0"/>
                </a:spcBef>
                <a:buSzTx/>
                <a:buFontTx/>
                <a:buNone/>
              </a:pPr>
              <a:r>
                <a:rPr lang="en-US" altLang="en-US" sz="2000" b="1">
                  <a:latin typeface="Courier New" panose="02070309020205020404" pitchFamily="49" charset="0"/>
                </a:rPr>
                <a:t>x</a:t>
              </a:r>
            </a:p>
            <a:p>
              <a:pPr>
                <a:spcBef>
                  <a:spcPct val="0"/>
                </a:spcBef>
                <a:buSzTx/>
                <a:buFontTx/>
                <a:buNone/>
              </a:pPr>
              <a:r>
                <a:rPr lang="en-US" altLang="en-US" sz="1600" b="1"/>
                <a:t>(reference)</a:t>
              </a:r>
              <a:r>
                <a:rPr lang="en-US" altLang="en-US" sz="2000" b="1">
                  <a:latin typeface="Courier New" panose="02070309020205020404" pitchFamily="49" charset="0"/>
                </a:rPr>
                <a:t>      "groundhog"</a:t>
              </a:r>
            </a:p>
            <a:p>
              <a:pPr>
                <a:spcBef>
                  <a:spcPct val="0"/>
                </a:spcBef>
                <a:buSzTx/>
                <a:buFontTx/>
                <a:buNone/>
              </a:pPr>
              <a:r>
                <a:rPr lang="en-US" altLang="en-US" sz="1600" b="1"/>
                <a:t>                                                 (object)</a:t>
              </a:r>
              <a:endParaRPr lang="en-US" altLang="en-US" sz="2000" b="1">
                <a:latin typeface="Courier New" panose="02070309020205020404" pitchFamily="49" charset="0"/>
              </a:endParaRPr>
            </a:p>
            <a:p>
              <a:pPr>
                <a:spcBef>
                  <a:spcPct val="0"/>
                </a:spcBef>
                <a:buSzTx/>
                <a:buFontTx/>
                <a:buNone/>
              </a:pPr>
              <a:r>
                <a:rPr lang="en-US" altLang="en-US" sz="2000" b="1">
                  <a:latin typeface="Courier New" panose="02070309020205020404" pitchFamily="49" charset="0"/>
                </a:rPr>
                <a:t>y</a:t>
              </a:r>
            </a:p>
          </p:txBody>
        </p:sp>
        <p:sp>
          <p:nvSpPr>
            <p:cNvPr id="22538" name="Line 9">
              <a:extLst>
                <a:ext uri="{FF2B5EF4-FFF2-40B4-BE49-F238E27FC236}">
                  <a16:creationId xmlns:a16="http://schemas.microsoft.com/office/drawing/2014/main" id="{D4AB6D05-4FFA-3545-9532-9DC0EDD90D47}"/>
                </a:ext>
              </a:extLst>
            </p:cNvPr>
            <p:cNvSpPr>
              <a:spLocks noChangeShapeType="1"/>
            </p:cNvSpPr>
            <p:nvPr/>
          </p:nvSpPr>
          <p:spPr bwMode="auto">
            <a:xfrm>
              <a:off x="3360" y="2736"/>
              <a:ext cx="1008" cy="192"/>
            </a:xfrm>
            <a:prstGeom prst="line">
              <a:avLst/>
            </a:prstGeom>
            <a:noFill/>
            <a:ln w="28575">
              <a:solidFill>
                <a:srgbClr val="FF0000"/>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22539" name="Line 10">
              <a:extLst>
                <a:ext uri="{FF2B5EF4-FFF2-40B4-BE49-F238E27FC236}">
                  <a16:creationId xmlns:a16="http://schemas.microsoft.com/office/drawing/2014/main" id="{DC599EC3-79F0-B849-B554-95273189A8CB}"/>
                </a:ext>
              </a:extLst>
            </p:cNvPr>
            <p:cNvSpPr>
              <a:spLocks noChangeShapeType="1"/>
            </p:cNvSpPr>
            <p:nvPr/>
          </p:nvSpPr>
          <p:spPr bwMode="auto">
            <a:xfrm flipV="1">
              <a:off x="3360" y="3024"/>
              <a:ext cx="1008" cy="288"/>
            </a:xfrm>
            <a:prstGeom prst="line">
              <a:avLst/>
            </a:prstGeom>
            <a:noFill/>
            <a:ln w="28575">
              <a:solidFill>
                <a:srgbClr val="FF0000"/>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grpSp>
    </p:spTree>
    <p:extLst>
      <p:ext uri="{BB962C8B-B14F-4D97-AF65-F5344CB8AC3E}">
        <p14:creationId xmlns:p14="http://schemas.microsoft.com/office/powerpoint/2010/main" val="3843016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3235">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3235">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3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323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DB09FB21-8F84-8D4F-BECB-B4EC91140F3B}"/>
              </a:ext>
            </a:extLst>
          </p:cNvPr>
          <p:cNvSpPr>
            <a:spLocks noGrp="1" noChangeArrowheads="1"/>
          </p:cNvSpPr>
          <p:nvPr>
            <p:ph type="title"/>
          </p:nvPr>
        </p:nvSpPr>
        <p:spPr/>
        <p:txBody>
          <a:bodyPr/>
          <a:lstStyle/>
          <a:p>
            <a:pPr eaLnBrk="1" hangingPunct="1"/>
            <a:r>
              <a:rPr lang="en-US" altLang="en-US"/>
              <a:t>String Equality</a:t>
            </a:r>
          </a:p>
        </p:txBody>
      </p:sp>
      <p:sp>
        <p:nvSpPr>
          <p:cNvPr id="24578" name="Rectangle 3">
            <a:extLst>
              <a:ext uri="{FF2B5EF4-FFF2-40B4-BE49-F238E27FC236}">
                <a16:creationId xmlns:a16="http://schemas.microsoft.com/office/drawing/2014/main" id="{F71E1A8C-080F-9148-BBF4-6CA5937F8E32}"/>
              </a:ext>
            </a:extLst>
          </p:cNvPr>
          <p:cNvSpPr>
            <a:spLocks noGrp="1" noChangeArrowheads="1"/>
          </p:cNvSpPr>
          <p:nvPr>
            <p:ph type="body" idx="1"/>
          </p:nvPr>
        </p:nvSpPr>
        <p:spPr>
          <a:xfrm>
            <a:off x="961697" y="1479550"/>
            <a:ext cx="10830910" cy="4876800"/>
          </a:xfrm>
        </p:spPr>
        <p:txBody>
          <a:bodyPr/>
          <a:lstStyle/>
          <a:p>
            <a:pPr eaLnBrk="1" hangingPunct="1"/>
            <a:r>
              <a:rPr lang="en-US" altLang="en-US" dirty="0"/>
              <a:t>In Java, </a:t>
            </a:r>
            <a:r>
              <a:rPr lang="en-US" altLang="en-US" dirty="0">
                <a:solidFill>
                  <a:srgbClr val="0000FF"/>
                </a:solidFill>
              </a:rPr>
              <a:t>x == y</a:t>
            </a:r>
            <a:r>
              <a:rPr lang="en-US" altLang="en-US" dirty="0"/>
              <a:t> is </a:t>
            </a:r>
            <a:r>
              <a:rPr lang="en-US" altLang="en-US" dirty="0">
                <a:solidFill>
                  <a:srgbClr val="FF0000"/>
                </a:solidFill>
              </a:rPr>
              <a:t>physical</a:t>
            </a:r>
            <a:r>
              <a:rPr lang="en-US" altLang="en-US" dirty="0"/>
              <a:t> equality, always – references</a:t>
            </a:r>
          </a:p>
          <a:p>
            <a:pPr eaLnBrk="1" hangingPunct="1"/>
            <a:endParaRPr lang="en-US" altLang="en-US" dirty="0"/>
          </a:p>
          <a:p>
            <a:pPr eaLnBrk="1" hangingPunct="1"/>
            <a:r>
              <a:rPr lang="en-US" altLang="en-US" dirty="0"/>
              <a:t>In Ruby, </a:t>
            </a:r>
            <a:r>
              <a:rPr lang="en-US" altLang="en-US" dirty="0">
                <a:solidFill>
                  <a:srgbClr val="0000FF"/>
                </a:solidFill>
              </a:rPr>
              <a:t>x == y</a:t>
            </a:r>
            <a:r>
              <a:rPr lang="en-US" altLang="en-US" dirty="0"/>
              <a:t> for strings uses </a:t>
            </a:r>
            <a:r>
              <a:rPr lang="en-US" altLang="en-US" dirty="0">
                <a:solidFill>
                  <a:srgbClr val="FF0000"/>
                </a:solidFill>
              </a:rPr>
              <a:t>structural</a:t>
            </a:r>
            <a:r>
              <a:rPr lang="en-US" altLang="en-US" dirty="0"/>
              <a:t> equality – contents *</a:t>
            </a:r>
          </a:p>
          <a:p>
            <a:pPr lvl="1" eaLnBrk="1" hangingPunct="1"/>
            <a:endParaRPr lang="en-US" altLang="en-US" dirty="0"/>
          </a:p>
          <a:p>
            <a:r>
              <a:rPr lang="en-US" altLang="en-US" dirty="0"/>
              <a:t>In Ruby, </a:t>
            </a:r>
            <a:r>
              <a:rPr lang="en-US" altLang="en-US" dirty="0" err="1"/>
              <a:t>x.equal</a:t>
            </a:r>
            <a:r>
              <a:rPr lang="en-US" altLang="en-US" dirty="0"/>
              <a:t>? y use </a:t>
            </a:r>
            <a:r>
              <a:rPr lang="en-US" altLang="en-US" dirty="0">
                <a:solidFill>
                  <a:srgbClr val="FF0000"/>
                </a:solidFill>
              </a:rPr>
              <a:t>physical</a:t>
            </a:r>
            <a:r>
              <a:rPr lang="en-US" altLang="en-US" dirty="0"/>
              <a:t> equality</a:t>
            </a:r>
          </a:p>
          <a:p>
            <a:endParaRPr lang="en-US" altLang="en-US" dirty="0"/>
          </a:p>
          <a:p>
            <a:r>
              <a:rPr lang="en-US" altLang="en-US" dirty="0"/>
              <a:t>In any language know difference with copy and equality</a:t>
            </a:r>
          </a:p>
          <a:p>
            <a:pPr marL="0" indent="0">
              <a:buNone/>
            </a:pPr>
            <a:endParaRPr lang="en-US" altLang="en-US" dirty="0"/>
          </a:p>
          <a:p>
            <a:pPr marL="0" indent="0">
              <a:buNone/>
            </a:pPr>
            <a:r>
              <a:rPr lang="en-US" altLang="en-US" dirty="0"/>
              <a:t>*  == can be overridden in Ruby</a:t>
            </a:r>
          </a:p>
        </p:txBody>
      </p:sp>
    </p:spTree>
    <p:extLst>
      <p:ext uri="{BB962C8B-B14F-4D97-AF65-F5344CB8AC3E}">
        <p14:creationId xmlns:p14="http://schemas.microsoft.com/office/powerpoint/2010/main" val="2383586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860C2264-225D-2F40-B574-3D1BC301551A}"/>
              </a:ext>
            </a:extLst>
          </p:cNvPr>
          <p:cNvSpPr>
            <a:spLocks noGrp="1" noChangeArrowheads="1"/>
          </p:cNvSpPr>
          <p:nvPr>
            <p:ph type="title"/>
          </p:nvPr>
        </p:nvSpPr>
        <p:spPr/>
        <p:txBody>
          <a:bodyPr>
            <a:normAutofit fontScale="90000"/>
          </a:bodyPr>
          <a:lstStyle/>
          <a:p>
            <a:pPr eaLnBrk="1" hangingPunct="1"/>
            <a:r>
              <a:rPr lang="en-US" altLang="en-US"/>
              <a:t>Comparing Equality</a:t>
            </a:r>
          </a:p>
        </p:txBody>
      </p:sp>
      <p:graphicFrame>
        <p:nvGraphicFramePr>
          <p:cNvPr id="1507331" name="Group 3">
            <a:extLst>
              <a:ext uri="{FF2B5EF4-FFF2-40B4-BE49-F238E27FC236}">
                <a16:creationId xmlns:a16="http://schemas.microsoft.com/office/drawing/2014/main" id="{5517AC41-71E5-AD40-852F-66C9482BDF17}"/>
              </a:ext>
            </a:extLst>
          </p:cNvPr>
          <p:cNvGraphicFramePr>
            <a:graphicFrameLocks noGrp="1"/>
          </p:cNvGraphicFramePr>
          <p:nvPr>
            <p:ph idx="1"/>
          </p:nvPr>
        </p:nvGraphicFramePr>
        <p:xfrm>
          <a:off x="1981200" y="1524000"/>
          <a:ext cx="8153400" cy="3970340"/>
        </p:xfrm>
        <a:graphic>
          <a:graphicData uri="http://schemas.openxmlformats.org/drawingml/2006/table">
            <a:tbl>
              <a:tblPr/>
              <a:tblGrid>
                <a:gridCol w="28956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500063">
                <a:tc>
                  <a:txBody>
                    <a:bodyPr/>
                    <a:lstStyle>
                      <a:lvl1pPr marL="342900" indent="-342900">
                        <a:spcBef>
                          <a:spcPct val="20000"/>
                        </a:spcBef>
                        <a:buSzPct val="60000"/>
                        <a:defRPr sz="2400">
                          <a:solidFill>
                            <a:schemeClr val="tx1"/>
                          </a:solidFill>
                          <a:latin typeface="Arial" charset="0"/>
                          <a:ea typeface="MS PGothic" charset="-128"/>
                        </a:defRPr>
                      </a:lvl1pPr>
                      <a:lvl2pPr marL="742950" indent="-285750">
                        <a:spcBef>
                          <a:spcPct val="20000"/>
                        </a:spcBef>
                        <a:buSzPct val="110000"/>
                        <a:defRPr sz="2000">
                          <a:solidFill>
                            <a:schemeClr val="hlink"/>
                          </a:solidFill>
                          <a:latin typeface="Arial" charset="0"/>
                          <a:ea typeface="MS PGothic" charset="-128"/>
                        </a:defRPr>
                      </a:lvl2pPr>
                      <a:lvl3pPr marL="1143000" indent="-228600">
                        <a:spcBef>
                          <a:spcPct val="20000"/>
                        </a:spcBef>
                        <a:buSzPct val="70000"/>
                        <a:buFont typeface="Wingdings" charset="2"/>
                        <a:defRPr>
                          <a:solidFill>
                            <a:srgbClr val="800080"/>
                          </a:solidFill>
                          <a:latin typeface="Arial" charset="0"/>
                          <a:ea typeface="MS PGothic" charset="-128"/>
                        </a:defRPr>
                      </a:lvl3pPr>
                      <a:lvl4pPr marL="1600200" indent="-228600">
                        <a:spcBef>
                          <a:spcPct val="20000"/>
                        </a:spcBef>
                        <a:buSzPct val="80000"/>
                        <a:defRPr>
                          <a:solidFill>
                            <a:schemeClr val="tx1"/>
                          </a:solidFill>
                          <a:latin typeface="Arial" charset="0"/>
                          <a:ea typeface="MS PGothic" charset="-128"/>
                        </a:defRPr>
                      </a:lvl4pPr>
                      <a:lvl5pPr marL="2057400" indent="-228600">
                        <a:spcBef>
                          <a:spcPct val="20000"/>
                        </a:spcBef>
                        <a:buSzPct val="80000"/>
                        <a:defRPr>
                          <a:solidFill>
                            <a:srgbClr val="0000FF"/>
                          </a:solidFill>
                          <a:latin typeface="Arial" charset="0"/>
                          <a:ea typeface="MS PGothic" charset="-128"/>
                        </a:defRPr>
                      </a:lvl5pPr>
                      <a:lvl6pPr marL="2514600" indent="-228600" eaLnBrk="0" fontAlgn="base" hangingPunct="0">
                        <a:spcBef>
                          <a:spcPct val="20000"/>
                        </a:spcBef>
                        <a:spcAft>
                          <a:spcPct val="0"/>
                        </a:spcAft>
                        <a:buSzPct val="80000"/>
                        <a:defRPr>
                          <a:solidFill>
                            <a:srgbClr val="0000FF"/>
                          </a:solidFill>
                          <a:latin typeface="Arial" charset="0"/>
                          <a:ea typeface="MS PGothic" charset="-128"/>
                        </a:defRPr>
                      </a:lvl6pPr>
                      <a:lvl7pPr marL="2971800" indent="-228600" eaLnBrk="0" fontAlgn="base" hangingPunct="0">
                        <a:spcBef>
                          <a:spcPct val="20000"/>
                        </a:spcBef>
                        <a:spcAft>
                          <a:spcPct val="0"/>
                        </a:spcAft>
                        <a:buSzPct val="80000"/>
                        <a:defRPr>
                          <a:solidFill>
                            <a:srgbClr val="0000FF"/>
                          </a:solidFill>
                          <a:latin typeface="Arial" charset="0"/>
                          <a:ea typeface="MS PGothic" charset="-128"/>
                        </a:defRPr>
                      </a:lvl7pPr>
                      <a:lvl8pPr marL="3429000" indent="-228600" eaLnBrk="0" fontAlgn="base" hangingPunct="0">
                        <a:spcBef>
                          <a:spcPct val="20000"/>
                        </a:spcBef>
                        <a:spcAft>
                          <a:spcPct val="0"/>
                        </a:spcAft>
                        <a:buSzPct val="80000"/>
                        <a:defRPr>
                          <a:solidFill>
                            <a:srgbClr val="0000FF"/>
                          </a:solidFill>
                          <a:latin typeface="Arial" charset="0"/>
                          <a:ea typeface="MS PGothic" charset="-128"/>
                        </a:defRPr>
                      </a:lvl8pPr>
                      <a:lvl9pPr marL="3886200" indent="-228600" eaLnBrk="0" fontAlgn="base" hangingPunct="0">
                        <a:spcBef>
                          <a:spcPct val="20000"/>
                        </a:spcBef>
                        <a:spcAft>
                          <a:spcPct val="0"/>
                        </a:spcAft>
                        <a:buSzPct val="80000"/>
                        <a:defRPr>
                          <a:solidFill>
                            <a:srgbClr val="0000FF"/>
                          </a:solidFill>
                          <a:latin typeface="Arial" charset="0"/>
                          <a:ea typeface="MS PGothic" charset="-128"/>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en-US" sz="2400" b="0" i="0" u="none" strike="noStrike" cap="none" normalizeH="0" baseline="0">
                          <a:ln>
                            <a:noFill/>
                          </a:ln>
                          <a:solidFill>
                            <a:schemeClr val="tx1"/>
                          </a:solidFill>
                          <a:effectLst/>
                          <a:latin typeface="Arial" charset="0"/>
                          <a:ea typeface="MS PGothic" charset="-128"/>
                        </a:rPr>
                        <a:t>Language</a:t>
                      </a: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buSzPct val="60000"/>
                        <a:defRPr sz="2400">
                          <a:solidFill>
                            <a:schemeClr val="tx1"/>
                          </a:solidFill>
                          <a:latin typeface="Arial" charset="0"/>
                          <a:ea typeface="MS PGothic" charset="-128"/>
                        </a:defRPr>
                      </a:lvl1pPr>
                      <a:lvl2pPr marL="742950" indent="-285750">
                        <a:spcBef>
                          <a:spcPct val="20000"/>
                        </a:spcBef>
                        <a:buSzPct val="110000"/>
                        <a:defRPr sz="2000">
                          <a:solidFill>
                            <a:schemeClr val="hlink"/>
                          </a:solidFill>
                          <a:latin typeface="Arial" charset="0"/>
                          <a:ea typeface="MS PGothic" charset="-128"/>
                        </a:defRPr>
                      </a:lvl2pPr>
                      <a:lvl3pPr marL="1143000" indent="-228600">
                        <a:spcBef>
                          <a:spcPct val="20000"/>
                        </a:spcBef>
                        <a:buSzPct val="70000"/>
                        <a:buFont typeface="Wingdings" charset="2"/>
                        <a:defRPr>
                          <a:solidFill>
                            <a:srgbClr val="800080"/>
                          </a:solidFill>
                          <a:latin typeface="Arial" charset="0"/>
                          <a:ea typeface="MS PGothic" charset="-128"/>
                        </a:defRPr>
                      </a:lvl3pPr>
                      <a:lvl4pPr marL="1600200" indent="-228600">
                        <a:spcBef>
                          <a:spcPct val="20000"/>
                        </a:spcBef>
                        <a:buSzPct val="80000"/>
                        <a:defRPr>
                          <a:solidFill>
                            <a:schemeClr val="tx1"/>
                          </a:solidFill>
                          <a:latin typeface="Arial" charset="0"/>
                          <a:ea typeface="MS PGothic" charset="-128"/>
                        </a:defRPr>
                      </a:lvl4pPr>
                      <a:lvl5pPr marL="2057400" indent="-228600">
                        <a:spcBef>
                          <a:spcPct val="20000"/>
                        </a:spcBef>
                        <a:buSzPct val="80000"/>
                        <a:defRPr>
                          <a:solidFill>
                            <a:srgbClr val="0000FF"/>
                          </a:solidFill>
                          <a:latin typeface="Arial" charset="0"/>
                          <a:ea typeface="MS PGothic" charset="-128"/>
                        </a:defRPr>
                      </a:lvl5pPr>
                      <a:lvl6pPr marL="2514600" indent="-228600" eaLnBrk="0" fontAlgn="base" hangingPunct="0">
                        <a:spcBef>
                          <a:spcPct val="20000"/>
                        </a:spcBef>
                        <a:spcAft>
                          <a:spcPct val="0"/>
                        </a:spcAft>
                        <a:buSzPct val="80000"/>
                        <a:defRPr>
                          <a:solidFill>
                            <a:srgbClr val="0000FF"/>
                          </a:solidFill>
                          <a:latin typeface="Arial" charset="0"/>
                          <a:ea typeface="MS PGothic" charset="-128"/>
                        </a:defRPr>
                      </a:lvl6pPr>
                      <a:lvl7pPr marL="2971800" indent="-228600" eaLnBrk="0" fontAlgn="base" hangingPunct="0">
                        <a:spcBef>
                          <a:spcPct val="20000"/>
                        </a:spcBef>
                        <a:spcAft>
                          <a:spcPct val="0"/>
                        </a:spcAft>
                        <a:buSzPct val="80000"/>
                        <a:defRPr>
                          <a:solidFill>
                            <a:srgbClr val="0000FF"/>
                          </a:solidFill>
                          <a:latin typeface="Arial" charset="0"/>
                          <a:ea typeface="MS PGothic" charset="-128"/>
                        </a:defRPr>
                      </a:lvl7pPr>
                      <a:lvl8pPr marL="3429000" indent="-228600" eaLnBrk="0" fontAlgn="base" hangingPunct="0">
                        <a:spcBef>
                          <a:spcPct val="20000"/>
                        </a:spcBef>
                        <a:spcAft>
                          <a:spcPct val="0"/>
                        </a:spcAft>
                        <a:buSzPct val="80000"/>
                        <a:defRPr>
                          <a:solidFill>
                            <a:srgbClr val="0000FF"/>
                          </a:solidFill>
                          <a:latin typeface="Arial" charset="0"/>
                          <a:ea typeface="MS PGothic" charset="-128"/>
                        </a:defRPr>
                      </a:lvl8pPr>
                      <a:lvl9pPr marL="3886200" indent="-228600" eaLnBrk="0" fontAlgn="base" hangingPunct="0">
                        <a:spcBef>
                          <a:spcPct val="20000"/>
                        </a:spcBef>
                        <a:spcAft>
                          <a:spcPct val="0"/>
                        </a:spcAft>
                        <a:buSzPct val="80000"/>
                        <a:defRPr>
                          <a:solidFill>
                            <a:srgbClr val="0000FF"/>
                          </a:solidFill>
                          <a:latin typeface="Arial" charset="0"/>
                          <a:ea typeface="MS PGothic" charset="-128"/>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en-US" sz="2400" b="0" i="0" u="none" strike="noStrike" cap="none" normalizeH="0" baseline="0">
                          <a:ln>
                            <a:noFill/>
                          </a:ln>
                          <a:solidFill>
                            <a:schemeClr val="tx1"/>
                          </a:solidFill>
                          <a:effectLst/>
                          <a:latin typeface="Arial" charset="0"/>
                          <a:ea typeface="MS PGothic" charset="-128"/>
                        </a:rPr>
                        <a:t>Physical equality</a:t>
                      </a: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buSzPct val="60000"/>
                        <a:defRPr sz="2400">
                          <a:solidFill>
                            <a:schemeClr val="tx1"/>
                          </a:solidFill>
                          <a:latin typeface="Arial" charset="0"/>
                          <a:ea typeface="MS PGothic" charset="-128"/>
                        </a:defRPr>
                      </a:lvl1pPr>
                      <a:lvl2pPr marL="742950" indent="-285750">
                        <a:spcBef>
                          <a:spcPct val="20000"/>
                        </a:spcBef>
                        <a:buSzPct val="110000"/>
                        <a:defRPr sz="2000">
                          <a:solidFill>
                            <a:schemeClr val="hlink"/>
                          </a:solidFill>
                          <a:latin typeface="Arial" charset="0"/>
                          <a:ea typeface="MS PGothic" charset="-128"/>
                        </a:defRPr>
                      </a:lvl2pPr>
                      <a:lvl3pPr marL="1143000" indent="-228600">
                        <a:spcBef>
                          <a:spcPct val="20000"/>
                        </a:spcBef>
                        <a:buSzPct val="70000"/>
                        <a:buFont typeface="Wingdings" charset="2"/>
                        <a:defRPr>
                          <a:solidFill>
                            <a:srgbClr val="800080"/>
                          </a:solidFill>
                          <a:latin typeface="Arial" charset="0"/>
                          <a:ea typeface="MS PGothic" charset="-128"/>
                        </a:defRPr>
                      </a:lvl3pPr>
                      <a:lvl4pPr marL="1600200" indent="-228600">
                        <a:spcBef>
                          <a:spcPct val="20000"/>
                        </a:spcBef>
                        <a:buSzPct val="80000"/>
                        <a:defRPr>
                          <a:solidFill>
                            <a:schemeClr val="tx1"/>
                          </a:solidFill>
                          <a:latin typeface="Arial" charset="0"/>
                          <a:ea typeface="MS PGothic" charset="-128"/>
                        </a:defRPr>
                      </a:lvl4pPr>
                      <a:lvl5pPr marL="2057400" indent="-228600">
                        <a:spcBef>
                          <a:spcPct val="20000"/>
                        </a:spcBef>
                        <a:buSzPct val="80000"/>
                        <a:defRPr>
                          <a:solidFill>
                            <a:srgbClr val="0000FF"/>
                          </a:solidFill>
                          <a:latin typeface="Arial" charset="0"/>
                          <a:ea typeface="MS PGothic" charset="-128"/>
                        </a:defRPr>
                      </a:lvl5pPr>
                      <a:lvl6pPr marL="2514600" indent="-228600" eaLnBrk="0" fontAlgn="base" hangingPunct="0">
                        <a:spcBef>
                          <a:spcPct val="20000"/>
                        </a:spcBef>
                        <a:spcAft>
                          <a:spcPct val="0"/>
                        </a:spcAft>
                        <a:buSzPct val="80000"/>
                        <a:defRPr>
                          <a:solidFill>
                            <a:srgbClr val="0000FF"/>
                          </a:solidFill>
                          <a:latin typeface="Arial" charset="0"/>
                          <a:ea typeface="MS PGothic" charset="-128"/>
                        </a:defRPr>
                      </a:lvl6pPr>
                      <a:lvl7pPr marL="2971800" indent="-228600" eaLnBrk="0" fontAlgn="base" hangingPunct="0">
                        <a:spcBef>
                          <a:spcPct val="20000"/>
                        </a:spcBef>
                        <a:spcAft>
                          <a:spcPct val="0"/>
                        </a:spcAft>
                        <a:buSzPct val="80000"/>
                        <a:defRPr>
                          <a:solidFill>
                            <a:srgbClr val="0000FF"/>
                          </a:solidFill>
                          <a:latin typeface="Arial" charset="0"/>
                          <a:ea typeface="MS PGothic" charset="-128"/>
                        </a:defRPr>
                      </a:lvl7pPr>
                      <a:lvl8pPr marL="3429000" indent="-228600" eaLnBrk="0" fontAlgn="base" hangingPunct="0">
                        <a:spcBef>
                          <a:spcPct val="20000"/>
                        </a:spcBef>
                        <a:spcAft>
                          <a:spcPct val="0"/>
                        </a:spcAft>
                        <a:buSzPct val="80000"/>
                        <a:defRPr>
                          <a:solidFill>
                            <a:srgbClr val="0000FF"/>
                          </a:solidFill>
                          <a:latin typeface="Arial" charset="0"/>
                          <a:ea typeface="MS PGothic" charset="-128"/>
                        </a:defRPr>
                      </a:lvl8pPr>
                      <a:lvl9pPr marL="3886200" indent="-228600" eaLnBrk="0" fontAlgn="base" hangingPunct="0">
                        <a:spcBef>
                          <a:spcPct val="20000"/>
                        </a:spcBef>
                        <a:spcAft>
                          <a:spcPct val="0"/>
                        </a:spcAft>
                        <a:buSzPct val="80000"/>
                        <a:defRPr>
                          <a:solidFill>
                            <a:srgbClr val="0000FF"/>
                          </a:solidFill>
                          <a:latin typeface="Arial" charset="0"/>
                          <a:ea typeface="MS PGothic" charset="-128"/>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en-US" sz="2400" b="0" i="0" u="none" strike="noStrike" cap="none" normalizeH="0" baseline="0">
                          <a:ln>
                            <a:noFill/>
                          </a:ln>
                          <a:solidFill>
                            <a:schemeClr val="tx1"/>
                          </a:solidFill>
                          <a:effectLst/>
                          <a:latin typeface="Arial" charset="0"/>
                          <a:ea typeface="MS PGothic" charset="-128"/>
                        </a:rPr>
                        <a:t>Structural equality</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98475">
                <a:tc>
                  <a:txBody>
                    <a:bodyPr/>
                    <a:lstStyle>
                      <a:lvl1pPr marL="342900" indent="-342900">
                        <a:spcBef>
                          <a:spcPct val="20000"/>
                        </a:spcBef>
                        <a:buSzPct val="60000"/>
                        <a:defRPr sz="2400">
                          <a:solidFill>
                            <a:schemeClr val="tx1"/>
                          </a:solidFill>
                          <a:latin typeface="Arial" charset="0"/>
                          <a:ea typeface="MS PGothic" charset="-128"/>
                        </a:defRPr>
                      </a:lvl1pPr>
                      <a:lvl2pPr marL="742950" indent="-285750">
                        <a:spcBef>
                          <a:spcPct val="20000"/>
                        </a:spcBef>
                        <a:buSzPct val="110000"/>
                        <a:defRPr sz="2000">
                          <a:solidFill>
                            <a:schemeClr val="hlink"/>
                          </a:solidFill>
                          <a:latin typeface="Arial" charset="0"/>
                          <a:ea typeface="MS PGothic" charset="-128"/>
                        </a:defRPr>
                      </a:lvl2pPr>
                      <a:lvl3pPr marL="1143000" indent="-228600">
                        <a:spcBef>
                          <a:spcPct val="20000"/>
                        </a:spcBef>
                        <a:buSzPct val="70000"/>
                        <a:buFont typeface="Wingdings" charset="2"/>
                        <a:defRPr>
                          <a:solidFill>
                            <a:srgbClr val="800080"/>
                          </a:solidFill>
                          <a:latin typeface="Arial" charset="0"/>
                          <a:ea typeface="MS PGothic" charset="-128"/>
                        </a:defRPr>
                      </a:lvl3pPr>
                      <a:lvl4pPr marL="1600200" indent="-228600">
                        <a:spcBef>
                          <a:spcPct val="20000"/>
                        </a:spcBef>
                        <a:buSzPct val="80000"/>
                        <a:defRPr>
                          <a:solidFill>
                            <a:schemeClr val="tx1"/>
                          </a:solidFill>
                          <a:latin typeface="Arial" charset="0"/>
                          <a:ea typeface="MS PGothic" charset="-128"/>
                        </a:defRPr>
                      </a:lvl4pPr>
                      <a:lvl5pPr marL="2057400" indent="-228600">
                        <a:spcBef>
                          <a:spcPct val="20000"/>
                        </a:spcBef>
                        <a:buSzPct val="80000"/>
                        <a:defRPr>
                          <a:solidFill>
                            <a:srgbClr val="0000FF"/>
                          </a:solidFill>
                          <a:latin typeface="Arial" charset="0"/>
                          <a:ea typeface="MS PGothic" charset="-128"/>
                        </a:defRPr>
                      </a:lvl5pPr>
                      <a:lvl6pPr marL="2514600" indent="-228600" eaLnBrk="0" fontAlgn="base" hangingPunct="0">
                        <a:spcBef>
                          <a:spcPct val="20000"/>
                        </a:spcBef>
                        <a:spcAft>
                          <a:spcPct val="0"/>
                        </a:spcAft>
                        <a:buSzPct val="80000"/>
                        <a:defRPr>
                          <a:solidFill>
                            <a:srgbClr val="0000FF"/>
                          </a:solidFill>
                          <a:latin typeface="Arial" charset="0"/>
                          <a:ea typeface="MS PGothic" charset="-128"/>
                        </a:defRPr>
                      </a:lvl6pPr>
                      <a:lvl7pPr marL="2971800" indent="-228600" eaLnBrk="0" fontAlgn="base" hangingPunct="0">
                        <a:spcBef>
                          <a:spcPct val="20000"/>
                        </a:spcBef>
                        <a:spcAft>
                          <a:spcPct val="0"/>
                        </a:spcAft>
                        <a:buSzPct val="80000"/>
                        <a:defRPr>
                          <a:solidFill>
                            <a:srgbClr val="0000FF"/>
                          </a:solidFill>
                          <a:latin typeface="Arial" charset="0"/>
                          <a:ea typeface="MS PGothic" charset="-128"/>
                        </a:defRPr>
                      </a:lvl7pPr>
                      <a:lvl8pPr marL="3429000" indent="-228600" eaLnBrk="0" fontAlgn="base" hangingPunct="0">
                        <a:spcBef>
                          <a:spcPct val="20000"/>
                        </a:spcBef>
                        <a:spcAft>
                          <a:spcPct val="0"/>
                        </a:spcAft>
                        <a:buSzPct val="80000"/>
                        <a:defRPr>
                          <a:solidFill>
                            <a:srgbClr val="0000FF"/>
                          </a:solidFill>
                          <a:latin typeface="Arial" charset="0"/>
                          <a:ea typeface="MS PGothic" charset="-128"/>
                        </a:defRPr>
                      </a:lvl8pPr>
                      <a:lvl9pPr marL="3886200" indent="-228600" eaLnBrk="0" fontAlgn="base" hangingPunct="0">
                        <a:spcBef>
                          <a:spcPct val="20000"/>
                        </a:spcBef>
                        <a:spcAft>
                          <a:spcPct val="0"/>
                        </a:spcAft>
                        <a:buSzPct val="80000"/>
                        <a:defRPr>
                          <a:solidFill>
                            <a:srgbClr val="0000FF"/>
                          </a:solidFill>
                          <a:latin typeface="Arial" charset="0"/>
                          <a:ea typeface="MS PGothic" charset="-128"/>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en-US" sz="2400" b="0" i="0" u="sng" strike="noStrike" cap="none" normalizeH="0" baseline="0">
                          <a:ln>
                            <a:noFill/>
                          </a:ln>
                          <a:solidFill>
                            <a:schemeClr val="tx1"/>
                          </a:solidFill>
                          <a:effectLst/>
                          <a:latin typeface="Arial" charset="0"/>
                          <a:ea typeface="MS PGothic" charset="-128"/>
                          <a:hlinkClick r:id="rId3" tooltip="Java (programming language)"/>
                        </a:rPr>
                        <a:t>Java</a:t>
                      </a:r>
                      <a:endParaRPr kumimoji="0" lang="en-US" altLang="en-US" sz="2400" b="0" i="0" u="sng" strike="noStrike" cap="none" normalizeH="0" baseline="0">
                        <a:ln>
                          <a:noFill/>
                        </a:ln>
                        <a:solidFill>
                          <a:schemeClr val="tx1"/>
                        </a:solidFill>
                        <a:effectLst/>
                        <a:latin typeface="Arial" charset="0"/>
                        <a:ea typeface="MS PGothic" charset="-128"/>
                      </a:endParaRP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buSzPct val="60000"/>
                        <a:defRPr sz="2400">
                          <a:solidFill>
                            <a:schemeClr val="tx1"/>
                          </a:solidFill>
                          <a:latin typeface="Arial" charset="0"/>
                          <a:ea typeface="MS PGothic" charset="-128"/>
                        </a:defRPr>
                      </a:lvl1pPr>
                      <a:lvl2pPr marL="742950" indent="-285750">
                        <a:spcBef>
                          <a:spcPct val="20000"/>
                        </a:spcBef>
                        <a:buSzPct val="110000"/>
                        <a:defRPr sz="2000">
                          <a:solidFill>
                            <a:schemeClr val="hlink"/>
                          </a:solidFill>
                          <a:latin typeface="Arial" charset="0"/>
                          <a:ea typeface="MS PGothic" charset="-128"/>
                        </a:defRPr>
                      </a:lvl2pPr>
                      <a:lvl3pPr marL="1143000" indent="-228600">
                        <a:spcBef>
                          <a:spcPct val="20000"/>
                        </a:spcBef>
                        <a:buSzPct val="70000"/>
                        <a:buFont typeface="Wingdings" charset="2"/>
                        <a:defRPr>
                          <a:solidFill>
                            <a:srgbClr val="800080"/>
                          </a:solidFill>
                          <a:latin typeface="Arial" charset="0"/>
                          <a:ea typeface="MS PGothic" charset="-128"/>
                        </a:defRPr>
                      </a:lvl3pPr>
                      <a:lvl4pPr marL="1600200" indent="-228600">
                        <a:spcBef>
                          <a:spcPct val="20000"/>
                        </a:spcBef>
                        <a:buSzPct val="80000"/>
                        <a:defRPr>
                          <a:solidFill>
                            <a:schemeClr val="tx1"/>
                          </a:solidFill>
                          <a:latin typeface="Arial" charset="0"/>
                          <a:ea typeface="MS PGothic" charset="-128"/>
                        </a:defRPr>
                      </a:lvl4pPr>
                      <a:lvl5pPr marL="2057400" indent="-228600">
                        <a:spcBef>
                          <a:spcPct val="20000"/>
                        </a:spcBef>
                        <a:buSzPct val="80000"/>
                        <a:defRPr>
                          <a:solidFill>
                            <a:srgbClr val="0000FF"/>
                          </a:solidFill>
                          <a:latin typeface="Arial" charset="0"/>
                          <a:ea typeface="MS PGothic" charset="-128"/>
                        </a:defRPr>
                      </a:lvl5pPr>
                      <a:lvl6pPr marL="2514600" indent="-228600" eaLnBrk="0" fontAlgn="base" hangingPunct="0">
                        <a:spcBef>
                          <a:spcPct val="20000"/>
                        </a:spcBef>
                        <a:spcAft>
                          <a:spcPct val="0"/>
                        </a:spcAft>
                        <a:buSzPct val="80000"/>
                        <a:defRPr>
                          <a:solidFill>
                            <a:srgbClr val="0000FF"/>
                          </a:solidFill>
                          <a:latin typeface="Arial" charset="0"/>
                          <a:ea typeface="MS PGothic" charset="-128"/>
                        </a:defRPr>
                      </a:lvl6pPr>
                      <a:lvl7pPr marL="2971800" indent="-228600" eaLnBrk="0" fontAlgn="base" hangingPunct="0">
                        <a:spcBef>
                          <a:spcPct val="20000"/>
                        </a:spcBef>
                        <a:spcAft>
                          <a:spcPct val="0"/>
                        </a:spcAft>
                        <a:buSzPct val="80000"/>
                        <a:defRPr>
                          <a:solidFill>
                            <a:srgbClr val="0000FF"/>
                          </a:solidFill>
                          <a:latin typeface="Arial" charset="0"/>
                          <a:ea typeface="MS PGothic" charset="-128"/>
                        </a:defRPr>
                      </a:lvl7pPr>
                      <a:lvl8pPr marL="3429000" indent="-228600" eaLnBrk="0" fontAlgn="base" hangingPunct="0">
                        <a:spcBef>
                          <a:spcPct val="20000"/>
                        </a:spcBef>
                        <a:spcAft>
                          <a:spcPct val="0"/>
                        </a:spcAft>
                        <a:buSzPct val="80000"/>
                        <a:defRPr>
                          <a:solidFill>
                            <a:srgbClr val="0000FF"/>
                          </a:solidFill>
                          <a:latin typeface="Arial" charset="0"/>
                          <a:ea typeface="MS PGothic" charset="-128"/>
                        </a:defRPr>
                      </a:lvl8pPr>
                      <a:lvl9pPr marL="3886200" indent="-228600" eaLnBrk="0" fontAlgn="base" hangingPunct="0">
                        <a:spcBef>
                          <a:spcPct val="20000"/>
                        </a:spcBef>
                        <a:spcAft>
                          <a:spcPct val="0"/>
                        </a:spcAft>
                        <a:buSzPct val="80000"/>
                        <a:defRPr>
                          <a:solidFill>
                            <a:srgbClr val="0000FF"/>
                          </a:solidFill>
                          <a:latin typeface="Arial" charset="0"/>
                          <a:ea typeface="MS PGothic" charset="-128"/>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en-US" sz="2000" b="1" i="0" u="none" strike="noStrike" cap="none" normalizeH="0" baseline="0">
                          <a:ln>
                            <a:noFill/>
                          </a:ln>
                          <a:solidFill>
                            <a:srgbClr val="FF0000"/>
                          </a:solidFill>
                          <a:effectLst/>
                          <a:latin typeface="Arial" charset="0"/>
                          <a:ea typeface="MS PGothic" charset="-128"/>
                        </a:rPr>
                        <a:t>a == b</a:t>
                      </a: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buSzPct val="60000"/>
                        <a:defRPr sz="2400">
                          <a:solidFill>
                            <a:schemeClr val="tx1"/>
                          </a:solidFill>
                          <a:latin typeface="Arial" charset="0"/>
                          <a:ea typeface="MS PGothic" charset="-128"/>
                        </a:defRPr>
                      </a:lvl1pPr>
                      <a:lvl2pPr marL="742950" indent="-285750">
                        <a:spcBef>
                          <a:spcPct val="20000"/>
                        </a:spcBef>
                        <a:buSzPct val="110000"/>
                        <a:defRPr sz="2000">
                          <a:solidFill>
                            <a:schemeClr val="hlink"/>
                          </a:solidFill>
                          <a:latin typeface="Arial" charset="0"/>
                          <a:ea typeface="MS PGothic" charset="-128"/>
                        </a:defRPr>
                      </a:lvl2pPr>
                      <a:lvl3pPr marL="1143000" indent="-228600">
                        <a:spcBef>
                          <a:spcPct val="20000"/>
                        </a:spcBef>
                        <a:buSzPct val="70000"/>
                        <a:buFont typeface="Wingdings" charset="2"/>
                        <a:defRPr>
                          <a:solidFill>
                            <a:srgbClr val="800080"/>
                          </a:solidFill>
                          <a:latin typeface="Arial" charset="0"/>
                          <a:ea typeface="MS PGothic" charset="-128"/>
                        </a:defRPr>
                      </a:lvl3pPr>
                      <a:lvl4pPr marL="1600200" indent="-228600">
                        <a:spcBef>
                          <a:spcPct val="20000"/>
                        </a:spcBef>
                        <a:buSzPct val="80000"/>
                        <a:defRPr>
                          <a:solidFill>
                            <a:schemeClr val="tx1"/>
                          </a:solidFill>
                          <a:latin typeface="Arial" charset="0"/>
                          <a:ea typeface="MS PGothic" charset="-128"/>
                        </a:defRPr>
                      </a:lvl4pPr>
                      <a:lvl5pPr marL="2057400" indent="-228600">
                        <a:spcBef>
                          <a:spcPct val="20000"/>
                        </a:spcBef>
                        <a:buSzPct val="80000"/>
                        <a:defRPr>
                          <a:solidFill>
                            <a:srgbClr val="0000FF"/>
                          </a:solidFill>
                          <a:latin typeface="Arial" charset="0"/>
                          <a:ea typeface="MS PGothic" charset="-128"/>
                        </a:defRPr>
                      </a:lvl5pPr>
                      <a:lvl6pPr marL="2514600" indent="-228600" eaLnBrk="0" fontAlgn="base" hangingPunct="0">
                        <a:spcBef>
                          <a:spcPct val="20000"/>
                        </a:spcBef>
                        <a:spcAft>
                          <a:spcPct val="0"/>
                        </a:spcAft>
                        <a:buSzPct val="80000"/>
                        <a:defRPr>
                          <a:solidFill>
                            <a:srgbClr val="0000FF"/>
                          </a:solidFill>
                          <a:latin typeface="Arial" charset="0"/>
                          <a:ea typeface="MS PGothic" charset="-128"/>
                        </a:defRPr>
                      </a:lvl6pPr>
                      <a:lvl7pPr marL="2971800" indent="-228600" eaLnBrk="0" fontAlgn="base" hangingPunct="0">
                        <a:spcBef>
                          <a:spcPct val="20000"/>
                        </a:spcBef>
                        <a:spcAft>
                          <a:spcPct val="0"/>
                        </a:spcAft>
                        <a:buSzPct val="80000"/>
                        <a:defRPr>
                          <a:solidFill>
                            <a:srgbClr val="0000FF"/>
                          </a:solidFill>
                          <a:latin typeface="Arial" charset="0"/>
                          <a:ea typeface="MS PGothic" charset="-128"/>
                        </a:defRPr>
                      </a:lvl7pPr>
                      <a:lvl8pPr marL="3429000" indent="-228600" eaLnBrk="0" fontAlgn="base" hangingPunct="0">
                        <a:spcBef>
                          <a:spcPct val="20000"/>
                        </a:spcBef>
                        <a:spcAft>
                          <a:spcPct val="0"/>
                        </a:spcAft>
                        <a:buSzPct val="80000"/>
                        <a:defRPr>
                          <a:solidFill>
                            <a:srgbClr val="0000FF"/>
                          </a:solidFill>
                          <a:latin typeface="Arial" charset="0"/>
                          <a:ea typeface="MS PGothic" charset="-128"/>
                        </a:defRPr>
                      </a:lvl8pPr>
                      <a:lvl9pPr marL="3886200" indent="-228600" eaLnBrk="0" fontAlgn="base" hangingPunct="0">
                        <a:spcBef>
                          <a:spcPct val="20000"/>
                        </a:spcBef>
                        <a:spcAft>
                          <a:spcPct val="0"/>
                        </a:spcAft>
                        <a:buSzPct val="80000"/>
                        <a:defRPr>
                          <a:solidFill>
                            <a:srgbClr val="0000FF"/>
                          </a:solidFill>
                          <a:latin typeface="Arial" charset="0"/>
                          <a:ea typeface="MS PGothic" charset="-128"/>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en-US" sz="2000" b="1" i="0" u="none" strike="noStrike" cap="none" normalizeH="0" baseline="0">
                          <a:ln>
                            <a:noFill/>
                          </a:ln>
                          <a:solidFill>
                            <a:srgbClr val="FF0000"/>
                          </a:solidFill>
                          <a:effectLst/>
                          <a:latin typeface="Arial" charset="0"/>
                          <a:ea typeface="MS PGothic" charset="-128"/>
                        </a:rPr>
                        <a:t>a.equals(b)</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500063">
                <a:tc>
                  <a:txBody>
                    <a:bodyPr/>
                    <a:lstStyle>
                      <a:lvl1pPr marL="342900" indent="-342900">
                        <a:spcBef>
                          <a:spcPct val="20000"/>
                        </a:spcBef>
                        <a:buSzPct val="60000"/>
                        <a:defRPr sz="2400">
                          <a:solidFill>
                            <a:schemeClr val="tx1"/>
                          </a:solidFill>
                          <a:latin typeface="Arial" charset="0"/>
                          <a:ea typeface="MS PGothic" charset="-128"/>
                        </a:defRPr>
                      </a:lvl1pPr>
                      <a:lvl2pPr marL="742950" indent="-285750">
                        <a:spcBef>
                          <a:spcPct val="20000"/>
                        </a:spcBef>
                        <a:buSzPct val="110000"/>
                        <a:defRPr sz="2000">
                          <a:solidFill>
                            <a:schemeClr val="hlink"/>
                          </a:solidFill>
                          <a:latin typeface="Arial" charset="0"/>
                          <a:ea typeface="MS PGothic" charset="-128"/>
                        </a:defRPr>
                      </a:lvl2pPr>
                      <a:lvl3pPr marL="1143000" indent="-228600">
                        <a:spcBef>
                          <a:spcPct val="20000"/>
                        </a:spcBef>
                        <a:buSzPct val="70000"/>
                        <a:buFont typeface="Wingdings" charset="2"/>
                        <a:defRPr>
                          <a:solidFill>
                            <a:srgbClr val="800080"/>
                          </a:solidFill>
                          <a:latin typeface="Arial" charset="0"/>
                          <a:ea typeface="MS PGothic" charset="-128"/>
                        </a:defRPr>
                      </a:lvl3pPr>
                      <a:lvl4pPr marL="1600200" indent="-228600">
                        <a:spcBef>
                          <a:spcPct val="20000"/>
                        </a:spcBef>
                        <a:buSzPct val="80000"/>
                        <a:defRPr>
                          <a:solidFill>
                            <a:schemeClr val="tx1"/>
                          </a:solidFill>
                          <a:latin typeface="Arial" charset="0"/>
                          <a:ea typeface="MS PGothic" charset="-128"/>
                        </a:defRPr>
                      </a:lvl4pPr>
                      <a:lvl5pPr marL="2057400" indent="-228600">
                        <a:spcBef>
                          <a:spcPct val="20000"/>
                        </a:spcBef>
                        <a:buSzPct val="80000"/>
                        <a:defRPr>
                          <a:solidFill>
                            <a:srgbClr val="0000FF"/>
                          </a:solidFill>
                          <a:latin typeface="Arial" charset="0"/>
                          <a:ea typeface="MS PGothic" charset="-128"/>
                        </a:defRPr>
                      </a:lvl5pPr>
                      <a:lvl6pPr marL="2514600" indent="-228600" eaLnBrk="0" fontAlgn="base" hangingPunct="0">
                        <a:spcBef>
                          <a:spcPct val="20000"/>
                        </a:spcBef>
                        <a:spcAft>
                          <a:spcPct val="0"/>
                        </a:spcAft>
                        <a:buSzPct val="80000"/>
                        <a:defRPr>
                          <a:solidFill>
                            <a:srgbClr val="0000FF"/>
                          </a:solidFill>
                          <a:latin typeface="Arial" charset="0"/>
                          <a:ea typeface="MS PGothic" charset="-128"/>
                        </a:defRPr>
                      </a:lvl6pPr>
                      <a:lvl7pPr marL="2971800" indent="-228600" eaLnBrk="0" fontAlgn="base" hangingPunct="0">
                        <a:spcBef>
                          <a:spcPct val="20000"/>
                        </a:spcBef>
                        <a:spcAft>
                          <a:spcPct val="0"/>
                        </a:spcAft>
                        <a:buSzPct val="80000"/>
                        <a:defRPr>
                          <a:solidFill>
                            <a:srgbClr val="0000FF"/>
                          </a:solidFill>
                          <a:latin typeface="Arial" charset="0"/>
                          <a:ea typeface="MS PGothic" charset="-128"/>
                        </a:defRPr>
                      </a:lvl7pPr>
                      <a:lvl8pPr marL="3429000" indent="-228600" eaLnBrk="0" fontAlgn="base" hangingPunct="0">
                        <a:spcBef>
                          <a:spcPct val="20000"/>
                        </a:spcBef>
                        <a:spcAft>
                          <a:spcPct val="0"/>
                        </a:spcAft>
                        <a:buSzPct val="80000"/>
                        <a:defRPr>
                          <a:solidFill>
                            <a:srgbClr val="0000FF"/>
                          </a:solidFill>
                          <a:latin typeface="Arial" charset="0"/>
                          <a:ea typeface="MS PGothic" charset="-128"/>
                        </a:defRPr>
                      </a:lvl8pPr>
                      <a:lvl9pPr marL="3886200" indent="-228600" eaLnBrk="0" fontAlgn="base" hangingPunct="0">
                        <a:spcBef>
                          <a:spcPct val="20000"/>
                        </a:spcBef>
                        <a:spcAft>
                          <a:spcPct val="0"/>
                        </a:spcAft>
                        <a:buSzPct val="80000"/>
                        <a:defRPr>
                          <a:solidFill>
                            <a:srgbClr val="0000FF"/>
                          </a:solidFill>
                          <a:latin typeface="Arial" charset="0"/>
                          <a:ea typeface="MS PGothic" charset="-128"/>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en-US" sz="2400" b="0" i="0" u="sng" strike="noStrike" cap="none" normalizeH="0" baseline="0">
                          <a:ln>
                            <a:noFill/>
                          </a:ln>
                          <a:solidFill>
                            <a:schemeClr val="tx1"/>
                          </a:solidFill>
                          <a:effectLst/>
                          <a:latin typeface="Arial" charset="0"/>
                          <a:ea typeface="MS PGothic" charset="-128"/>
                          <a:hlinkClick r:id="rId4" tooltip="C"/>
                        </a:rPr>
                        <a:t>C</a:t>
                      </a:r>
                      <a:endParaRPr kumimoji="0" lang="en-US" altLang="en-US" sz="2400" b="0" i="0" u="sng" strike="noStrike" cap="none" normalizeH="0" baseline="0">
                        <a:ln>
                          <a:noFill/>
                        </a:ln>
                        <a:solidFill>
                          <a:schemeClr val="tx1"/>
                        </a:solidFill>
                        <a:effectLst/>
                        <a:latin typeface="Arial" charset="0"/>
                        <a:ea typeface="MS PGothic" charset="-128"/>
                      </a:endParaRP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buSzPct val="60000"/>
                        <a:defRPr sz="2400">
                          <a:solidFill>
                            <a:schemeClr val="tx1"/>
                          </a:solidFill>
                          <a:latin typeface="Arial" charset="0"/>
                          <a:ea typeface="MS PGothic" charset="-128"/>
                        </a:defRPr>
                      </a:lvl1pPr>
                      <a:lvl2pPr marL="742950" indent="-285750">
                        <a:spcBef>
                          <a:spcPct val="20000"/>
                        </a:spcBef>
                        <a:buSzPct val="110000"/>
                        <a:defRPr sz="2000">
                          <a:solidFill>
                            <a:schemeClr val="hlink"/>
                          </a:solidFill>
                          <a:latin typeface="Arial" charset="0"/>
                          <a:ea typeface="MS PGothic" charset="-128"/>
                        </a:defRPr>
                      </a:lvl2pPr>
                      <a:lvl3pPr marL="1143000" indent="-228600">
                        <a:spcBef>
                          <a:spcPct val="20000"/>
                        </a:spcBef>
                        <a:buSzPct val="70000"/>
                        <a:buFont typeface="Wingdings" charset="2"/>
                        <a:defRPr>
                          <a:solidFill>
                            <a:srgbClr val="800080"/>
                          </a:solidFill>
                          <a:latin typeface="Arial" charset="0"/>
                          <a:ea typeface="MS PGothic" charset="-128"/>
                        </a:defRPr>
                      </a:lvl3pPr>
                      <a:lvl4pPr marL="1600200" indent="-228600">
                        <a:spcBef>
                          <a:spcPct val="20000"/>
                        </a:spcBef>
                        <a:buSzPct val="80000"/>
                        <a:defRPr>
                          <a:solidFill>
                            <a:schemeClr val="tx1"/>
                          </a:solidFill>
                          <a:latin typeface="Arial" charset="0"/>
                          <a:ea typeface="MS PGothic" charset="-128"/>
                        </a:defRPr>
                      </a:lvl4pPr>
                      <a:lvl5pPr marL="2057400" indent="-228600">
                        <a:spcBef>
                          <a:spcPct val="20000"/>
                        </a:spcBef>
                        <a:buSzPct val="80000"/>
                        <a:defRPr>
                          <a:solidFill>
                            <a:srgbClr val="0000FF"/>
                          </a:solidFill>
                          <a:latin typeface="Arial" charset="0"/>
                          <a:ea typeface="MS PGothic" charset="-128"/>
                        </a:defRPr>
                      </a:lvl5pPr>
                      <a:lvl6pPr marL="2514600" indent="-228600" eaLnBrk="0" fontAlgn="base" hangingPunct="0">
                        <a:spcBef>
                          <a:spcPct val="20000"/>
                        </a:spcBef>
                        <a:spcAft>
                          <a:spcPct val="0"/>
                        </a:spcAft>
                        <a:buSzPct val="80000"/>
                        <a:defRPr>
                          <a:solidFill>
                            <a:srgbClr val="0000FF"/>
                          </a:solidFill>
                          <a:latin typeface="Arial" charset="0"/>
                          <a:ea typeface="MS PGothic" charset="-128"/>
                        </a:defRPr>
                      </a:lvl6pPr>
                      <a:lvl7pPr marL="2971800" indent="-228600" eaLnBrk="0" fontAlgn="base" hangingPunct="0">
                        <a:spcBef>
                          <a:spcPct val="20000"/>
                        </a:spcBef>
                        <a:spcAft>
                          <a:spcPct val="0"/>
                        </a:spcAft>
                        <a:buSzPct val="80000"/>
                        <a:defRPr>
                          <a:solidFill>
                            <a:srgbClr val="0000FF"/>
                          </a:solidFill>
                          <a:latin typeface="Arial" charset="0"/>
                          <a:ea typeface="MS PGothic" charset="-128"/>
                        </a:defRPr>
                      </a:lvl7pPr>
                      <a:lvl8pPr marL="3429000" indent="-228600" eaLnBrk="0" fontAlgn="base" hangingPunct="0">
                        <a:spcBef>
                          <a:spcPct val="20000"/>
                        </a:spcBef>
                        <a:spcAft>
                          <a:spcPct val="0"/>
                        </a:spcAft>
                        <a:buSzPct val="80000"/>
                        <a:defRPr>
                          <a:solidFill>
                            <a:srgbClr val="0000FF"/>
                          </a:solidFill>
                          <a:latin typeface="Arial" charset="0"/>
                          <a:ea typeface="MS PGothic" charset="-128"/>
                        </a:defRPr>
                      </a:lvl8pPr>
                      <a:lvl9pPr marL="3886200" indent="-228600" eaLnBrk="0" fontAlgn="base" hangingPunct="0">
                        <a:spcBef>
                          <a:spcPct val="20000"/>
                        </a:spcBef>
                        <a:spcAft>
                          <a:spcPct val="0"/>
                        </a:spcAft>
                        <a:buSzPct val="80000"/>
                        <a:defRPr>
                          <a:solidFill>
                            <a:srgbClr val="0000FF"/>
                          </a:solidFill>
                          <a:latin typeface="Arial" charset="0"/>
                          <a:ea typeface="MS PGothic" charset="-128"/>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en-US" sz="2000" b="1" i="0" u="none" strike="noStrike" cap="none" normalizeH="0" baseline="0">
                          <a:ln>
                            <a:noFill/>
                          </a:ln>
                          <a:solidFill>
                            <a:srgbClr val="FF0000"/>
                          </a:solidFill>
                          <a:effectLst/>
                          <a:latin typeface="Arial" charset="0"/>
                          <a:ea typeface="MS PGothic" charset="-128"/>
                        </a:rPr>
                        <a:t>a == b</a:t>
                      </a: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buSzPct val="60000"/>
                        <a:defRPr sz="2400">
                          <a:solidFill>
                            <a:schemeClr val="tx1"/>
                          </a:solidFill>
                          <a:latin typeface="Arial" charset="0"/>
                          <a:ea typeface="MS PGothic" charset="-128"/>
                        </a:defRPr>
                      </a:lvl1pPr>
                      <a:lvl2pPr marL="742950" indent="-285750">
                        <a:spcBef>
                          <a:spcPct val="20000"/>
                        </a:spcBef>
                        <a:buSzPct val="110000"/>
                        <a:defRPr sz="2000">
                          <a:solidFill>
                            <a:schemeClr val="hlink"/>
                          </a:solidFill>
                          <a:latin typeface="Arial" charset="0"/>
                          <a:ea typeface="MS PGothic" charset="-128"/>
                        </a:defRPr>
                      </a:lvl2pPr>
                      <a:lvl3pPr marL="1143000" indent="-228600">
                        <a:spcBef>
                          <a:spcPct val="20000"/>
                        </a:spcBef>
                        <a:buSzPct val="70000"/>
                        <a:buFont typeface="Wingdings" charset="2"/>
                        <a:defRPr>
                          <a:solidFill>
                            <a:srgbClr val="800080"/>
                          </a:solidFill>
                          <a:latin typeface="Arial" charset="0"/>
                          <a:ea typeface="MS PGothic" charset="-128"/>
                        </a:defRPr>
                      </a:lvl3pPr>
                      <a:lvl4pPr marL="1600200" indent="-228600">
                        <a:spcBef>
                          <a:spcPct val="20000"/>
                        </a:spcBef>
                        <a:buSzPct val="80000"/>
                        <a:defRPr>
                          <a:solidFill>
                            <a:schemeClr val="tx1"/>
                          </a:solidFill>
                          <a:latin typeface="Arial" charset="0"/>
                          <a:ea typeface="MS PGothic" charset="-128"/>
                        </a:defRPr>
                      </a:lvl4pPr>
                      <a:lvl5pPr marL="2057400" indent="-228600">
                        <a:spcBef>
                          <a:spcPct val="20000"/>
                        </a:spcBef>
                        <a:buSzPct val="80000"/>
                        <a:defRPr>
                          <a:solidFill>
                            <a:srgbClr val="0000FF"/>
                          </a:solidFill>
                          <a:latin typeface="Arial" charset="0"/>
                          <a:ea typeface="MS PGothic" charset="-128"/>
                        </a:defRPr>
                      </a:lvl5pPr>
                      <a:lvl6pPr marL="2514600" indent="-228600" eaLnBrk="0" fontAlgn="base" hangingPunct="0">
                        <a:spcBef>
                          <a:spcPct val="20000"/>
                        </a:spcBef>
                        <a:spcAft>
                          <a:spcPct val="0"/>
                        </a:spcAft>
                        <a:buSzPct val="80000"/>
                        <a:defRPr>
                          <a:solidFill>
                            <a:srgbClr val="0000FF"/>
                          </a:solidFill>
                          <a:latin typeface="Arial" charset="0"/>
                          <a:ea typeface="MS PGothic" charset="-128"/>
                        </a:defRPr>
                      </a:lvl6pPr>
                      <a:lvl7pPr marL="2971800" indent="-228600" eaLnBrk="0" fontAlgn="base" hangingPunct="0">
                        <a:spcBef>
                          <a:spcPct val="20000"/>
                        </a:spcBef>
                        <a:spcAft>
                          <a:spcPct val="0"/>
                        </a:spcAft>
                        <a:buSzPct val="80000"/>
                        <a:defRPr>
                          <a:solidFill>
                            <a:srgbClr val="0000FF"/>
                          </a:solidFill>
                          <a:latin typeface="Arial" charset="0"/>
                          <a:ea typeface="MS PGothic" charset="-128"/>
                        </a:defRPr>
                      </a:lvl7pPr>
                      <a:lvl8pPr marL="3429000" indent="-228600" eaLnBrk="0" fontAlgn="base" hangingPunct="0">
                        <a:spcBef>
                          <a:spcPct val="20000"/>
                        </a:spcBef>
                        <a:spcAft>
                          <a:spcPct val="0"/>
                        </a:spcAft>
                        <a:buSzPct val="80000"/>
                        <a:defRPr>
                          <a:solidFill>
                            <a:srgbClr val="0000FF"/>
                          </a:solidFill>
                          <a:latin typeface="Arial" charset="0"/>
                          <a:ea typeface="MS PGothic" charset="-128"/>
                        </a:defRPr>
                      </a:lvl8pPr>
                      <a:lvl9pPr marL="3886200" indent="-228600" eaLnBrk="0" fontAlgn="base" hangingPunct="0">
                        <a:spcBef>
                          <a:spcPct val="20000"/>
                        </a:spcBef>
                        <a:spcAft>
                          <a:spcPct val="0"/>
                        </a:spcAft>
                        <a:buSzPct val="80000"/>
                        <a:defRPr>
                          <a:solidFill>
                            <a:srgbClr val="0000FF"/>
                          </a:solidFill>
                          <a:latin typeface="Arial" charset="0"/>
                          <a:ea typeface="MS PGothic" charset="-128"/>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en-US" sz="2000" b="1" i="0" u="none" strike="noStrike" cap="none" normalizeH="0" baseline="0">
                          <a:ln>
                            <a:noFill/>
                          </a:ln>
                          <a:solidFill>
                            <a:srgbClr val="FF0000"/>
                          </a:solidFill>
                          <a:effectLst/>
                          <a:latin typeface="Arial" charset="0"/>
                          <a:ea typeface="MS PGothic" charset="-128"/>
                        </a:rPr>
                        <a:t>*a == *b</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500063">
                <a:tc>
                  <a:txBody>
                    <a:bodyPr/>
                    <a:lstStyle>
                      <a:lvl1pPr marL="342900" indent="-342900">
                        <a:spcBef>
                          <a:spcPct val="20000"/>
                        </a:spcBef>
                        <a:buSzPct val="60000"/>
                        <a:defRPr sz="2400">
                          <a:solidFill>
                            <a:schemeClr val="tx1"/>
                          </a:solidFill>
                          <a:latin typeface="Arial" charset="0"/>
                          <a:ea typeface="MS PGothic" charset="-128"/>
                        </a:defRPr>
                      </a:lvl1pPr>
                      <a:lvl2pPr marL="742950" indent="-285750">
                        <a:spcBef>
                          <a:spcPct val="20000"/>
                        </a:spcBef>
                        <a:buSzPct val="110000"/>
                        <a:defRPr sz="2000">
                          <a:solidFill>
                            <a:schemeClr val="hlink"/>
                          </a:solidFill>
                          <a:latin typeface="Arial" charset="0"/>
                          <a:ea typeface="MS PGothic" charset="-128"/>
                        </a:defRPr>
                      </a:lvl2pPr>
                      <a:lvl3pPr marL="1143000" indent="-228600">
                        <a:spcBef>
                          <a:spcPct val="20000"/>
                        </a:spcBef>
                        <a:buSzPct val="70000"/>
                        <a:buFont typeface="Wingdings" charset="2"/>
                        <a:defRPr>
                          <a:solidFill>
                            <a:srgbClr val="800080"/>
                          </a:solidFill>
                          <a:latin typeface="Arial" charset="0"/>
                          <a:ea typeface="MS PGothic" charset="-128"/>
                        </a:defRPr>
                      </a:lvl3pPr>
                      <a:lvl4pPr marL="1600200" indent="-228600">
                        <a:spcBef>
                          <a:spcPct val="20000"/>
                        </a:spcBef>
                        <a:buSzPct val="80000"/>
                        <a:defRPr>
                          <a:solidFill>
                            <a:schemeClr val="tx1"/>
                          </a:solidFill>
                          <a:latin typeface="Arial" charset="0"/>
                          <a:ea typeface="MS PGothic" charset="-128"/>
                        </a:defRPr>
                      </a:lvl4pPr>
                      <a:lvl5pPr marL="2057400" indent="-228600">
                        <a:spcBef>
                          <a:spcPct val="20000"/>
                        </a:spcBef>
                        <a:buSzPct val="80000"/>
                        <a:defRPr>
                          <a:solidFill>
                            <a:srgbClr val="0000FF"/>
                          </a:solidFill>
                          <a:latin typeface="Arial" charset="0"/>
                          <a:ea typeface="MS PGothic" charset="-128"/>
                        </a:defRPr>
                      </a:lvl5pPr>
                      <a:lvl6pPr marL="2514600" indent="-228600" eaLnBrk="0" fontAlgn="base" hangingPunct="0">
                        <a:spcBef>
                          <a:spcPct val="20000"/>
                        </a:spcBef>
                        <a:spcAft>
                          <a:spcPct val="0"/>
                        </a:spcAft>
                        <a:buSzPct val="80000"/>
                        <a:defRPr>
                          <a:solidFill>
                            <a:srgbClr val="0000FF"/>
                          </a:solidFill>
                          <a:latin typeface="Arial" charset="0"/>
                          <a:ea typeface="MS PGothic" charset="-128"/>
                        </a:defRPr>
                      </a:lvl6pPr>
                      <a:lvl7pPr marL="2971800" indent="-228600" eaLnBrk="0" fontAlgn="base" hangingPunct="0">
                        <a:spcBef>
                          <a:spcPct val="20000"/>
                        </a:spcBef>
                        <a:spcAft>
                          <a:spcPct val="0"/>
                        </a:spcAft>
                        <a:buSzPct val="80000"/>
                        <a:defRPr>
                          <a:solidFill>
                            <a:srgbClr val="0000FF"/>
                          </a:solidFill>
                          <a:latin typeface="Arial" charset="0"/>
                          <a:ea typeface="MS PGothic" charset="-128"/>
                        </a:defRPr>
                      </a:lvl7pPr>
                      <a:lvl8pPr marL="3429000" indent="-228600" eaLnBrk="0" fontAlgn="base" hangingPunct="0">
                        <a:spcBef>
                          <a:spcPct val="20000"/>
                        </a:spcBef>
                        <a:spcAft>
                          <a:spcPct val="0"/>
                        </a:spcAft>
                        <a:buSzPct val="80000"/>
                        <a:defRPr>
                          <a:solidFill>
                            <a:srgbClr val="0000FF"/>
                          </a:solidFill>
                          <a:latin typeface="Arial" charset="0"/>
                          <a:ea typeface="MS PGothic" charset="-128"/>
                        </a:defRPr>
                      </a:lvl8pPr>
                      <a:lvl9pPr marL="3886200" indent="-228600" eaLnBrk="0" fontAlgn="base" hangingPunct="0">
                        <a:spcBef>
                          <a:spcPct val="20000"/>
                        </a:spcBef>
                        <a:spcAft>
                          <a:spcPct val="0"/>
                        </a:spcAft>
                        <a:buSzPct val="80000"/>
                        <a:defRPr>
                          <a:solidFill>
                            <a:srgbClr val="0000FF"/>
                          </a:solidFill>
                          <a:latin typeface="Arial" charset="0"/>
                          <a:ea typeface="MS PGothic" charset="-128"/>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en-US" sz="2400" b="0" i="0" u="sng" strike="noStrike" cap="none" normalizeH="0" baseline="0">
                          <a:ln>
                            <a:noFill/>
                          </a:ln>
                          <a:solidFill>
                            <a:schemeClr val="tx1"/>
                          </a:solidFill>
                          <a:effectLst/>
                          <a:latin typeface="Arial" charset="0"/>
                          <a:ea typeface="MS PGothic" charset="-128"/>
                          <a:hlinkClick r:id="rId5" tooltip="Ruby (programming language)"/>
                        </a:rPr>
                        <a:t>Ruby</a:t>
                      </a:r>
                      <a:endParaRPr kumimoji="0" lang="en-US" altLang="en-US" sz="2400" b="0" i="0" u="sng" strike="noStrike" cap="none" normalizeH="0" baseline="0">
                        <a:ln>
                          <a:noFill/>
                        </a:ln>
                        <a:solidFill>
                          <a:schemeClr val="tx1"/>
                        </a:solidFill>
                        <a:effectLst/>
                        <a:latin typeface="Arial" charset="0"/>
                        <a:ea typeface="MS PGothic" charset="-128"/>
                      </a:endParaRP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buSzPct val="60000"/>
                        <a:defRPr sz="2400">
                          <a:solidFill>
                            <a:schemeClr val="tx1"/>
                          </a:solidFill>
                          <a:latin typeface="Arial" charset="0"/>
                          <a:ea typeface="MS PGothic" charset="-128"/>
                        </a:defRPr>
                      </a:lvl1pPr>
                      <a:lvl2pPr marL="742950" indent="-285750">
                        <a:spcBef>
                          <a:spcPct val="20000"/>
                        </a:spcBef>
                        <a:buSzPct val="110000"/>
                        <a:defRPr sz="2000">
                          <a:solidFill>
                            <a:schemeClr val="hlink"/>
                          </a:solidFill>
                          <a:latin typeface="Arial" charset="0"/>
                          <a:ea typeface="MS PGothic" charset="-128"/>
                        </a:defRPr>
                      </a:lvl2pPr>
                      <a:lvl3pPr marL="1143000" indent="-228600">
                        <a:spcBef>
                          <a:spcPct val="20000"/>
                        </a:spcBef>
                        <a:buSzPct val="70000"/>
                        <a:buFont typeface="Wingdings" charset="2"/>
                        <a:defRPr>
                          <a:solidFill>
                            <a:srgbClr val="800080"/>
                          </a:solidFill>
                          <a:latin typeface="Arial" charset="0"/>
                          <a:ea typeface="MS PGothic" charset="-128"/>
                        </a:defRPr>
                      </a:lvl3pPr>
                      <a:lvl4pPr marL="1600200" indent="-228600">
                        <a:spcBef>
                          <a:spcPct val="20000"/>
                        </a:spcBef>
                        <a:buSzPct val="80000"/>
                        <a:defRPr>
                          <a:solidFill>
                            <a:schemeClr val="tx1"/>
                          </a:solidFill>
                          <a:latin typeface="Arial" charset="0"/>
                          <a:ea typeface="MS PGothic" charset="-128"/>
                        </a:defRPr>
                      </a:lvl4pPr>
                      <a:lvl5pPr marL="2057400" indent="-228600">
                        <a:spcBef>
                          <a:spcPct val="20000"/>
                        </a:spcBef>
                        <a:buSzPct val="80000"/>
                        <a:defRPr>
                          <a:solidFill>
                            <a:srgbClr val="0000FF"/>
                          </a:solidFill>
                          <a:latin typeface="Arial" charset="0"/>
                          <a:ea typeface="MS PGothic" charset="-128"/>
                        </a:defRPr>
                      </a:lvl5pPr>
                      <a:lvl6pPr marL="2514600" indent="-228600" eaLnBrk="0" fontAlgn="base" hangingPunct="0">
                        <a:spcBef>
                          <a:spcPct val="20000"/>
                        </a:spcBef>
                        <a:spcAft>
                          <a:spcPct val="0"/>
                        </a:spcAft>
                        <a:buSzPct val="80000"/>
                        <a:defRPr>
                          <a:solidFill>
                            <a:srgbClr val="0000FF"/>
                          </a:solidFill>
                          <a:latin typeface="Arial" charset="0"/>
                          <a:ea typeface="MS PGothic" charset="-128"/>
                        </a:defRPr>
                      </a:lvl6pPr>
                      <a:lvl7pPr marL="2971800" indent="-228600" eaLnBrk="0" fontAlgn="base" hangingPunct="0">
                        <a:spcBef>
                          <a:spcPct val="20000"/>
                        </a:spcBef>
                        <a:spcAft>
                          <a:spcPct val="0"/>
                        </a:spcAft>
                        <a:buSzPct val="80000"/>
                        <a:defRPr>
                          <a:solidFill>
                            <a:srgbClr val="0000FF"/>
                          </a:solidFill>
                          <a:latin typeface="Arial" charset="0"/>
                          <a:ea typeface="MS PGothic" charset="-128"/>
                        </a:defRPr>
                      </a:lvl7pPr>
                      <a:lvl8pPr marL="3429000" indent="-228600" eaLnBrk="0" fontAlgn="base" hangingPunct="0">
                        <a:spcBef>
                          <a:spcPct val="20000"/>
                        </a:spcBef>
                        <a:spcAft>
                          <a:spcPct val="0"/>
                        </a:spcAft>
                        <a:buSzPct val="80000"/>
                        <a:defRPr>
                          <a:solidFill>
                            <a:srgbClr val="0000FF"/>
                          </a:solidFill>
                          <a:latin typeface="Arial" charset="0"/>
                          <a:ea typeface="MS PGothic" charset="-128"/>
                        </a:defRPr>
                      </a:lvl8pPr>
                      <a:lvl9pPr marL="3886200" indent="-228600" eaLnBrk="0" fontAlgn="base" hangingPunct="0">
                        <a:spcBef>
                          <a:spcPct val="20000"/>
                        </a:spcBef>
                        <a:spcAft>
                          <a:spcPct val="0"/>
                        </a:spcAft>
                        <a:buSzPct val="80000"/>
                        <a:defRPr>
                          <a:solidFill>
                            <a:srgbClr val="0000FF"/>
                          </a:solidFill>
                          <a:latin typeface="Arial" charset="0"/>
                          <a:ea typeface="MS PGothic" charset="-128"/>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en-US" sz="2000" b="1" i="0" u="none" strike="noStrike" cap="none" normalizeH="0" baseline="0">
                          <a:ln>
                            <a:noFill/>
                          </a:ln>
                          <a:solidFill>
                            <a:srgbClr val="FF0000"/>
                          </a:solidFill>
                          <a:effectLst/>
                          <a:latin typeface="Arial" charset="0"/>
                          <a:ea typeface="MS PGothic" charset="-128"/>
                        </a:rPr>
                        <a:t>a.equal?(b)</a:t>
                      </a: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buSzPct val="60000"/>
                        <a:defRPr sz="2400">
                          <a:solidFill>
                            <a:schemeClr val="tx1"/>
                          </a:solidFill>
                          <a:latin typeface="Arial" charset="0"/>
                          <a:ea typeface="MS PGothic" charset="-128"/>
                        </a:defRPr>
                      </a:lvl1pPr>
                      <a:lvl2pPr marL="742950" indent="-285750">
                        <a:spcBef>
                          <a:spcPct val="20000"/>
                        </a:spcBef>
                        <a:buSzPct val="110000"/>
                        <a:defRPr sz="2000">
                          <a:solidFill>
                            <a:schemeClr val="hlink"/>
                          </a:solidFill>
                          <a:latin typeface="Arial" charset="0"/>
                          <a:ea typeface="MS PGothic" charset="-128"/>
                        </a:defRPr>
                      </a:lvl2pPr>
                      <a:lvl3pPr marL="1143000" indent="-228600">
                        <a:spcBef>
                          <a:spcPct val="20000"/>
                        </a:spcBef>
                        <a:buSzPct val="70000"/>
                        <a:buFont typeface="Wingdings" charset="2"/>
                        <a:defRPr>
                          <a:solidFill>
                            <a:srgbClr val="800080"/>
                          </a:solidFill>
                          <a:latin typeface="Arial" charset="0"/>
                          <a:ea typeface="MS PGothic" charset="-128"/>
                        </a:defRPr>
                      </a:lvl3pPr>
                      <a:lvl4pPr marL="1600200" indent="-228600">
                        <a:spcBef>
                          <a:spcPct val="20000"/>
                        </a:spcBef>
                        <a:buSzPct val="80000"/>
                        <a:defRPr>
                          <a:solidFill>
                            <a:schemeClr val="tx1"/>
                          </a:solidFill>
                          <a:latin typeface="Arial" charset="0"/>
                          <a:ea typeface="MS PGothic" charset="-128"/>
                        </a:defRPr>
                      </a:lvl4pPr>
                      <a:lvl5pPr marL="2057400" indent="-228600">
                        <a:spcBef>
                          <a:spcPct val="20000"/>
                        </a:spcBef>
                        <a:buSzPct val="80000"/>
                        <a:defRPr>
                          <a:solidFill>
                            <a:srgbClr val="0000FF"/>
                          </a:solidFill>
                          <a:latin typeface="Arial" charset="0"/>
                          <a:ea typeface="MS PGothic" charset="-128"/>
                        </a:defRPr>
                      </a:lvl5pPr>
                      <a:lvl6pPr marL="2514600" indent="-228600" eaLnBrk="0" fontAlgn="base" hangingPunct="0">
                        <a:spcBef>
                          <a:spcPct val="20000"/>
                        </a:spcBef>
                        <a:spcAft>
                          <a:spcPct val="0"/>
                        </a:spcAft>
                        <a:buSzPct val="80000"/>
                        <a:defRPr>
                          <a:solidFill>
                            <a:srgbClr val="0000FF"/>
                          </a:solidFill>
                          <a:latin typeface="Arial" charset="0"/>
                          <a:ea typeface="MS PGothic" charset="-128"/>
                        </a:defRPr>
                      </a:lvl6pPr>
                      <a:lvl7pPr marL="2971800" indent="-228600" eaLnBrk="0" fontAlgn="base" hangingPunct="0">
                        <a:spcBef>
                          <a:spcPct val="20000"/>
                        </a:spcBef>
                        <a:spcAft>
                          <a:spcPct val="0"/>
                        </a:spcAft>
                        <a:buSzPct val="80000"/>
                        <a:defRPr>
                          <a:solidFill>
                            <a:srgbClr val="0000FF"/>
                          </a:solidFill>
                          <a:latin typeface="Arial" charset="0"/>
                          <a:ea typeface="MS PGothic" charset="-128"/>
                        </a:defRPr>
                      </a:lvl7pPr>
                      <a:lvl8pPr marL="3429000" indent="-228600" eaLnBrk="0" fontAlgn="base" hangingPunct="0">
                        <a:spcBef>
                          <a:spcPct val="20000"/>
                        </a:spcBef>
                        <a:spcAft>
                          <a:spcPct val="0"/>
                        </a:spcAft>
                        <a:buSzPct val="80000"/>
                        <a:defRPr>
                          <a:solidFill>
                            <a:srgbClr val="0000FF"/>
                          </a:solidFill>
                          <a:latin typeface="Arial" charset="0"/>
                          <a:ea typeface="MS PGothic" charset="-128"/>
                        </a:defRPr>
                      </a:lvl8pPr>
                      <a:lvl9pPr marL="3886200" indent="-228600" eaLnBrk="0" fontAlgn="base" hangingPunct="0">
                        <a:spcBef>
                          <a:spcPct val="20000"/>
                        </a:spcBef>
                        <a:spcAft>
                          <a:spcPct val="0"/>
                        </a:spcAft>
                        <a:buSzPct val="80000"/>
                        <a:defRPr>
                          <a:solidFill>
                            <a:srgbClr val="0000FF"/>
                          </a:solidFill>
                          <a:latin typeface="Arial" charset="0"/>
                          <a:ea typeface="MS PGothic" charset="-128"/>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en-US" sz="2000" b="1" i="0" u="none" strike="noStrike" cap="none" normalizeH="0" baseline="0">
                          <a:ln>
                            <a:noFill/>
                          </a:ln>
                          <a:solidFill>
                            <a:srgbClr val="FF0000"/>
                          </a:solidFill>
                          <a:effectLst/>
                          <a:latin typeface="Arial" charset="0"/>
                          <a:ea typeface="MS PGothic" charset="-128"/>
                        </a:rPr>
                        <a:t>a == b</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98475">
                <a:tc>
                  <a:txBody>
                    <a:bodyPr/>
                    <a:lstStyle>
                      <a:lvl1pPr marL="342900" indent="-342900">
                        <a:spcBef>
                          <a:spcPct val="20000"/>
                        </a:spcBef>
                        <a:buSzPct val="60000"/>
                        <a:defRPr sz="2400">
                          <a:solidFill>
                            <a:schemeClr val="tx1"/>
                          </a:solidFill>
                          <a:latin typeface="Arial" charset="0"/>
                          <a:ea typeface="MS PGothic" charset="-128"/>
                        </a:defRPr>
                      </a:lvl1pPr>
                      <a:lvl2pPr marL="742950" indent="-285750">
                        <a:spcBef>
                          <a:spcPct val="20000"/>
                        </a:spcBef>
                        <a:buSzPct val="110000"/>
                        <a:defRPr sz="2000">
                          <a:solidFill>
                            <a:schemeClr val="hlink"/>
                          </a:solidFill>
                          <a:latin typeface="Arial" charset="0"/>
                          <a:ea typeface="MS PGothic" charset="-128"/>
                        </a:defRPr>
                      </a:lvl2pPr>
                      <a:lvl3pPr marL="1143000" indent="-228600">
                        <a:spcBef>
                          <a:spcPct val="20000"/>
                        </a:spcBef>
                        <a:buSzPct val="70000"/>
                        <a:buFont typeface="Wingdings" charset="2"/>
                        <a:defRPr>
                          <a:solidFill>
                            <a:srgbClr val="800080"/>
                          </a:solidFill>
                          <a:latin typeface="Arial" charset="0"/>
                          <a:ea typeface="MS PGothic" charset="-128"/>
                        </a:defRPr>
                      </a:lvl3pPr>
                      <a:lvl4pPr marL="1600200" indent="-228600">
                        <a:spcBef>
                          <a:spcPct val="20000"/>
                        </a:spcBef>
                        <a:buSzPct val="80000"/>
                        <a:defRPr>
                          <a:solidFill>
                            <a:schemeClr val="tx1"/>
                          </a:solidFill>
                          <a:latin typeface="Arial" charset="0"/>
                          <a:ea typeface="MS PGothic" charset="-128"/>
                        </a:defRPr>
                      </a:lvl4pPr>
                      <a:lvl5pPr marL="2057400" indent="-228600">
                        <a:spcBef>
                          <a:spcPct val="20000"/>
                        </a:spcBef>
                        <a:buSzPct val="80000"/>
                        <a:defRPr>
                          <a:solidFill>
                            <a:srgbClr val="0000FF"/>
                          </a:solidFill>
                          <a:latin typeface="Arial" charset="0"/>
                          <a:ea typeface="MS PGothic" charset="-128"/>
                        </a:defRPr>
                      </a:lvl5pPr>
                      <a:lvl6pPr marL="2514600" indent="-228600" eaLnBrk="0" fontAlgn="base" hangingPunct="0">
                        <a:spcBef>
                          <a:spcPct val="20000"/>
                        </a:spcBef>
                        <a:spcAft>
                          <a:spcPct val="0"/>
                        </a:spcAft>
                        <a:buSzPct val="80000"/>
                        <a:defRPr>
                          <a:solidFill>
                            <a:srgbClr val="0000FF"/>
                          </a:solidFill>
                          <a:latin typeface="Arial" charset="0"/>
                          <a:ea typeface="MS PGothic" charset="-128"/>
                        </a:defRPr>
                      </a:lvl6pPr>
                      <a:lvl7pPr marL="2971800" indent="-228600" eaLnBrk="0" fontAlgn="base" hangingPunct="0">
                        <a:spcBef>
                          <a:spcPct val="20000"/>
                        </a:spcBef>
                        <a:spcAft>
                          <a:spcPct val="0"/>
                        </a:spcAft>
                        <a:buSzPct val="80000"/>
                        <a:defRPr>
                          <a:solidFill>
                            <a:srgbClr val="0000FF"/>
                          </a:solidFill>
                          <a:latin typeface="Arial" charset="0"/>
                          <a:ea typeface="MS PGothic" charset="-128"/>
                        </a:defRPr>
                      </a:lvl7pPr>
                      <a:lvl8pPr marL="3429000" indent="-228600" eaLnBrk="0" fontAlgn="base" hangingPunct="0">
                        <a:spcBef>
                          <a:spcPct val="20000"/>
                        </a:spcBef>
                        <a:spcAft>
                          <a:spcPct val="0"/>
                        </a:spcAft>
                        <a:buSzPct val="80000"/>
                        <a:defRPr>
                          <a:solidFill>
                            <a:srgbClr val="0000FF"/>
                          </a:solidFill>
                          <a:latin typeface="Arial" charset="0"/>
                          <a:ea typeface="MS PGothic" charset="-128"/>
                        </a:defRPr>
                      </a:lvl8pPr>
                      <a:lvl9pPr marL="3886200" indent="-228600" eaLnBrk="0" fontAlgn="base" hangingPunct="0">
                        <a:spcBef>
                          <a:spcPct val="20000"/>
                        </a:spcBef>
                        <a:spcAft>
                          <a:spcPct val="0"/>
                        </a:spcAft>
                        <a:buSzPct val="80000"/>
                        <a:defRPr>
                          <a:solidFill>
                            <a:srgbClr val="0000FF"/>
                          </a:solidFill>
                          <a:latin typeface="Arial" charset="0"/>
                          <a:ea typeface="MS PGothic" charset="-128"/>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en-US" sz="2400" b="0" i="0" u="sng" strike="noStrike" cap="none" normalizeH="0" baseline="0">
                          <a:ln>
                            <a:noFill/>
                          </a:ln>
                          <a:solidFill>
                            <a:schemeClr val="tx1"/>
                          </a:solidFill>
                          <a:effectLst/>
                          <a:latin typeface="Arial" charset="0"/>
                          <a:ea typeface="MS PGothic" charset="-128"/>
                          <a:hlinkClick r:id="rId6" tooltip="Ocaml"/>
                        </a:rPr>
                        <a:t>Ocaml</a:t>
                      </a:r>
                      <a:endParaRPr kumimoji="0" lang="en-US" altLang="en-US" sz="2400" b="0" i="0" u="sng" strike="noStrike" cap="none" normalizeH="0" baseline="0">
                        <a:ln>
                          <a:noFill/>
                        </a:ln>
                        <a:solidFill>
                          <a:schemeClr val="tx1"/>
                        </a:solidFill>
                        <a:effectLst/>
                        <a:latin typeface="Arial" charset="0"/>
                        <a:ea typeface="MS PGothic" charset="-128"/>
                      </a:endParaRP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buSzPct val="60000"/>
                        <a:defRPr sz="2400">
                          <a:solidFill>
                            <a:schemeClr val="tx1"/>
                          </a:solidFill>
                          <a:latin typeface="Arial" charset="0"/>
                          <a:ea typeface="MS PGothic" charset="-128"/>
                        </a:defRPr>
                      </a:lvl1pPr>
                      <a:lvl2pPr marL="742950" indent="-285750">
                        <a:spcBef>
                          <a:spcPct val="20000"/>
                        </a:spcBef>
                        <a:buSzPct val="110000"/>
                        <a:defRPr sz="2000">
                          <a:solidFill>
                            <a:schemeClr val="hlink"/>
                          </a:solidFill>
                          <a:latin typeface="Arial" charset="0"/>
                          <a:ea typeface="MS PGothic" charset="-128"/>
                        </a:defRPr>
                      </a:lvl2pPr>
                      <a:lvl3pPr marL="1143000" indent="-228600">
                        <a:spcBef>
                          <a:spcPct val="20000"/>
                        </a:spcBef>
                        <a:buSzPct val="70000"/>
                        <a:buFont typeface="Wingdings" charset="2"/>
                        <a:defRPr>
                          <a:solidFill>
                            <a:srgbClr val="800080"/>
                          </a:solidFill>
                          <a:latin typeface="Arial" charset="0"/>
                          <a:ea typeface="MS PGothic" charset="-128"/>
                        </a:defRPr>
                      </a:lvl3pPr>
                      <a:lvl4pPr marL="1600200" indent="-228600">
                        <a:spcBef>
                          <a:spcPct val="20000"/>
                        </a:spcBef>
                        <a:buSzPct val="80000"/>
                        <a:defRPr>
                          <a:solidFill>
                            <a:schemeClr val="tx1"/>
                          </a:solidFill>
                          <a:latin typeface="Arial" charset="0"/>
                          <a:ea typeface="MS PGothic" charset="-128"/>
                        </a:defRPr>
                      </a:lvl4pPr>
                      <a:lvl5pPr marL="2057400" indent="-228600">
                        <a:spcBef>
                          <a:spcPct val="20000"/>
                        </a:spcBef>
                        <a:buSzPct val="80000"/>
                        <a:defRPr>
                          <a:solidFill>
                            <a:srgbClr val="0000FF"/>
                          </a:solidFill>
                          <a:latin typeface="Arial" charset="0"/>
                          <a:ea typeface="MS PGothic" charset="-128"/>
                        </a:defRPr>
                      </a:lvl5pPr>
                      <a:lvl6pPr marL="2514600" indent="-228600" eaLnBrk="0" fontAlgn="base" hangingPunct="0">
                        <a:spcBef>
                          <a:spcPct val="20000"/>
                        </a:spcBef>
                        <a:spcAft>
                          <a:spcPct val="0"/>
                        </a:spcAft>
                        <a:buSzPct val="80000"/>
                        <a:defRPr>
                          <a:solidFill>
                            <a:srgbClr val="0000FF"/>
                          </a:solidFill>
                          <a:latin typeface="Arial" charset="0"/>
                          <a:ea typeface="MS PGothic" charset="-128"/>
                        </a:defRPr>
                      </a:lvl6pPr>
                      <a:lvl7pPr marL="2971800" indent="-228600" eaLnBrk="0" fontAlgn="base" hangingPunct="0">
                        <a:spcBef>
                          <a:spcPct val="20000"/>
                        </a:spcBef>
                        <a:spcAft>
                          <a:spcPct val="0"/>
                        </a:spcAft>
                        <a:buSzPct val="80000"/>
                        <a:defRPr>
                          <a:solidFill>
                            <a:srgbClr val="0000FF"/>
                          </a:solidFill>
                          <a:latin typeface="Arial" charset="0"/>
                          <a:ea typeface="MS PGothic" charset="-128"/>
                        </a:defRPr>
                      </a:lvl7pPr>
                      <a:lvl8pPr marL="3429000" indent="-228600" eaLnBrk="0" fontAlgn="base" hangingPunct="0">
                        <a:spcBef>
                          <a:spcPct val="20000"/>
                        </a:spcBef>
                        <a:spcAft>
                          <a:spcPct val="0"/>
                        </a:spcAft>
                        <a:buSzPct val="80000"/>
                        <a:defRPr>
                          <a:solidFill>
                            <a:srgbClr val="0000FF"/>
                          </a:solidFill>
                          <a:latin typeface="Arial" charset="0"/>
                          <a:ea typeface="MS PGothic" charset="-128"/>
                        </a:defRPr>
                      </a:lvl8pPr>
                      <a:lvl9pPr marL="3886200" indent="-228600" eaLnBrk="0" fontAlgn="base" hangingPunct="0">
                        <a:spcBef>
                          <a:spcPct val="20000"/>
                        </a:spcBef>
                        <a:spcAft>
                          <a:spcPct val="0"/>
                        </a:spcAft>
                        <a:buSzPct val="80000"/>
                        <a:defRPr>
                          <a:solidFill>
                            <a:srgbClr val="0000FF"/>
                          </a:solidFill>
                          <a:latin typeface="Arial" charset="0"/>
                          <a:ea typeface="MS PGothic" charset="-128"/>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en-US" sz="2000" b="1" i="0" u="none" strike="noStrike" cap="none" normalizeH="0" baseline="0">
                          <a:ln>
                            <a:noFill/>
                          </a:ln>
                          <a:solidFill>
                            <a:srgbClr val="FF0000"/>
                          </a:solidFill>
                          <a:effectLst/>
                          <a:latin typeface="Arial" charset="0"/>
                          <a:ea typeface="MS PGothic" charset="-128"/>
                        </a:rPr>
                        <a:t>a == b</a:t>
                      </a: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buSzPct val="60000"/>
                        <a:defRPr sz="2400">
                          <a:solidFill>
                            <a:schemeClr val="tx1"/>
                          </a:solidFill>
                          <a:latin typeface="Arial" charset="0"/>
                          <a:ea typeface="MS PGothic" charset="-128"/>
                        </a:defRPr>
                      </a:lvl1pPr>
                      <a:lvl2pPr marL="742950" indent="-285750">
                        <a:spcBef>
                          <a:spcPct val="20000"/>
                        </a:spcBef>
                        <a:buSzPct val="110000"/>
                        <a:defRPr sz="2000">
                          <a:solidFill>
                            <a:schemeClr val="hlink"/>
                          </a:solidFill>
                          <a:latin typeface="Arial" charset="0"/>
                          <a:ea typeface="MS PGothic" charset="-128"/>
                        </a:defRPr>
                      </a:lvl2pPr>
                      <a:lvl3pPr marL="1143000" indent="-228600">
                        <a:spcBef>
                          <a:spcPct val="20000"/>
                        </a:spcBef>
                        <a:buSzPct val="70000"/>
                        <a:buFont typeface="Wingdings" charset="2"/>
                        <a:defRPr>
                          <a:solidFill>
                            <a:srgbClr val="800080"/>
                          </a:solidFill>
                          <a:latin typeface="Arial" charset="0"/>
                          <a:ea typeface="MS PGothic" charset="-128"/>
                        </a:defRPr>
                      </a:lvl3pPr>
                      <a:lvl4pPr marL="1600200" indent="-228600">
                        <a:spcBef>
                          <a:spcPct val="20000"/>
                        </a:spcBef>
                        <a:buSzPct val="80000"/>
                        <a:defRPr>
                          <a:solidFill>
                            <a:schemeClr val="tx1"/>
                          </a:solidFill>
                          <a:latin typeface="Arial" charset="0"/>
                          <a:ea typeface="MS PGothic" charset="-128"/>
                        </a:defRPr>
                      </a:lvl4pPr>
                      <a:lvl5pPr marL="2057400" indent="-228600">
                        <a:spcBef>
                          <a:spcPct val="20000"/>
                        </a:spcBef>
                        <a:buSzPct val="80000"/>
                        <a:defRPr>
                          <a:solidFill>
                            <a:srgbClr val="0000FF"/>
                          </a:solidFill>
                          <a:latin typeface="Arial" charset="0"/>
                          <a:ea typeface="MS PGothic" charset="-128"/>
                        </a:defRPr>
                      </a:lvl5pPr>
                      <a:lvl6pPr marL="2514600" indent="-228600" eaLnBrk="0" fontAlgn="base" hangingPunct="0">
                        <a:spcBef>
                          <a:spcPct val="20000"/>
                        </a:spcBef>
                        <a:spcAft>
                          <a:spcPct val="0"/>
                        </a:spcAft>
                        <a:buSzPct val="80000"/>
                        <a:defRPr>
                          <a:solidFill>
                            <a:srgbClr val="0000FF"/>
                          </a:solidFill>
                          <a:latin typeface="Arial" charset="0"/>
                          <a:ea typeface="MS PGothic" charset="-128"/>
                        </a:defRPr>
                      </a:lvl6pPr>
                      <a:lvl7pPr marL="2971800" indent="-228600" eaLnBrk="0" fontAlgn="base" hangingPunct="0">
                        <a:spcBef>
                          <a:spcPct val="20000"/>
                        </a:spcBef>
                        <a:spcAft>
                          <a:spcPct val="0"/>
                        </a:spcAft>
                        <a:buSzPct val="80000"/>
                        <a:defRPr>
                          <a:solidFill>
                            <a:srgbClr val="0000FF"/>
                          </a:solidFill>
                          <a:latin typeface="Arial" charset="0"/>
                          <a:ea typeface="MS PGothic" charset="-128"/>
                        </a:defRPr>
                      </a:lvl7pPr>
                      <a:lvl8pPr marL="3429000" indent="-228600" eaLnBrk="0" fontAlgn="base" hangingPunct="0">
                        <a:spcBef>
                          <a:spcPct val="20000"/>
                        </a:spcBef>
                        <a:spcAft>
                          <a:spcPct val="0"/>
                        </a:spcAft>
                        <a:buSzPct val="80000"/>
                        <a:defRPr>
                          <a:solidFill>
                            <a:srgbClr val="0000FF"/>
                          </a:solidFill>
                          <a:latin typeface="Arial" charset="0"/>
                          <a:ea typeface="MS PGothic" charset="-128"/>
                        </a:defRPr>
                      </a:lvl8pPr>
                      <a:lvl9pPr marL="3886200" indent="-228600" eaLnBrk="0" fontAlgn="base" hangingPunct="0">
                        <a:spcBef>
                          <a:spcPct val="20000"/>
                        </a:spcBef>
                        <a:spcAft>
                          <a:spcPct val="0"/>
                        </a:spcAft>
                        <a:buSzPct val="80000"/>
                        <a:defRPr>
                          <a:solidFill>
                            <a:srgbClr val="0000FF"/>
                          </a:solidFill>
                          <a:latin typeface="Arial" charset="0"/>
                          <a:ea typeface="MS PGothic" charset="-128"/>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en-US" sz="2000" b="1" i="0" u="none" strike="noStrike" cap="none" normalizeH="0" baseline="0">
                          <a:ln>
                            <a:noFill/>
                          </a:ln>
                          <a:solidFill>
                            <a:srgbClr val="FF0000"/>
                          </a:solidFill>
                          <a:effectLst/>
                          <a:latin typeface="Arial" charset="0"/>
                          <a:ea typeface="MS PGothic" charset="-128"/>
                        </a:rPr>
                        <a:t>a = b</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74663">
                <a:tc>
                  <a:txBody>
                    <a:bodyPr/>
                    <a:lstStyle>
                      <a:lvl1pPr marL="342900" indent="-342900">
                        <a:spcBef>
                          <a:spcPct val="20000"/>
                        </a:spcBef>
                        <a:buSzPct val="60000"/>
                        <a:defRPr sz="2400">
                          <a:solidFill>
                            <a:schemeClr val="tx1"/>
                          </a:solidFill>
                          <a:latin typeface="Arial" charset="0"/>
                          <a:ea typeface="MS PGothic" charset="-128"/>
                        </a:defRPr>
                      </a:lvl1pPr>
                      <a:lvl2pPr marL="742950" indent="-285750">
                        <a:spcBef>
                          <a:spcPct val="20000"/>
                        </a:spcBef>
                        <a:buSzPct val="110000"/>
                        <a:defRPr sz="2000">
                          <a:solidFill>
                            <a:schemeClr val="hlink"/>
                          </a:solidFill>
                          <a:latin typeface="Arial" charset="0"/>
                          <a:ea typeface="MS PGothic" charset="-128"/>
                        </a:defRPr>
                      </a:lvl2pPr>
                      <a:lvl3pPr marL="1143000" indent="-228600">
                        <a:spcBef>
                          <a:spcPct val="20000"/>
                        </a:spcBef>
                        <a:buSzPct val="70000"/>
                        <a:buFont typeface="Wingdings" charset="2"/>
                        <a:defRPr>
                          <a:solidFill>
                            <a:srgbClr val="800080"/>
                          </a:solidFill>
                          <a:latin typeface="Arial" charset="0"/>
                          <a:ea typeface="MS PGothic" charset="-128"/>
                        </a:defRPr>
                      </a:lvl3pPr>
                      <a:lvl4pPr marL="1600200" indent="-228600">
                        <a:spcBef>
                          <a:spcPct val="20000"/>
                        </a:spcBef>
                        <a:buSzPct val="80000"/>
                        <a:defRPr>
                          <a:solidFill>
                            <a:schemeClr val="tx1"/>
                          </a:solidFill>
                          <a:latin typeface="Arial" charset="0"/>
                          <a:ea typeface="MS PGothic" charset="-128"/>
                        </a:defRPr>
                      </a:lvl4pPr>
                      <a:lvl5pPr marL="2057400" indent="-228600">
                        <a:spcBef>
                          <a:spcPct val="20000"/>
                        </a:spcBef>
                        <a:buSzPct val="80000"/>
                        <a:defRPr>
                          <a:solidFill>
                            <a:srgbClr val="0000FF"/>
                          </a:solidFill>
                          <a:latin typeface="Arial" charset="0"/>
                          <a:ea typeface="MS PGothic" charset="-128"/>
                        </a:defRPr>
                      </a:lvl5pPr>
                      <a:lvl6pPr marL="2514600" indent="-228600" eaLnBrk="0" fontAlgn="base" hangingPunct="0">
                        <a:spcBef>
                          <a:spcPct val="20000"/>
                        </a:spcBef>
                        <a:spcAft>
                          <a:spcPct val="0"/>
                        </a:spcAft>
                        <a:buSzPct val="80000"/>
                        <a:defRPr>
                          <a:solidFill>
                            <a:srgbClr val="0000FF"/>
                          </a:solidFill>
                          <a:latin typeface="Arial" charset="0"/>
                          <a:ea typeface="MS PGothic" charset="-128"/>
                        </a:defRPr>
                      </a:lvl6pPr>
                      <a:lvl7pPr marL="2971800" indent="-228600" eaLnBrk="0" fontAlgn="base" hangingPunct="0">
                        <a:spcBef>
                          <a:spcPct val="20000"/>
                        </a:spcBef>
                        <a:spcAft>
                          <a:spcPct val="0"/>
                        </a:spcAft>
                        <a:buSzPct val="80000"/>
                        <a:defRPr>
                          <a:solidFill>
                            <a:srgbClr val="0000FF"/>
                          </a:solidFill>
                          <a:latin typeface="Arial" charset="0"/>
                          <a:ea typeface="MS PGothic" charset="-128"/>
                        </a:defRPr>
                      </a:lvl7pPr>
                      <a:lvl8pPr marL="3429000" indent="-228600" eaLnBrk="0" fontAlgn="base" hangingPunct="0">
                        <a:spcBef>
                          <a:spcPct val="20000"/>
                        </a:spcBef>
                        <a:spcAft>
                          <a:spcPct val="0"/>
                        </a:spcAft>
                        <a:buSzPct val="80000"/>
                        <a:defRPr>
                          <a:solidFill>
                            <a:srgbClr val="0000FF"/>
                          </a:solidFill>
                          <a:latin typeface="Arial" charset="0"/>
                          <a:ea typeface="MS PGothic" charset="-128"/>
                        </a:defRPr>
                      </a:lvl8pPr>
                      <a:lvl9pPr marL="3886200" indent="-228600" eaLnBrk="0" fontAlgn="base" hangingPunct="0">
                        <a:spcBef>
                          <a:spcPct val="20000"/>
                        </a:spcBef>
                        <a:spcAft>
                          <a:spcPct val="0"/>
                        </a:spcAft>
                        <a:buSzPct val="80000"/>
                        <a:defRPr>
                          <a:solidFill>
                            <a:srgbClr val="0000FF"/>
                          </a:solidFill>
                          <a:latin typeface="Arial" charset="0"/>
                          <a:ea typeface="MS PGothic" charset="-128"/>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en-US" sz="2400" b="0" i="0" u="sng" strike="noStrike" cap="none" normalizeH="0" baseline="0">
                          <a:ln>
                            <a:noFill/>
                          </a:ln>
                          <a:solidFill>
                            <a:schemeClr val="tx1"/>
                          </a:solidFill>
                          <a:effectLst/>
                          <a:latin typeface="Arial" charset="0"/>
                          <a:ea typeface="MS PGothic" charset="-128"/>
                          <a:hlinkClick r:id="rId7" tooltip="Python (programming language)"/>
                        </a:rPr>
                        <a:t>Python</a:t>
                      </a:r>
                      <a:endParaRPr kumimoji="0" lang="en-US" altLang="en-US" sz="2400" b="0" i="0" u="sng" strike="noStrike" cap="none" normalizeH="0" baseline="0">
                        <a:ln>
                          <a:noFill/>
                        </a:ln>
                        <a:solidFill>
                          <a:schemeClr val="tx1"/>
                        </a:solidFill>
                        <a:effectLst/>
                        <a:latin typeface="Arial" charset="0"/>
                        <a:ea typeface="MS PGothic" charset="-128"/>
                      </a:endParaRP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buSzPct val="60000"/>
                        <a:defRPr sz="2400">
                          <a:solidFill>
                            <a:schemeClr val="tx1"/>
                          </a:solidFill>
                          <a:latin typeface="Arial" charset="0"/>
                          <a:ea typeface="MS PGothic" charset="-128"/>
                        </a:defRPr>
                      </a:lvl1pPr>
                      <a:lvl2pPr marL="742950" indent="-285750">
                        <a:spcBef>
                          <a:spcPct val="20000"/>
                        </a:spcBef>
                        <a:buSzPct val="110000"/>
                        <a:defRPr sz="2000">
                          <a:solidFill>
                            <a:schemeClr val="hlink"/>
                          </a:solidFill>
                          <a:latin typeface="Arial" charset="0"/>
                          <a:ea typeface="MS PGothic" charset="-128"/>
                        </a:defRPr>
                      </a:lvl2pPr>
                      <a:lvl3pPr marL="1143000" indent="-228600">
                        <a:spcBef>
                          <a:spcPct val="20000"/>
                        </a:spcBef>
                        <a:buSzPct val="70000"/>
                        <a:buFont typeface="Wingdings" charset="2"/>
                        <a:defRPr>
                          <a:solidFill>
                            <a:srgbClr val="800080"/>
                          </a:solidFill>
                          <a:latin typeface="Arial" charset="0"/>
                          <a:ea typeface="MS PGothic" charset="-128"/>
                        </a:defRPr>
                      </a:lvl3pPr>
                      <a:lvl4pPr marL="1600200" indent="-228600">
                        <a:spcBef>
                          <a:spcPct val="20000"/>
                        </a:spcBef>
                        <a:buSzPct val="80000"/>
                        <a:defRPr>
                          <a:solidFill>
                            <a:schemeClr val="tx1"/>
                          </a:solidFill>
                          <a:latin typeface="Arial" charset="0"/>
                          <a:ea typeface="MS PGothic" charset="-128"/>
                        </a:defRPr>
                      </a:lvl4pPr>
                      <a:lvl5pPr marL="2057400" indent="-228600">
                        <a:spcBef>
                          <a:spcPct val="20000"/>
                        </a:spcBef>
                        <a:buSzPct val="80000"/>
                        <a:defRPr>
                          <a:solidFill>
                            <a:srgbClr val="0000FF"/>
                          </a:solidFill>
                          <a:latin typeface="Arial" charset="0"/>
                          <a:ea typeface="MS PGothic" charset="-128"/>
                        </a:defRPr>
                      </a:lvl5pPr>
                      <a:lvl6pPr marL="2514600" indent="-228600" eaLnBrk="0" fontAlgn="base" hangingPunct="0">
                        <a:spcBef>
                          <a:spcPct val="20000"/>
                        </a:spcBef>
                        <a:spcAft>
                          <a:spcPct val="0"/>
                        </a:spcAft>
                        <a:buSzPct val="80000"/>
                        <a:defRPr>
                          <a:solidFill>
                            <a:srgbClr val="0000FF"/>
                          </a:solidFill>
                          <a:latin typeface="Arial" charset="0"/>
                          <a:ea typeface="MS PGothic" charset="-128"/>
                        </a:defRPr>
                      </a:lvl6pPr>
                      <a:lvl7pPr marL="2971800" indent="-228600" eaLnBrk="0" fontAlgn="base" hangingPunct="0">
                        <a:spcBef>
                          <a:spcPct val="20000"/>
                        </a:spcBef>
                        <a:spcAft>
                          <a:spcPct val="0"/>
                        </a:spcAft>
                        <a:buSzPct val="80000"/>
                        <a:defRPr>
                          <a:solidFill>
                            <a:srgbClr val="0000FF"/>
                          </a:solidFill>
                          <a:latin typeface="Arial" charset="0"/>
                          <a:ea typeface="MS PGothic" charset="-128"/>
                        </a:defRPr>
                      </a:lvl7pPr>
                      <a:lvl8pPr marL="3429000" indent="-228600" eaLnBrk="0" fontAlgn="base" hangingPunct="0">
                        <a:spcBef>
                          <a:spcPct val="20000"/>
                        </a:spcBef>
                        <a:spcAft>
                          <a:spcPct val="0"/>
                        </a:spcAft>
                        <a:buSzPct val="80000"/>
                        <a:defRPr>
                          <a:solidFill>
                            <a:srgbClr val="0000FF"/>
                          </a:solidFill>
                          <a:latin typeface="Arial" charset="0"/>
                          <a:ea typeface="MS PGothic" charset="-128"/>
                        </a:defRPr>
                      </a:lvl8pPr>
                      <a:lvl9pPr marL="3886200" indent="-228600" eaLnBrk="0" fontAlgn="base" hangingPunct="0">
                        <a:spcBef>
                          <a:spcPct val="20000"/>
                        </a:spcBef>
                        <a:spcAft>
                          <a:spcPct val="0"/>
                        </a:spcAft>
                        <a:buSzPct val="80000"/>
                        <a:defRPr>
                          <a:solidFill>
                            <a:srgbClr val="0000FF"/>
                          </a:solidFill>
                          <a:latin typeface="Arial" charset="0"/>
                          <a:ea typeface="MS PGothic" charset="-128"/>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en-US" sz="2000" b="1" i="0" u="none" strike="noStrike" cap="none" normalizeH="0" baseline="0">
                          <a:ln>
                            <a:noFill/>
                          </a:ln>
                          <a:solidFill>
                            <a:srgbClr val="FF0000"/>
                          </a:solidFill>
                          <a:effectLst/>
                          <a:latin typeface="Arial" charset="0"/>
                          <a:ea typeface="MS PGothic" charset="-128"/>
                        </a:rPr>
                        <a:t>a is b</a:t>
                      </a: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buSzPct val="60000"/>
                        <a:defRPr sz="2400">
                          <a:solidFill>
                            <a:schemeClr val="tx1"/>
                          </a:solidFill>
                          <a:latin typeface="Arial" charset="0"/>
                          <a:ea typeface="MS PGothic" charset="-128"/>
                        </a:defRPr>
                      </a:lvl1pPr>
                      <a:lvl2pPr marL="742950" indent="-285750">
                        <a:spcBef>
                          <a:spcPct val="20000"/>
                        </a:spcBef>
                        <a:buSzPct val="110000"/>
                        <a:defRPr sz="2000">
                          <a:solidFill>
                            <a:schemeClr val="hlink"/>
                          </a:solidFill>
                          <a:latin typeface="Arial" charset="0"/>
                          <a:ea typeface="MS PGothic" charset="-128"/>
                        </a:defRPr>
                      </a:lvl2pPr>
                      <a:lvl3pPr marL="1143000" indent="-228600">
                        <a:spcBef>
                          <a:spcPct val="20000"/>
                        </a:spcBef>
                        <a:buSzPct val="70000"/>
                        <a:buFont typeface="Wingdings" charset="2"/>
                        <a:defRPr>
                          <a:solidFill>
                            <a:srgbClr val="800080"/>
                          </a:solidFill>
                          <a:latin typeface="Arial" charset="0"/>
                          <a:ea typeface="MS PGothic" charset="-128"/>
                        </a:defRPr>
                      </a:lvl3pPr>
                      <a:lvl4pPr marL="1600200" indent="-228600">
                        <a:spcBef>
                          <a:spcPct val="20000"/>
                        </a:spcBef>
                        <a:buSzPct val="80000"/>
                        <a:defRPr>
                          <a:solidFill>
                            <a:schemeClr val="tx1"/>
                          </a:solidFill>
                          <a:latin typeface="Arial" charset="0"/>
                          <a:ea typeface="MS PGothic" charset="-128"/>
                        </a:defRPr>
                      </a:lvl4pPr>
                      <a:lvl5pPr marL="2057400" indent="-228600">
                        <a:spcBef>
                          <a:spcPct val="20000"/>
                        </a:spcBef>
                        <a:buSzPct val="80000"/>
                        <a:defRPr>
                          <a:solidFill>
                            <a:srgbClr val="0000FF"/>
                          </a:solidFill>
                          <a:latin typeface="Arial" charset="0"/>
                          <a:ea typeface="MS PGothic" charset="-128"/>
                        </a:defRPr>
                      </a:lvl5pPr>
                      <a:lvl6pPr marL="2514600" indent="-228600" eaLnBrk="0" fontAlgn="base" hangingPunct="0">
                        <a:spcBef>
                          <a:spcPct val="20000"/>
                        </a:spcBef>
                        <a:spcAft>
                          <a:spcPct val="0"/>
                        </a:spcAft>
                        <a:buSzPct val="80000"/>
                        <a:defRPr>
                          <a:solidFill>
                            <a:srgbClr val="0000FF"/>
                          </a:solidFill>
                          <a:latin typeface="Arial" charset="0"/>
                          <a:ea typeface="MS PGothic" charset="-128"/>
                        </a:defRPr>
                      </a:lvl6pPr>
                      <a:lvl7pPr marL="2971800" indent="-228600" eaLnBrk="0" fontAlgn="base" hangingPunct="0">
                        <a:spcBef>
                          <a:spcPct val="20000"/>
                        </a:spcBef>
                        <a:spcAft>
                          <a:spcPct val="0"/>
                        </a:spcAft>
                        <a:buSzPct val="80000"/>
                        <a:defRPr>
                          <a:solidFill>
                            <a:srgbClr val="0000FF"/>
                          </a:solidFill>
                          <a:latin typeface="Arial" charset="0"/>
                          <a:ea typeface="MS PGothic" charset="-128"/>
                        </a:defRPr>
                      </a:lvl7pPr>
                      <a:lvl8pPr marL="3429000" indent="-228600" eaLnBrk="0" fontAlgn="base" hangingPunct="0">
                        <a:spcBef>
                          <a:spcPct val="20000"/>
                        </a:spcBef>
                        <a:spcAft>
                          <a:spcPct val="0"/>
                        </a:spcAft>
                        <a:buSzPct val="80000"/>
                        <a:defRPr>
                          <a:solidFill>
                            <a:srgbClr val="0000FF"/>
                          </a:solidFill>
                          <a:latin typeface="Arial" charset="0"/>
                          <a:ea typeface="MS PGothic" charset="-128"/>
                        </a:defRPr>
                      </a:lvl8pPr>
                      <a:lvl9pPr marL="3886200" indent="-228600" eaLnBrk="0" fontAlgn="base" hangingPunct="0">
                        <a:spcBef>
                          <a:spcPct val="20000"/>
                        </a:spcBef>
                        <a:spcAft>
                          <a:spcPct val="0"/>
                        </a:spcAft>
                        <a:buSzPct val="80000"/>
                        <a:defRPr>
                          <a:solidFill>
                            <a:srgbClr val="0000FF"/>
                          </a:solidFill>
                          <a:latin typeface="Arial" charset="0"/>
                          <a:ea typeface="MS PGothic" charset="-128"/>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en-US" sz="2000" b="1" i="0" u="none" strike="noStrike" cap="none" normalizeH="0" baseline="0">
                          <a:ln>
                            <a:noFill/>
                          </a:ln>
                          <a:solidFill>
                            <a:srgbClr val="FF0000"/>
                          </a:solidFill>
                          <a:effectLst/>
                          <a:latin typeface="Arial" charset="0"/>
                          <a:ea typeface="MS PGothic" charset="-128"/>
                        </a:rPr>
                        <a:t>a == b</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98475">
                <a:tc>
                  <a:txBody>
                    <a:bodyPr/>
                    <a:lstStyle>
                      <a:lvl1pPr marL="342900" indent="-342900">
                        <a:spcBef>
                          <a:spcPct val="20000"/>
                        </a:spcBef>
                        <a:buSzPct val="60000"/>
                        <a:defRPr sz="2400">
                          <a:solidFill>
                            <a:schemeClr val="tx1"/>
                          </a:solidFill>
                          <a:latin typeface="Arial" charset="0"/>
                          <a:ea typeface="MS PGothic" charset="-128"/>
                        </a:defRPr>
                      </a:lvl1pPr>
                      <a:lvl2pPr marL="742950" indent="-285750">
                        <a:spcBef>
                          <a:spcPct val="20000"/>
                        </a:spcBef>
                        <a:buSzPct val="110000"/>
                        <a:defRPr sz="2000">
                          <a:solidFill>
                            <a:schemeClr val="hlink"/>
                          </a:solidFill>
                          <a:latin typeface="Arial" charset="0"/>
                          <a:ea typeface="MS PGothic" charset="-128"/>
                        </a:defRPr>
                      </a:lvl2pPr>
                      <a:lvl3pPr marL="1143000" indent="-228600">
                        <a:spcBef>
                          <a:spcPct val="20000"/>
                        </a:spcBef>
                        <a:buSzPct val="70000"/>
                        <a:buFont typeface="Wingdings" charset="2"/>
                        <a:defRPr>
                          <a:solidFill>
                            <a:srgbClr val="800080"/>
                          </a:solidFill>
                          <a:latin typeface="Arial" charset="0"/>
                          <a:ea typeface="MS PGothic" charset="-128"/>
                        </a:defRPr>
                      </a:lvl3pPr>
                      <a:lvl4pPr marL="1600200" indent="-228600">
                        <a:spcBef>
                          <a:spcPct val="20000"/>
                        </a:spcBef>
                        <a:buSzPct val="80000"/>
                        <a:defRPr>
                          <a:solidFill>
                            <a:schemeClr val="tx1"/>
                          </a:solidFill>
                          <a:latin typeface="Arial" charset="0"/>
                          <a:ea typeface="MS PGothic" charset="-128"/>
                        </a:defRPr>
                      </a:lvl4pPr>
                      <a:lvl5pPr marL="2057400" indent="-228600">
                        <a:spcBef>
                          <a:spcPct val="20000"/>
                        </a:spcBef>
                        <a:buSzPct val="80000"/>
                        <a:defRPr>
                          <a:solidFill>
                            <a:srgbClr val="0000FF"/>
                          </a:solidFill>
                          <a:latin typeface="Arial" charset="0"/>
                          <a:ea typeface="MS PGothic" charset="-128"/>
                        </a:defRPr>
                      </a:lvl5pPr>
                      <a:lvl6pPr marL="2514600" indent="-228600" eaLnBrk="0" fontAlgn="base" hangingPunct="0">
                        <a:spcBef>
                          <a:spcPct val="20000"/>
                        </a:spcBef>
                        <a:spcAft>
                          <a:spcPct val="0"/>
                        </a:spcAft>
                        <a:buSzPct val="80000"/>
                        <a:defRPr>
                          <a:solidFill>
                            <a:srgbClr val="0000FF"/>
                          </a:solidFill>
                          <a:latin typeface="Arial" charset="0"/>
                          <a:ea typeface="MS PGothic" charset="-128"/>
                        </a:defRPr>
                      </a:lvl6pPr>
                      <a:lvl7pPr marL="2971800" indent="-228600" eaLnBrk="0" fontAlgn="base" hangingPunct="0">
                        <a:spcBef>
                          <a:spcPct val="20000"/>
                        </a:spcBef>
                        <a:spcAft>
                          <a:spcPct val="0"/>
                        </a:spcAft>
                        <a:buSzPct val="80000"/>
                        <a:defRPr>
                          <a:solidFill>
                            <a:srgbClr val="0000FF"/>
                          </a:solidFill>
                          <a:latin typeface="Arial" charset="0"/>
                          <a:ea typeface="MS PGothic" charset="-128"/>
                        </a:defRPr>
                      </a:lvl7pPr>
                      <a:lvl8pPr marL="3429000" indent="-228600" eaLnBrk="0" fontAlgn="base" hangingPunct="0">
                        <a:spcBef>
                          <a:spcPct val="20000"/>
                        </a:spcBef>
                        <a:spcAft>
                          <a:spcPct val="0"/>
                        </a:spcAft>
                        <a:buSzPct val="80000"/>
                        <a:defRPr>
                          <a:solidFill>
                            <a:srgbClr val="0000FF"/>
                          </a:solidFill>
                          <a:latin typeface="Arial" charset="0"/>
                          <a:ea typeface="MS PGothic" charset="-128"/>
                        </a:defRPr>
                      </a:lvl8pPr>
                      <a:lvl9pPr marL="3886200" indent="-228600" eaLnBrk="0" fontAlgn="base" hangingPunct="0">
                        <a:spcBef>
                          <a:spcPct val="20000"/>
                        </a:spcBef>
                        <a:spcAft>
                          <a:spcPct val="0"/>
                        </a:spcAft>
                        <a:buSzPct val="80000"/>
                        <a:defRPr>
                          <a:solidFill>
                            <a:srgbClr val="0000FF"/>
                          </a:solidFill>
                          <a:latin typeface="Arial" charset="0"/>
                          <a:ea typeface="MS PGothic" charset="-128"/>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en-US" sz="2400" b="0" i="0" u="sng" strike="noStrike" cap="none" normalizeH="0" baseline="0">
                          <a:ln>
                            <a:noFill/>
                          </a:ln>
                          <a:solidFill>
                            <a:schemeClr val="tx1"/>
                          </a:solidFill>
                          <a:effectLst/>
                          <a:latin typeface="Arial" charset="0"/>
                          <a:ea typeface="MS PGothic" charset="-128"/>
                          <a:hlinkClick r:id="rId8" tooltip="Scheme (programming language)"/>
                        </a:rPr>
                        <a:t>Scheme</a:t>
                      </a:r>
                      <a:endParaRPr kumimoji="0" lang="en-US" altLang="en-US" sz="2400" b="0" i="0" u="sng" strike="noStrike" cap="none" normalizeH="0" baseline="0">
                        <a:ln>
                          <a:noFill/>
                        </a:ln>
                        <a:solidFill>
                          <a:schemeClr val="tx1"/>
                        </a:solidFill>
                        <a:effectLst/>
                        <a:latin typeface="Arial" charset="0"/>
                        <a:ea typeface="MS PGothic" charset="-128"/>
                      </a:endParaRP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buSzPct val="60000"/>
                        <a:defRPr sz="2400">
                          <a:solidFill>
                            <a:schemeClr val="tx1"/>
                          </a:solidFill>
                          <a:latin typeface="Arial" charset="0"/>
                          <a:ea typeface="MS PGothic" charset="-128"/>
                        </a:defRPr>
                      </a:lvl1pPr>
                      <a:lvl2pPr marL="742950" indent="-285750">
                        <a:spcBef>
                          <a:spcPct val="20000"/>
                        </a:spcBef>
                        <a:buSzPct val="110000"/>
                        <a:defRPr sz="2000">
                          <a:solidFill>
                            <a:schemeClr val="hlink"/>
                          </a:solidFill>
                          <a:latin typeface="Arial" charset="0"/>
                          <a:ea typeface="MS PGothic" charset="-128"/>
                        </a:defRPr>
                      </a:lvl2pPr>
                      <a:lvl3pPr marL="1143000" indent="-228600">
                        <a:spcBef>
                          <a:spcPct val="20000"/>
                        </a:spcBef>
                        <a:buSzPct val="70000"/>
                        <a:buFont typeface="Wingdings" charset="2"/>
                        <a:defRPr>
                          <a:solidFill>
                            <a:srgbClr val="800080"/>
                          </a:solidFill>
                          <a:latin typeface="Arial" charset="0"/>
                          <a:ea typeface="MS PGothic" charset="-128"/>
                        </a:defRPr>
                      </a:lvl3pPr>
                      <a:lvl4pPr marL="1600200" indent="-228600">
                        <a:spcBef>
                          <a:spcPct val="20000"/>
                        </a:spcBef>
                        <a:buSzPct val="80000"/>
                        <a:defRPr>
                          <a:solidFill>
                            <a:schemeClr val="tx1"/>
                          </a:solidFill>
                          <a:latin typeface="Arial" charset="0"/>
                          <a:ea typeface="MS PGothic" charset="-128"/>
                        </a:defRPr>
                      </a:lvl4pPr>
                      <a:lvl5pPr marL="2057400" indent="-228600">
                        <a:spcBef>
                          <a:spcPct val="20000"/>
                        </a:spcBef>
                        <a:buSzPct val="80000"/>
                        <a:defRPr>
                          <a:solidFill>
                            <a:srgbClr val="0000FF"/>
                          </a:solidFill>
                          <a:latin typeface="Arial" charset="0"/>
                          <a:ea typeface="MS PGothic" charset="-128"/>
                        </a:defRPr>
                      </a:lvl5pPr>
                      <a:lvl6pPr marL="2514600" indent="-228600" eaLnBrk="0" fontAlgn="base" hangingPunct="0">
                        <a:spcBef>
                          <a:spcPct val="20000"/>
                        </a:spcBef>
                        <a:spcAft>
                          <a:spcPct val="0"/>
                        </a:spcAft>
                        <a:buSzPct val="80000"/>
                        <a:defRPr>
                          <a:solidFill>
                            <a:srgbClr val="0000FF"/>
                          </a:solidFill>
                          <a:latin typeface="Arial" charset="0"/>
                          <a:ea typeface="MS PGothic" charset="-128"/>
                        </a:defRPr>
                      </a:lvl6pPr>
                      <a:lvl7pPr marL="2971800" indent="-228600" eaLnBrk="0" fontAlgn="base" hangingPunct="0">
                        <a:spcBef>
                          <a:spcPct val="20000"/>
                        </a:spcBef>
                        <a:spcAft>
                          <a:spcPct val="0"/>
                        </a:spcAft>
                        <a:buSzPct val="80000"/>
                        <a:defRPr>
                          <a:solidFill>
                            <a:srgbClr val="0000FF"/>
                          </a:solidFill>
                          <a:latin typeface="Arial" charset="0"/>
                          <a:ea typeface="MS PGothic" charset="-128"/>
                        </a:defRPr>
                      </a:lvl7pPr>
                      <a:lvl8pPr marL="3429000" indent="-228600" eaLnBrk="0" fontAlgn="base" hangingPunct="0">
                        <a:spcBef>
                          <a:spcPct val="20000"/>
                        </a:spcBef>
                        <a:spcAft>
                          <a:spcPct val="0"/>
                        </a:spcAft>
                        <a:buSzPct val="80000"/>
                        <a:defRPr>
                          <a:solidFill>
                            <a:srgbClr val="0000FF"/>
                          </a:solidFill>
                          <a:latin typeface="Arial" charset="0"/>
                          <a:ea typeface="MS PGothic" charset="-128"/>
                        </a:defRPr>
                      </a:lvl8pPr>
                      <a:lvl9pPr marL="3886200" indent="-228600" eaLnBrk="0" fontAlgn="base" hangingPunct="0">
                        <a:spcBef>
                          <a:spcPct val="20000"/>
                        </a:spcBef>
                        <a:spcAft>
                          <a:spcPct val="0"/>
                        </a:spcAft>
                        <a:buSzPct val="80000"/>
                        <a:defRPr>
                          <a:solidFill>
                            <a:srgbClr val="0000FF"/>
                          </a:solidFill>
                          <a:latin typeface="Arial" charset="0"/>
                          <a:ea typeface="MS PGothic" charset="-128"/>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en-US" sz="2000" b="1" i="0" u="none" strike="noStrike" cap="none" normalizeH="0" baseline="0">
                          <a:ln>
                            <a:noFill/>
                          </a:ln>
                          <a:solidFill>
                            <a:srgbClr val="FF0000"/>
                          </a:solidFill>
                          <a:effectLst/>
                          <a:latin typeface="Arial" charset="0"/>
                          <a:ea typeface="MS PGothic" charset="-128"/>
                        </a:rPr>
                        <a:t>(eq? a b)</a:t>
                      </a: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buSzPct val="60000"/>
                        <a:defRPr sz="2400">
                          <a:solidFill>
                            <a:schemeClr val="tx1"/>
                          </a:solidFill>
                          <a:latin typeface="Arial" charset="0"/>
                          <a:ea typeface="MS PGothic" charset="-128"/>
                        </a:defRPr>
                      </a:lvl1pPr>
                      <a:lvl2pPr marL="742950" indent="-285750">
                        <a:spcBef>
                          <a:spcPct val="20000"/>
                        </a:spcBef>
                        <a:buSzPct val="110000"/>
                        <a:defRPr sz="2000">
                          <a:solidFill>
                            <a:schemeClr val="hlink"/>
                          </a:solidFill>
                          <a:latin typeface="Arial" charset="0"/>
                          <a:ea typeface="MS PGothic" charset="-128"/>
                        </a:defRPr>
                      </a:lvl2pPr>
                      <a:lvl3pPr marL="1143000" indent="-228600">
                        <a:spcBef>
                          <a:spcPct val="20000"/>
                        </a:spcBef>
                        <a:buSzPct val="70000"/>
                        <a:buFont typeface="Wingdings" charset="2"/>
                        <a:defRPr>
                          <a:solidFill>
                            <a:srgbClr val="800080"/>
                          </a:solidFill>
                          <a:latin typeface="Arial" charset="0"/>
                          <a:ea typeface="MS PGothic" charset="-128"/>
                        </a:defRPr>
                      </a:lvl3pPr>
                      <a:lvl4pPr marL="1600200" indent="-228600">
                        <a:spcBef>
                          <a:spcPct val="20000"/>
                        </a:spcBef>
                        <a:buSzPct val="80000"/>
                        <a:defRPr>
                          <a:solidFill>
                            <a:schemeClr val="tx1"/>
                          </a:solidFill>
                          <a:latin typeface="Arial" charset="0"/>
                          <a:ea typeface="MS PGothic" charset="-128"/>
                        </a:defRPr>
                      </a:lvl4pPr>
                      <a:lvl5pPr marL="2057400" indent="-228600">
                        <a:spcBef>
                          <a:spcPct val="20000"/>
                        </a:spcBef>
                        <a:buSzPct val="80000"/>
                        <a:defRPr>
                          <a:solidFill>
                            <a:srgbClr val="0000FF"/>
                          </a:solidFill>
                          <a:latin typeface="Arial" charset="0"/>
                          <a:ea typeface="MS PGothic" charset="-128"/>
                        </a:defRPr>
                      </a:lvl5pPr>
                      <a:lvl6pPr marL="2514600" indent="-228600" eaLnBrk="0" fontAlgn="base" hangingPunct="0">
                        <a:spcBef>
                          <a:spcPct val="20000"/>
                        </a:spcBef>
                        <a:spcAft>
                          <a:spcPct val="0"/>
                        </a:spcAft>
                        <a:buSzPct val="80000"/>
                        <a:defRPr>
                          <a:solidFill>
                            <a:srgbClr val="0000FF"/>
                          </a:solidFill>
                          <a:latin typeface="Arial" charset="0"/>
                          <a:ea typeface="MS PGothic" charset="-128"/>
                        </a:defRPr>
                      </a:lvl6pPr>
                      <a:lvl7pPr marL="2971800" indent="-228600" eaLnBrk="0" fontAlgn="base" hangingPunct="0">
                        <a:spcBef>
                          <a:spcPct val="20000"/>
                        </a:spcBef>
                        <a:spcAft>
                          <a:spcPct val="0"/>
                        </a:spcAft>
                        <a:buSzPct val="80000"/>
                        <a:defRPr>
                          <a:solidFill>
                            <a:srgbClr val="0000FF"/>
                          </a:solidFill>
                          <a:latin typeface="Arial" charset="0"/>
                          <a:ea typeface="MS PGothic" charset="-128"/>
                        </a:defRPr>
                      </a:lvl7pPr>
                      <a:lvl8pPr marL="3429000" indent="-228600" eaLnBrk="0" fontAlgn="base" hangingPunct="0">
                        <a:spcBef>
                          <a:spcPct val="20000"/>
                        </a:spcBef>
                        <a:spcAft>
                          <a:spcPct val="0"/>
                        </a:spcAft>
                        <a:buSzPct val="80000"/>
                        <a:defRPr>
                          <a:solidFill>
                            <a:srgbClr val="0000FF"/>
                          </a:solidFill>
                          <a:latin typeface="Arial" charset="0"/>
                          <a:ea typeface="MS PGothic" charset="-128"/>
                        </a:defRPr>
                      </a:lvl8pPr>
                      <a:lvl9pPr marL="3886200" indent="-228600" eaLnBrk="0" fontAlgn="base" hangingPunct="0">
                        <a:spcBef>
                          <a:spcPct val="20000"/>
                        </a:spcBef>
                        <a:spcAft>
                          <a:spcPct val="0"/>
                        </a:spcAft>
                        <a:buSzPct val="80000"/>
                        <a:defRPr>
                          <a:solidFill>
                            <a:srgbClr val="0000FF"/>
                          </a:solidFill>
                          <a:latin typeface="Arial" charset="0"/>
                          <a:ea typeface="MS PGothic" charset="-128"/>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en-US" sz="2000" b="1" i="0" u="none" strike="noStrike" cap="none" normalizeH="0" baseline="0">
                          <a:ln>
                            <a:noFill/>
                          </a:ln>
                          <a:solidFill>
                            <a:srgbClr val="FF0000"/>
                          </a:solidFill>
                          <a:effectLst/>
                          <a:latin typeface="Arial" charset="0"/>
                          <a:ea typeface="MS PGothic" charset="-128"/>
                        </a:rPr>
                        <a:t>(equal? a b)</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500063">
                <a:tc>
                  <a:txBody>
                    <a:bodyPr/>
                    <a:lstStyle>
                      <a:lvl1pPr marL="342900" indent="-342900">
                        <a:spcBef>
                          <a:spcPct val="20000"/>
                        </a:spcBef>
                        <a:buSzPct val="60000"/>
                        <a:defRPr sz="2400">
                          <a:solidFill>
                            <a:schemeClr val="tx1"/>
                          </a:solidFill>
                          <a:latin typeface="Arial" charset="0"/>
                          <a:ea typeface="MS PGothic" charset="-128"/>
                        </a:defRPr>
                      </a:lvl1pPr>
                      <a:lvl2pPr marL="742950" indent="-285750">
                        <a:spcBef>
                          <a:spcPct val="20000"/>
                        </a:spcBef>
                        <a:buSzPct val="110000"/>
                        <a:defRPr sz="2000">
                          <a:solidFill>
                            <a:schemeClr val="hlink"/>
                          </a:solidFill>
                          <a:latin typeface="Arial" charset="0"/>
                          <a:ea typeface="MS PGothic" charset="-128"/>
                        </a:defRPr>
                      </a:lvl2pPr>
                      <a:lvl3pPr marL="1143000" indent="-228600">
                        <a:spcBef>
                          <a:spcPct val="20000"/>
                        </a:spcBef>
                        <a:buSzPct val="70000"/>
                        <a:buFont typeface="Wingdings" charset="2"/>
                        <a:defRPr>
                          <a:solidFill>
                            <a:srgbClr val="800080"/>
                          </a:solidFill>
                          <a:latin typeface="Arial" charset="0"/>
                          <a:ea typeface="MS PGothic" charset="-128"/>
                        </a:defRPr>
                      </a:lvl3pPr>
                      <a:lvl4pPr marL="1600200" indent="-228600">
                        <a:spcBef>
                          <a:spcPct val="20000"/>
                        </a:spcBef>
                        <a:buSzPct val="80000"/>
                        <a:defRPr>
                          <a:solidFill>
                            <a:schemeClr val="tx1"/>
                          </a:solidFill>
                          <a:latin typeface="Arial" charset="0"/>
                          <a:ea typeface="MS PGothic" charset="-128"/>
                        </a:defRPr>
                      </a:lvl4pPr>
                      <a:lvl5pPr marL="2057400" indent="-228600">
                        <a:spcBef>
                          <a:spcPct val="20000"/>
                        </a:spcBef>
                        <a:buSzPct val="80000"/>
                        <a:defRPr>
                          <a:solidFill>
                            <a:srgbClr val="0000FF"/>
                          </a:solidFill>
                          <a:latin typeface="Arial" charset="0"/>
                          <a:ea typeface="MS PGothic" charset="-128"/>
                        </a:defRPr>
                      </a:lvl5pPr>
                      <a:lvl6pPr marL="2514600" indent="-228600" eaLnBrk="0" fontAlgn="base" hangingPunct="0">
                        <a:spcBef>
                          <a:spcPct val="20000"/>
                        </a:spcBef>
                        <a:spcAft>
                          <a:spcPct val="0"/>
                        </a:spcAft>
                        <a:buSzPct val="80000"/>
                        <a:defRPr>
                          <a:solidFill>
                            <a:srgbClr val="0000FF"/>
                          </a:solidFill>
                          <a:latin typeface="Arial" charset="0"/>
                          <a:ea typeface="MS PGothic" charset="-128"/>
                        </a:defRPr>
                      </a:lvl6pPr>
                      <a:lvl7pPr marL="2971800" indent="-228600" eaLnBrk="0" fontAlgn="base" hangingPunct="0">
                        <a:spcBef>
                          <a:spcPct val="20000"/>
                        </a:spcBef>
                        <a:spcAft>
                          <a:spcPct val="0"/>
                        </a:spcAft>
                        <a:buSzPct val="80000"/>
                        <a:defRPr>
                          <a:solidFill>
                            <a:srgbClr val="0000FF"/>
                          </a:solidFill>
                          <a:latin typeface="Arial" charset="0"/>
                          <a:ea typeface="MS PGothic" charset="-128"/>
                        </a:defRPr>
                      </a:lvl7pPr>
                      <a:lvl8pPr marL="3429000" indent="-228600" eaLnBrk="0" fontAlgn="base" hangingPunct="0">
                        <a:spcBef>
                          <a:spcPct val="20000"/>
                        </a:spcBef>
                        <a:spcAft>
                          <a:spcPct val="0"/>
                        </a:spcAft>
                        <a:buSzPct val="80000"/>
                        <a:defRPr>
                          <a:solidFill>
                            <a:srgbClr val="0000FF"/>
                          </a:solidFill>
                          <a:latin typeface="Arial" charset="0"/>
                          <a:ea typeface="MS PGothic" charset="-128"/>
                        </a:defRPr>
                      </a:lvl8pPr>
                      <a:lvl9pPr marL="3886200" indent="-228600" eaLnBrk="0" fontAlgn="base" hangingPunct="0">
                        <a:spcBef>
                          <a:spcPct val="20000"/>
                        </a:spcBef>
                        <a:spcAft>
                          <a:spcPct val="0"/>
                        </a:spcAft>
                        <a:buSzPct val="80000"/>
                        <a:defRPr>
                          <a:solidFill>
                            <a:srgbClr val="0000FF"/>
                          </a:solidFill>
                          <a:latin typeface="Arial" charset="0"/>
                          <a:ea typeface="MS PGothic" charset="-128"/>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en-US" sz="2400" b="0" i="0" u="sng" strike="noStrike" cap="none" normalizeH="0" baseline="0">
                          <a:ln>
                            <a:noFill/>
                          </a:ln>
                          <a:solidFill>
                            <a:schemeClr val="tx1"/>
                          </a:solidFill>
                          <a:effectLst/>
                          <a:latin typeface="Arial" charset="0"/>
                          <a:ea typeface="MS PGothic" charset="-128"/>
                          <a:hlinkClick r:id="rId9" tooltip="Visual Basic .NET"/>
                        </a:rPr>
                        <a:t>Visual Basic .NET</a:t>
                      </a:r>
                      <a:endParaRPr kumimoji="0" lang="en-US" altLang="en-US" sz="2400" b="0" i="0" u="sng" strike="noStrike" cap="none" normalizeH="0" baseline="0">
                        <a:ln>
                          <a:noFill/>
                        </a:ln>
                        <a:solidFill>
                          <a:schemeClr val="tx1"/>
                        </a:solidFill>
                        <a:effectLst/>
                        <a:latin typeface="Arial" charset="0"/>
                        <a:ea typeface="MS PGothic" charset="-128"/>
                      </a:endParaRP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buSzPct val="60000"/>
                        <a:defRPr sz="2400">
                          <a:solidFill>
                            <a:schemeClr val="tx1"/>
                          </a:solidFill>
                          <a:latin typeface="Arial" charset="0"/>
                          <a:ea typeface="MS PGothic" charset="-128"/>
                        </a:defRPr>
                      </a:lvl1pPr>
                      <a:lvl2pPr marL="742950" indent="-285750">
                        <a:spcBef>
                          <a:spcPct val="20000"/>
                        </a:spcBef>
                        <a:buSzPct val="110000"/>
                        <a:defRPr sz="2000">
                          <a:solidFill>
                            <a:schemeClr val="hlink"/>
                          </a:solidFill>
                          <a:latin typeface="Arial" charset="0"/>
                          <a:ea typeface="MS PGothic" charset="-128"/>
                        </a:defRPr>
                      </a:lvl2pPr>
                      <a:lvl3pPr marL="1143000" indent="-228600">
                        <a:spcBef>
                          <a:spcPct val="20000"/>
                        </a:spcBef>
                        <a:buSzPct val="70000"/>
                        <a:buFont typeface="Wingdings" charset="2"/>
                        <a:defRPr>
                          <a:solidFill>
                            <a:srgbClr val="800080"/>
                          </a:solidFill>
                          <a:latin typeface="Arial" charset="0"/>
                          <a:ea typeface="MS PGothic" charset="-128"/>
                        </a:defRPr>
                      </a:lvl3pPr>
                      <a:lvl4pPr marL="1600200" indent="-228600">
                        <a:spcBef>
                          <a:spcPct val="20000"/>
                        </a:spcBef>
                        <a:buSzPct val="80000"/>
                        <a:defRPr>
                          <a:solidFill>
                            <a:schemeClr val="tx1"/>
                          </a:solidFill>
                          <a:latin typeface="Arial" charset="0"/>
                          <a:ea typeface="MS PGothic" charset="-128"/>
                        </a:defRPr>
                      </a:lvl4pPr>
                      <a:lvl5pPr marL="2057400" indent="-228600">
                        <a:spcBef>
                          <a:spcPct val="20000"/>
                        </a:spcBef>
                        <a:buSzPct val="80000"/>
                        <a:defRPr>
                          <a:solidFill>
                            <a:srgbClr val="0000FF"/>
                          </a:solidFill>
                          <a:latin typeface="Arial" charset="0"/>
                          <a:ea typeface="MS PGothic" charset="-128"/>
                        </a:defRPr>
                      </a:lvl5pPr>
                      <a:lvl6pPr marL="2514600" indent="-228600" eaLnBrk="0" fontAlgn="base" hangingPunct="0">
                        <a:spcBef>
                          <a:spcPct val="20000"/>
                        </a:spcBef>
                        <a:spcAft>
                          <a:spcPct val="0"/>
                        </a:spcAft>
                        <a:buSzPct val="80000"/>
                        <a:defRPr>
                          <a:solidFill>
                            <a:srgbClr val="0000FF"/>
                          </a:solidFill>
                          <a:latin typeface="Arial" charset="0"/>
                          <a:ea typeface="MS PGothic" charset="-128"/>
                        </a:defRPr>
                      </a:lvl6pPr>
                      <a:lvl7pPr marL="2971800" indent="-228600" eaLnBrk="0" fontAlgn="base" hangingPunct="0">
                        <a:spcBef>
                          <a:spcPct val="20000"/>
                        </a:spcBef>
                        <a:spcAft>
                          <a:spcPct val="0"/>
                        </a:spcAft>
                        <a:buSzPct val="80000"/>
                        <a:defRPr>
                          <a:solidFill>
                            <a:srgbClr val="0000FF"/>
                          </a:solidFill>
                          <a:latin typeface="Arial" charset="0"/>
                          <a:ea typeface="MS PGothic" charset="-128"/>
                        </a:defRPr>
                      </a:lvl7pPr>
                      <a:lvl8pPr marL="3429000" indent="-228600" eaLnBrk="0" fontAlgn="base" hangingPunct="0">
                        <a:spcBef>
                          <a:spcPct val="20000"/>
                        </a:spcBef>
                        <a:spcAft>
                          <a:spcPct val="0"/>
                        </a:spcAft>
                        <a:buSzPct val="80000"/>
                        <a:defRPr>
                          <a:solidFill>
                            <a:srgbClr val="0000FF"/>
                          </a:solidFill>
                          <a:latin typeface="Arial" charset="0"/>
                          <a:ea typeface="MS PGothic" charset="-128"/>
                        </a:defRPr>
                      </a:lvl8pPr>
                      <a:lvl9pPr marL="3886200" indent="-228600" eaLnBrk="0" fontAlgn="base" hangingPunct="0">
                        <a:spcBef>
                          <a:spcPct val="20000"/>
                        </a:spcBef>
                        <a:spcAft>
                          <a:spcPct val="0"/>
                        </a:spcAft>
                        <a:buSzPct val="80000"/>
                        <a:defRPr>
                          <a:solidFill>
                            <a:srgbClr val="0000FF"/>
                          </a:solidFill>
                          <a:latin typeface="Arial" charset="0"/>
                          <a:ea typeface="MS PGothic" charset="-128"/>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en-US" sz="2000" b="1" i="0" u="none" strike="noStrike" cap="none" normalizeH="0" baseline="0">
                          <a:ln>
                            <a:noFill/>
                          </a:ln>
                          <a:solidFill>
                            <a:srgbClr val="FF0000"/>
                          </a:solidFill>
                          <a:effectLst/>
                          <a:latin typeface="Arial" charset="0"/>
                          <a:ea typeface="MS PGothic" charset="-128"/>
                        </a:rPr>
                        <a:t>a Is b</a:t>
                      </a: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buSzPct val="60000"/>
                        <a:defRPr sz="2400">
                          <a:solidFill>
                            <a:schemeClr val="tx1"/>
                          </a:solidFill>
                          <a:latin typeface="Arial" charset="0"/>
                          <a:ea typeface="MS PGothic" charset="-128"/>
                        </a:defRPr>
                      </a:lvl1pPr>
                      <a:lvl2pPr marL="742950" indent="-285750">
                        <a:spcBef>
                          <a:spcPct val="20000"/>
                        </a:spcBef>
                        <a:buSzPct val="110000"/>
                        <a:defRPr sz="2000">
                          <a:solidFill>
                            <a:schemeClr val="hlink"/>
                          </a:solidFill>
                          <a:latin typeface="Arial" charset="0"/>
                          <a:ea typeface="MS PGothic" charset="-128"/>
                        </a:defRPr>
                      </a:lvl2pPr>
                      <a:lvl3pPr marL="1143000" indent="-228600">
                        <a:spcBef>
                          <a:spcPct val="20000"/>
                        </a:spcBef>
                        <a:buSzPct val="70000"/>
                        <a:buFont typeface="Wingdings" charset="2"/>
                        <a:defRPr>
                          <a:solidFill>
                            <a:srgbClr val="800080"/>
                          </a:solidFill>
                          <a:latin typeface="Arial" charset="0"/>
                          <a:ea typeface="MS PGothic" charset="-128"/>
                        </a:defRPr>
                      </a:lvl3pPr>
                      <a:lvl4pPr marL="1600200" indent="-228600">
                        <a:spcBef>
                          <a:spcPct val="20000"/>
                        </a:spcBef>
                        <a:buSzPct val="80000"/>
                        <a:defRPr>
                          <a:solidFill>
                            <a:schemeClr val="tx1"/>
                          </a:solidFill>
                          <a:latin typeface="Arial" charset="0"/>
                          <a:ea typeface="MS PGothic" charset="-128"/>
                        </a:defRPr>
                      </a:lvl4pPr>
                      <a:lvl5pPr marL="2057400" indent="-228600">
                        <a:spcBef>
                          <a:spcPct val="20000"/>
                        </a:spcBef>
                        <a:buSzPct val="80000"/>
                        <a:defRPr>
                          <a:solidFill>
                            <a:srgbClr val="0000FF"/>
                          </a:solidFill>
                          <a:latin typeface="Arial" charset="0"/>
                          <a:ea typeface="MS PGothic" charset="-128"/>
                        </a:defRPr>
                      </a:lvl5pPr>
                      <a:lvl6pPr marL="2514600" indent="-228600" eaLnBrk="0" fontAlgn="base" hangingPunct="0">
                        <a:spcBef>
                          <a:spcPct val="20000"/>
                        </a:spcBef>
                        <a:spcAft>
                          <a:spcPct val="0"/>
                        </a:spcAft>
                        <a:buSzPct val="80000"/>
                        <a:defRPr>
                          <a:solidFill>
                            <a:srgbClr val="0000FF"/>
                          </a:solidFill>
                          <a:latin typeface="Arial" charset="0"/>
                          <a:ea typeface="MS PGothic" charset="-128"/>
                        </a:defRPr>
                      </a:lvl6pPr>
                      <a:lvl7pPr marL="2971800" indent="-228600" eaLnBrk="0" fontAlgn="base" hangingPunct="0">
                        <a:spcBef>
                          <a:spcPct val="20000"/>
                        </a:spcBef>
                        <a:spcAft>
                          <a:spcPct val="0"/>
                        </a:spcAft>
                        <a:buSzPct val="80000"/>
                        <a:defRPr>
                          <a:solidFill>
                            <a:srgbClr val="0000FF"/>
                          </a:solidFill>
                          <a:latin typeface="Arial" charset="0"/>
                          <a:ea typeface="MS PGothic" charset="-128"/>
                        </a:defRPr>
                      </a:lvl7pPr>
                      <a:lvl8pPr marL="3429000" indent="-228600" eaLnBrk="0" fontAlgn="base" hangingPunct="0">
                        <a:spcBef>
                          <a:spcPct val="20000"/>
                        </a:spcBef>
                        <a:spcAft>
                          <a:spcPct val="0"/>
                        </a:spcAft>
                        <a:buSzPct val="80000"/>
                        <a:defRPr>
                          <a:solidFill>
                            <a:srgbClr val="0000FF"/>
                          </a:solidFill>
                          <a:latin typeface="Arial" charset="0"/>
                          <a:ea typeface="MS PGothic" charset="-128"/>
                        </a:defRPr>
                      </a:lvl8pPr>
                      <a:lvl9pPr marL="3886200" indent="-228600" eaLnBrk="0" fontAlgn="base" hangingPunct="0">
                        <a:spcBef>
                          <a:spcPct val="20000"/>
                        </a:spcBef>
                        <a:spcAft>
                          <a:spcPct val="0"/>
                        </a:spcAft>
                        <a:buSzPct val="80000"/>
                        <a:defRPr>
                          <a:solidFill>
                            <a:srgbClr val="0000FF"/>
                          </a:solidFill>
                          <a:latin typeface="Arial" charset="0"/>
                          <a:ea typeface="MS PGothic" charset="-128"/>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en-US" sz="2000" b="1" i="0" u="none" strike="noStrike" cap="none" normalizeH="0" baseline="0">
                          <a:ln>
                            <a:noFill/>
                          </a:ln>
                          <a:solidFill>
                            <a:srgbClr val="FF0000"/>
                          </a:solidFill>
                          <a:effectLst/>
                          <a:latin typeface="Arial" charset="0"/>
                          <a:ea typeface="MS PGothic" charset="-128"/>
                        </a:rPr>
                        <a:t>a = b</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492250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5">
            <a:extLst>
              <a:ext uri="{FF2B5EF4-FFF2-40B4-BE49-F238E27FC236}">
                <a16:creationId xmlns:a16="http://schemas.microsoft.com/office/drawing/2014/main" id="{ED6FEA06-22BF-D04C-9850-E049CC021B3D}"/>
              </a:ext>
            </a:extLst>
          </p:cNvPr>
          <p:cNvSpPr>
            <a:spLocks noGrp="1" noChangeArrowheads="1"/>
          </p:cNvSpPr>
          <p:nvPr>
            <p:ph type="title"/>
          </p:nvPr>
        </p:nvSpPr>
        <p:spPr/>
        <p:txBody>
          <a:bodyPr/>
          <a:lstStyle/>
          <a:p>
            <a:r>
              <a:rPr lang="en-US" altLang="en-US">
                <a:solidFill>
                  <a:srgbClr val="FF0000"/>
                </a:solidFill>
              </a:rPr>
              <a:t>Quiz 1: </a:t>
            </a:r>
            <a:r>
              <a:rPr lang="en-US" altLang="en-US"/>
              <a:t>Which is true?</a:t>
            </a:r>
            <a:endParaRPr lang="en-US" altLang="en-US">
              <a:solidFill>
                <a:srgbClr val="0070C0"/>
              </a:solidFill>
            </a:endParaRPr>
          </a:p>
        </p:txBody>
      </p:sp>
      <p:sp>
        <p:nvSpPr>
          <p:cNvPr id="28674" name="Content Placeholder 6">
            <a:extLst>
              <a:ext uri="{FF2B5EF4-FFF2-40B4-BE49-F238E27FC236}">
                <a16:creationId xmlns:a16="http://schemas.microsoft.com/office/drawing/2014/main" id="{9236D8EE-E0BC-1847-A2FD-2F78EDF065C1}"/>
              </a:ext>
            </a:extLst>
          </p:cNvPr>
          <p:cNvSpPr>
            <a:spLocks noGrp="1" noChangeArrowheads="1"/>
          </p:cNvSpPr>
          <p:nvPr>
            <p:ph idx="1"/>
          </p:nvPr>
        </p:nvSpPr>
        <p:spPr/>
        <p:txBody>
          <a:bodyPr/>
          <a:lstStyle/>
          <a:p>
            <a:pPr marL="512763" indent="-512763">
              <a:buFontTx/>
              <a:buAutoNum type="alphaLcParenR"/>
            </a:pPr>
            <a:r>
              <a:rPr lang="en-US" altLang="en-US"/>
              <a:t>Structural equality implies physical equality</a:t>
            </a:r>
          </a:p>
          <a:p>
            <a:pPr marL="512763" indent="-512763">
              <a:buFontTx/>
              <a:buAutoNum type="alphaLcParenR"/>
            </a:pPr>
            <a:r>
              <a:rPr lang="en-US" altLang="en-US"/>
              <a:t>Physical equality implies structural equality</a:t>
            </a:r>
          </a:p>
          <a:p>
            <a:pPr marL="512763" indent="-512763">
              <a:buFontTx/>
              <a:buAutoNum type="alphaLcParenR"/>
            </a:pPr>
            <a:r>
              <a:rPr lang="en-US" altLang="en-US"/>
              <a:t>Physical equality does not work for cyclic data structures</a:t>
            </a:r>
          </a:p>
          <a:p>
            <a:pPr marL="512763" indent="-512763">
              <a:buFontTx/>
              <a:buAutoNum type="alphaLcParenR"/>
            </a:pPr>
            <a:r>
              <a:rPr lang="en-US" altLang="en-US"/>
              <a:t>== always means physical equality</a:t>
            </a:r>
          </a:p>
        </p:txBody>
      </p:sp>
    </p:spTree>
    <p:extLst>
      <p:ext uri="{BB962C8B-B14F-4D97-AF65-F5344CB8AC3E}">
        <p14:creationId xmlns:p14="http://schemas.microsoft.com/office/powerpoint/2010/main" val="2835393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5">
            <a:extLst>
              <a:ext uri="{FF2B5EF4-FFF2-40B4-BE49-F238E27FC236}">
                <a16:creationId xmlns:a16="http://schemas.microsoft.com/office/drawing/2014/main" id="{156C4912-54B6-F24F-95AB-DD85038D528D}"/>
              </a:ext>
            </a:extLst>
          </p:cNvPr>
          <p:cNvSpPr>
            <a:spLocks noGrp="1" noChangeArrowheads="1"/>
          </p:cNvSpPr>
          <p:nvPr>
            <p:ph type="title"/>
          </p:nvPr>
        </p:nvSpPr>
        <p:spPr/>
        <p:txBody>
          <a:bodyPr/>
          <a:lstStyle/>
          <a:p>
            <a:r>
              <a:rPr lang="en-US" altLang="en-US">
                <a:solidFill>
                  <a:srgbClr val="FF0000"/>
                </a:solidFill>
              </a:rPr>
              <a:t>Quiz 1: </a:t>
            </a:r>
            <a:r>
              <a:rPr lang="en-US" altLang="en-US"/>
              <a:t>Which is true?</a:t>
            </a:r>
            <a:endParaRPr lang="en-US" altLang="en-US">
              <a:solidFill>
                <a:srgbClr val="0070C0"/>
              </a:solidFill>
            </a:endParaRPr>
          </a:p>
        </p:txBody>
      </p:sp>
      <p:sp>
        <p:nvSpPr>
          <p:cNvPr id="30722" name="Content Placeholder 6">
            <a:extLst>
              <a:ext uri="{FF2B5EF4-FFF2-40B4-BE49-F238E27FC236}">
                <a16:creationId xmlns:a16="http://schemas.microsoft.com/office/drawing/2014/main" id="{EC83962B-121E-204E-A113-165007F1A00D}"/>
              </a:ext>
            </a:extLst>
          </p:cNvPr>
          <p:cNvSpPr>
            <a:spLocks noGrp="1" noChangeArrowheads="1"/>
          </p:cNvSpPr>
          <p:nvPr>
            <p:ph idx="1"/>
          </p:nvPr>
        </p:nvSpPr>
        <p:spPr/>
        <p:txBody>
          <a:bodyPr/>
          <a:lstStyle/>
          <a:p>
            <a:pPr marL="512763" indent="-512763">
              <a:buFontTx/>
              <a:buAutoNum type="alphaLcParenR"/>
            </a:pPr>
            <a:r>
              <a:rPr lang="en-US" altLang="en-US"/>
              <a:t>Structural equality implies physical equality</a:t>
            </a:r>
          </a:p>
          <a:p>
            <a:pPr marL="512763" indent="-512763">
              <a:buFontTx/>
              <a:buAutoNum type="alphaLcParenR"/>
            </a:pPr>
            <a:r>
              <a:rPr lang="en-US" altLang="en-US">
                <a:solidFill>
                  <a:srgbClr val="FF0000"/>
                </a:solidFill>
              </a:rPr>
              <a:t>Physical equality implies structural equality</a:t>
            </a:r>
          </a:p>
          <a:p>
            <a:pPr marL="512763" indent="-512763">
              <a:buFontTx/>
              <a:buAutoNum type="alphaLcParenR"/>
            </a:pPr>
            <a:r>
              <a:rPr lang="en-US" altLang="en-US"/>
              <a:t>Physical equality does not work for cyclic data structures</a:t>
            </a:r>
          </a:p>
          <a:p>
            <a:pPr marL="512763" indent="-512763">
              <a:buFontTx/>
              <a:buAutoNum type="alphaLcParenR"/>
            </a:pPr>
            <a:r>
              <a:rPr lang="en-US" altLang="en-US"/>
              <a:t>== always means physical equality</a:t>
            </a:r>
          </a:p>
        </p:txBody>
      </p:sp>
    </p:spTree>
    <p:extLst>
      <p:ext uri="{BB962C8B-B14F-4D97-AF65-F5344CB8AC3E}">
        <p14:creationId xmlns:p14="http://schemas.microsoft.com/office/powerpoint/2010/main" val="3241537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4372</TotalTime>
  <Words>1979</Words>
  <Application>Microsoft Macintosh PowerPoint</Application>
  <PresentationFormat>Widescreen</PresentationFormat>
  <Paragraphs>447</Paragraphs>
  <Slides>31</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Courier</vt:lpstr>
      <vt:lpstr>Courier New</vt:lpstr>
      <vt:lpstr>Office Theme</vt:lpstr>
      <vt:lpstr>CMSC330.2xx Day 4 – Ruby Clean Up</vt:lpstr>
      <vt:lpstr>Today Last Ruby concepts General observations from Ruby </vt:lpstr>
      <vt:lpstr>Object Copy vs. Reference Copy</vt:lpstr>
      <vt:lpstr>Object Copy vs. Reference Copy (cont.)</vt:lpstr>
      <vt:lpstr>Physical vs. Structural Equality</vt:lpstr>
      <vt:lpstr>String Equality</vt:lpstr>
      <vt:lpstr>Comparing Equality</vt:lpstr>
      <vt:lpstr>Quiz 1: Which is true?</vt:lpstr>
      <vt:lpstr>Quiz 1: Which is true?</vt:lpstr>
      <vt:lpstr>Comparisons</vt:lpstr>
      <vt:lpstr>Sorting</vt:lpstr>
      <vt:lpstr>Quiz 2: What is the output?</vt:lpstr>
      <vt:lpstr>Quiz 2: What is the output?</vt:lpstr>
      <vt:lpstr>Special Global Variables</vt:lpstr>
      <vt:lpstr>Mixins</vt:lpstr>
      <vt:lpstr>Ruby Modules</vt:lpstr>
      <vt:lpstr>Mixin Modules</vt:lpstr>
      <vt:lpstr>Mixin Method Lookup</vt:lpstr>
      <vt:lpstr>Mixin Example 1</vt:lpstr>
      <vt:lpstr>Quiz 3: What is the output?</vt:lpstr>
      <vt:lpstr>Quiz 3: What is the output?</vt:lpstr>
      <vt:lpstr>Mixin Example 3</vt:lpstr>
      <vt:lpstr>Mixins: Comparable</vt:lpstr>
      <vt:lpstr>Mixins: Enumerable</vt:lpstr>
      <vt:lpstr>Exceptions</vt:lpstr>
      <vt:lpstr>Command Line Arguments</vt:lpstr>
      <vt:lpstr>Other Scripting Languages</vt:lpstr>
      <vt:lpstr>Example Perl Program</vt:lpstr>
      <vt:lpstr>Example Python Program</vt:lpstr>
      <vt:lpstr>Summing up List three most important  things you learned from Ruby </vt:lpstr>
      <vt:lpstr>Ruby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CMSC330.2xx </dc:title>
  <dc:creator>Microsoft Office User</dc:creator>
  <cp:lastModifiedBy>Roger D. Eastman</cp:lastModifiedBy>
  <cp:revision>82</cp:revision>
  <dcterms:created xsi:type="dcterms:W3CDTF">2019-08-23T20:14:37Z</dcterms:created>
  <dcterms:modified xsi:type="dcterms:W3CDTF">2019-09-02T13:33:36Z</dcterms:modified>
</cp:coreProperties>
</file>