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8" r:id="rId4"/>
    <p:sldId id="257" r:id="rId5"/>
    <p:sldId id="261" r:id="rId6"/>
    <p:sldId id="259" r:id="rId7"/>
    <p:sldId id="260" r:id="rId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8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27817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641040" y="2160000"/>
            <a:ext cx="27817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562440" y="2160000"/>
            <a:ext cx="27817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562440" y="4450320"/>
            <a:ext cx="27817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641040" y="4450320"/>
            <a:ext cx="27817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20000" y="4450320"/>
            <a:ext cx="27817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300960"/>
            <a:ext cx="8855640" cy="5853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20000" y="445032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7280" y="445032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1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7280" y="2160000"/>
            <a:ext cx="421596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4450320"/>
            <a:ext cx="8640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US" sz="48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title text format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92000" y="5904000"/>
            <a:ext cx="8568000" cy="982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87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outline text format</a:t>
            </a:r>
          </a:p>
          <a:p>
            <a:pPr marL="864000" lvl="1" indent="-324000">
              <a:spcAft>
                <a:spcPts val="1497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Second Outline Level</a:t>
            </a:r>
          </a:p>
          <a:p>
            <a:pPr marL="1296000" lvl="2" indent="-288000">
              <a:spcAft>
                <a:spcPts val="112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Third Outline Level</a:t>
            </a:r>
          </a:p>
          <a:p>
            <a:pPr marL="1728000" lvl="3" indent="-216000">
              <a:spcAft>
                <a:spcPts val="743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Fourth Outline Level</a:t>
            </a:r>
          </a:p>
          <a:p>
            <a:pPr marL="2160000" lvl="4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Fifth Outline Level</a:t>
            </a:r>
          </a:p>
          <a:p>
            <a:pPr marL="2592000" lvl="5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Sixth Outline Level</a:t>
            </a:r>
          </a:p>
          <a:p>
            <a:pPr marL="3024000" lvl="6" indent="-216000">
              <a:spcAft>
                <a:spcPts val="366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00127DA-76C6-4BA5-9719-1CD0C39C3AF5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‹#›</a:t>
            </a:fld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</a:t>
            </a:r>
            <a:fld id="{33198F5E-7EA1-474D-89CB-0E05FE9265EF}" type="slidecount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4320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00" b="1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Second Outline Level</a:t>
            </a:r>
          </a:p>
          <a:p>
            <a:pPr marL="1296000" lvl="2" indent="-288000">
              <a:spcAft>
                <a:spcPts val="845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Seventh Outline Level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68B207D3-2357-42AF-8302-EC102DF85B7F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‹#›</a:t>
            </a:fld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/ </a:t>
            </a:r>
            <a:fld id="{172E5A3E-29A8-44DF-8DB0-40E94666BF28}" type="slidecount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288000"/>
            <a:ext cx="504000" cy="10800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 lnSpcReduction="10000"/>
          </a:bodyPr>
          <a:lstStyle/>
          <a:p>
            <a:pPr algn="ctr"/>
            <a:r>
              <a:rPr lang="en-US" sz="4800" b="1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Beautiful-Open-Ended-</a:t>
            </a:r>
            <a:r>
              <a:rPr lang="en-US" sz="4800" b="1" strike="noStrike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INterior</a:t>
            </a:r>
            <a:r>
              <a:rPr lang="en-US" sz="4800" b="1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-Graphics</a:t>
            </a:r>
            <a:endParaRPr lang="en-US" sz="4800" b="1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92000" y="5688720"/>
            <a:ext cx="8568000" cy="141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Stephen Reaves, Christopher Skeen, Christopher Bowling, Bobby Jones, Ian Finch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1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Workflow</a:t>
            </a:r>
            <a:endParaRPr lang="en-US" sz="4400" b="1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622350" indent="-514350">
              <a:spcAft>
                <a:spcPts val="1414"/>
              </a:spcAft>
              <a:buClr>
                <a:srgbClr val="EF2929"/>
              </a:buClr>
              <a:buSzPct val="45000"/>
              <a:buFont typeface="+mj-lt"/>
              <a:buAutoNum type="arabicPeriod"/>
            </a:pPr>
            <a:r>
              <a:rPr lang="en-US" sz="60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Drag and Drop asset into Unity</a:t>
            </a:r>
          </a:p>
          <a:p>
            <a:pPr marL="622350" indent="-514350">
              <a:spcAft>
                <a:spcPts val="1414"/>
              </a:spcAft>
              <a:buClr>
                <a:srgbClr val="EF2929"/>
              </a:buClr>
              <a:buSzPct val="45000"/>
              <a:buFont typeface="+mj-lt"/>
              <a:buAutoNum type="arabicPeriod"/>
            </a:pPr>
            <a:r>
              <a:rPr lang="en-US" sz="6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Assign Metadata</a:t>
            </a:r>
          </a:p>
          <a:p>
            <a:pPr marL="622350" indent="-514350">
              <a:spcAft>
                <a:spcPts val="1414"/>
              </a:spcAft>
              <a:buClr>
                <a:srgbClr val="EF2929"/>
              </a:buClr>
              <a:buSzPct val="45000"/>
              <a:buFont typeface="+mj-lt"/>
              <a:buAutoNum type="arabicPeriod"/>
            </a:pPr>
            <a:r>
              <a:rPr lang="en-US" sz="60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Build</a:t>
            </a:r>
          </a:p>
          <a:p>
            <a:pPr marL="889200" lvl="1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1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Metadata Annotation Window</a:t>
            </a:r>
            <a:endParaRPr lang="en-US" sz="4400" b="1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After receiving spec sheets from suppliers, enter that info </a:t>
            </a:r>
            <a:r>
              <a:rPr lang="en-US" sz="320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into the Metadata Annotation </a:t>
            </a:r>
            <a:r>
              <a:rPr lang="en-US" sz="32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Window</a:t>
            </a:r>
            <a:r>
              <a:rPr lang="en-US" sz="32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.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The </a:t>
            </a:r>
            <a:r>
              <a:rPr lang="en-US" sz="320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Metadata Annotation Window</a:t>
            </a:r>
            <a:r>
              <a:rPr lang="en-US" sz="32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 </a:t>
            </a:r>
            <a:r>
              <a:rPr lang="en-US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will structure the Assembly Order, while maintaining other metadata.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Simple </a:t>
            </a:r>
            <a:r>
              <a:rPr lang="en-US" sz="32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Unity extension </a:t>
            </a:r>
            <a:r>
              <a:rPr lang="en-US" sz="32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that allows users to organize “order tree” and </a:t>
            </a:r>
            <a:r>
              <a:rPr lang="en-US" sz="32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add other metadata. </a:t>
            </a:r>
            <a:endParaRPr lang="en-US" sz="32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E1C2F-9D15-44A1-A5C1-F36529F4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Metadata Annotation Window </a:t>
            </a:r>
            <a:r>
              <a:rPr lang="en-US" sz="3600" dirty="0" smtClean="0"/>
              <a:t>Screenshot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8926"/>
            <a:ext cx="10080625" cy="566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8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00" b="1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Virtual Reality</a:t>
            </a:r>
          </a:p>
        </p:txBody>
      </p:sp>
      <p:sp>
        <p:nvSpPr>
          <p:cNvPr id="91" name="TextShape 2"/>
          <p:cNvSpPr txBox="1"/>
          <p:nvPr/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Use headset and controllers to assemble parts in </a:t>
            </a:r>
            <a:r>
              <a:rPr lang="en-US" sz="28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VR</a:t>
            </a:r>
            <a:endParaRPr lang="en-US" sz="28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Parts will be on the table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Final location for all parts will be to the right and colored a transparent green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Next item in order will be red</a:t>
            </a:r>
          </a:p>
          <a:p>
            <a:pPr marL="432000" indent="-324000"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Final location for part in hand will be transparent blue</a:t>
            </a:r>
            <a:endParaRPr lang="en-US" sz="2800" b="0" strike="noStrike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CAA1-29F4-4490-A2E6-C74F1693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Video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50365" y="3101009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 video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134</Words>
  <Application>Microsoft Office PowerPoint</Application>
  <PresentationFormat>Custom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DejaVu Sans</vt:lpstr>
      <vt:lpstr>Open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Metadata Annotation Window Screenshot</vt:lpstr>
      <vt:lpstr>PowerPoint Presentation</vt:lpstr>
      <vt:lpstr>Video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REAVES, STEPHEN</cp:lastModifiedBy>
  <cp:revision>10</cp:revision>
  <dcterms:created xsi:type="dcterms:W3CDTF">2017-11-21T15:22:30Z</dcterms:created>
  <dcterms:modified xsi:type="dcterms:W3CDTF">2018-05-01T13:12:45Z</dcterms:modified>
  <dc:language>en-US</dc:language>
</cp:coreProperties>
</file>