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198" y="822"/>
      </p:cViewPr>
      <p:guideLst>
        <p:guide orient="horz" pos="10368"/>
        <p:guide pos="1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291840" y="1022604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583680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072"/>
              </a:spcBef>
              <a:spcAft>
                <a:spcPts val="0"/>
              </a:spcAft>
              <a:buClr>
                <a:srgbClr val="888888"/>
              </a:buClr>
              <a:buSzPts val="15360"/>
              <a:buFont typeface="Arial"/>
              <a:buNone/>
              <a:defRPr sz="15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2688"/>
              </a:spcBef>
              <a:spcAft>
                <a:spcPts val="0"/>
              </a:spcAft>
              <a:buClr>
                <a:srgbClr val="888888"/>
              </a:buClr>
              <a:buSzPts val="13440"/>
              <a:buFont typeface="Arial"/>
              <a:buNone/>
              <a:defRPr sz="134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2304"/>
              </a:spcBef>
              <a:spcAft>
                <a:spcPts val="0"/>
              </a:spcAft>
              <a:buClr>
                <a:srgbClr val="888888"/>
              </a:buClr>
              <a:buSzPts val="11520"/>
              <a:buFont typeface="Arial"/>
              <a:buNone/>
              <a:defRPr sz="115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194560" y="5628365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194560" y="11991067"/>
            <a:ext cx="39502081" cy="1898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203960" algn="l" rtl="0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2040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282379" y="21153122"/>
            <a:ext cx="37307519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82379" y="13952225"/>
            <a:ext cx="37307519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728"/>
              </a:spcBef>
              <a:spcAft>
                <a:spcPts val="0"/>
              </a:spcAft>
              <a:buClr>
                <a:srgbClr val="888888"/>
              </a:buClr>
              <a:buSzPts val="8640"/>
              <a:buFont typeface="Arial"/>
              <a:buNone/>
              <a:defRPr sz="8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536"/>
              </a:spcBef>
              <a:spcAft>
                <a:spcPts val="0"/>
              </a:spcAft>
              <a:buClr>
                <a:srgbClr val="888888"/>
              </a:buClr>
              <a:buSzPts val="7680"/>
              <a:buFont typeface="Arial"/>
              <a:buNone/>
              <a:defRPr sz="76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344"/>
              </a:spcBef>
              <a:spcAft>
                <a:spcPts val="0"/>
              </a:spcAft>
              <a:buClr>
                <a:srgbClr val="888888"/>
              </a:buClr>
              <a:buSzPts val="6720"/>
              <a:buFont typeface="Arial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344"/>
              </a:spcBef>
              <a:spcAft>
                <a:spcPts val="0"/>
              </a:spcAft>
              <a:buClr>
                <a:srgbClr val="888888"/>
              </a:buClr>
              <a:buSzPts val="6720"/>
              <a:buFont typeface="Arial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344"/>
              </a:spcBef>
              <a:spcAft>
                <a:spcPts val="0"/>
              </a:spcAft>
              <a:buClr>
                <a:srgbClr val="888888"/>
              </a:buClr>
              <a:buSzPts val="6720"/>
              <a:buFont typeface="Arial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344"/>
              </a:spcBef>
              <a:spcAft>
                <a:spcPts val="0"/>
              </a:spcAft>
              <a:buClr>
                <a:srgbClr val="888888"/>
              </a:buClr>
              <a:buSzPts val="6720"/>
              <a:buFont typeface="Arial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344"/>
              </a:spcBef>
              <a:spcAft>
                <a:spcPts val="0"/>
              </a:spcAft>
              <a:buClr>
                <a:srgbClr val="888888"/>
              </a:buClr>
              <a:buSzPts val="6720"/>
              <a:buFont typeface="Arial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344"/>
              </a:spcBef>
              <a:spcAft>
                <a:spcPts val="0"/>
              </a:spcAft>
              <a:buClr>
                <a:srgbClr val="888888"/>
              </a:buClr>
              <a:buSzPts val="6720"/>
              <a:buFont typeface="Arial"/>
              <a:buNone/>
              <a:defRPr sz="671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194560" y="5443646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194560" y="11806349"/>
            <a:ext cx="19385280" cy="1944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82040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–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–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»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22311359" y="11806346"/>
            <a:ext cx="19385280" cy="1944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082040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–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–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»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94560" y="5572344"/>
            <a:ext cx="39502081" cy="498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194560" y="11124489"/>
            <a:ext cx="19392902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2194560" y="14195348"/>
            <a:ext cx="19392902" cy="1714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77240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628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–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628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»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22296122" y="11124489"/>
            <a:ext cx="19400519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22296122" y="14195348"/>
            <a:ext cx="19400519" cy="1714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77240" algn="l" rtl="0">
              <a:spcBef>
                <a:spcPts val="1728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628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–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628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»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6279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194560" y="5967019"/>
            <a:ext cx="3950208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194563" y="5897822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160241" y="5897825"/>
            <a:ext cx="24536399" cy="2525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203960" algn="l" rtl="0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82040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194563" y="11475667"/>
            <a:ext cx="14439902" cy="1968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756918" y="24089573"/>
            <a:ext cx="2633472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8756918" y="5712098"/>
            <a:ext cx="26334721" cy="1762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756918" y="26809916"/>
            <a:ext cx="26334721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344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None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864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top garnet ba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2"/>
            <a:ext cx="43891201" cy="4238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413612" y="5151101"/>
            <a:ext cx="11429359" cy="672924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0091469" y="22789516"/>
            <a:ext cx="13429150" cy="651762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Refrences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329944" y="19451781"/>
            <a:ext cx="11305402" cy="708242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13838691" y="19109423"/>
            <a:ext cx="15081438" cy="686863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Goals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1329942" y="29455209"/>
            <a:ext cx="11429360" cy="522128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3266691" y="26657013"/>
            <a:ext cx="30161702" cy="778144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29765844" y="5115268"/>
            <a:ext cx="13281293" cy="660939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Status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4021164" y="5149964"/>
            <a:ext cx="14747267" cy="626243"/>
          </a:xfrm>
          <a:prstGeom prst="rect">
            <a:avLst/>
          </a:prstGeom>
          <a:solidFill>
            <a:srgbClr val="97002E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659467" y="16947231"/>
            <a:ext cx="111835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18022375" y="28780600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Put Gantt Chart of </a:t>
            </a:r>
            <a:r>
              <a:rPr lang="en-US" sz="3600" dirty="0" smtClean="0"/>
              <a:t> Milestones here</a:t>
            </a:r>
            <a:endParaRPr sz="3600" dirty="0"/>
          </a:p>
        </p:txBody>
      </p:sp>
      <p:sp>
        <p:nvSpPr>
          <p:cNvPr id="12" name="Shape 55"/>
          <p:cNvSpPr txBox="1"/>
          <p:nvPr/>
        </p:nvSpPr>
        <p:spPr>
          <a:xfrm>
            <a:off x="2890795" y="30803400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Table of budget</a:t>
            </a:r>
          </a:p>
        </p:txBody>
      </p:sp>
      <p:sp>
        <p:nvSpPr>
          <p:cNvPr id="13" name="Shape 55"/>
          <p:cNvSpPr txBox="1"/>
          <p:nvPr/>
        </p:nvSpPr>
        <p:spPr>
          <a:xfrm>
            <a:off x="3299965" y="10184638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Something about not getting parts in time yada-yada</a:t>
            </a:r>
            <a:endParaRPr sz="3600" dirty="0"/>
          </a:p>
        </p:txBody>
      </p:sp>
      <p:sp>
        <p:nvSpPr>
          <p:cNvPr id="14" name="Shape 55"/>
          <p:cNvSpPr txBox="1"/>
          <p:nvPr/>
        </p:nvSpPr>
        <p:spPr>
          <a:xfrm>
            <a:off x="3299965" y="22658072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Talk </a:t>
            </a:r>
            <a:r>
              <a:rPr lang="en-US" sz="3600" dirty="0" err="1" smtClean="0"/>
              <a:t>genereically</a:t>
            </a:r>
            <a:r>
              <a:rPr lang="en-US" sz="3600" dirty="0" smtClean="0"/>
              <a:t> about using VR to solve problem.  Maybe use charts</a:t>
            </a:r>
            <a:endParaRPr sz="3600" dirty="0"/>
          </a:p>
        </p:txBody>
      </p:sp>
      <p:sp>
        <p:nvSpPr>
          <p:cNvPr id="15" name="Shape 55"/>
          <p:cNvSpPr txBox="1"/>
          <p:nvPr/>
        </p:nvSpPr>
        <p:spPr>
          <a:xfrm>
            <a:off x="17302947" y="10019256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Specifically what are we implementing</a:t>
            </a:r>
            <a:endParaRPr sz="3600" dirty="0"/>
          </a:p>
        </p:txBody>
      </p:sp>
      <p:sp>
        <p:nvSpPr>
          <p:cNvPr id="16" name="Shape 55"/>
          <p:cNvSpPr txBox="1"/>
          <p:nvPr/>
        </p:nvSpPr>
        <p:spPr>
          <a:xfrm>
            <a:off x="32314640" y="11242138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Recap of Milestone 17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Use Screenshots</a:t>
            </a:r>
            <a:endParaRPr sz="3600" dirty="0"/>
          </a:p>
        </p:txBody>
      </p:sp>
      <p:sp>
        <p:nvSpPr>
          <p:cNvPr id="17" name="Shape 55"/>
          <p:cNvSpPr txBox="1"/>
          <p:nvPr/>
        </p:nvSpPr>
        <p:spPr>
          <a:xfrm>
            <a:off x="17287560" y="21600572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Talk about stretch goals</a:t>
            </a:r>
            <a:endParaRPr sz="3600" dirty="0"/>
          </a:p>
        </p:txBody>
      </p:sp>
      <p:sp>
        <p:nvSpPr>
          <p:cNvPr id="18" name="Shape 55"/>
          <p:cNvSpPr txBox="1"/>
          <p:nvPr/>
        </p:nvSpPr>
        <p:spPr>
          <a:xfrm>
            <a:off x="32314640" y="24226093"/>
            <a:ext cx="81837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KYLEEEEEEE</a:t>
            </a:r>
            <a:endParaRPr sz="3600" dirty="0"/>
          </a:p>
        </p:txBody>
      </p:sp>
      <p:sp>
        <p:nvSpPr>
          <p:cNvPr id="19" name="Shape 55"/>
          <p:cNvSpPr txBox="1"/>
          <p:nvPr/>
        </p:nvSpPr>
        <p:spPr>
          <a:xfrm>
            <a:off x="15300960" y="302039"/>
            <a:ext cx="27746177" cy="374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Beautiful-Open-Ended-</a:t>
            </a:r>
            <a:r>
              <a:rPr lang="en-US" sz="6600" b="1" dirty="0" err="1" smtClean="0">
                <a:solidFill>
                  <a:schemeClr val="bg1"/>
                </a:solidFill>
              </a:rPr>
              <a:t>INterior</a:t>
            </a:r>
            <a:r>
              <a:rPr lang="en-US" sz="6600" b="1" dirty="0" smtClean="0">
                <a:solidFill>
                  <a:schemeClr val="bg1"/>
                </a:solidFill>
              </a:rPr>
              <a:t>-Graphics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Robert Jones – Christopher Bowling – Ian Finch – Christopher Skeen – Stephen Reaves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Project Sponsor: Eric Hatch, Kyle </a:t>
            </a:r>
            <a:r>
              <a:rPr lang="en-US" sz="4800" b="1" dirty="0" err="1" smtClean="0">
                <a:solidFill>
                  <a:schemeClr val="bg1"/>
                </a:solidFill>
              </a:rPr>
              <a:t>Starck</a:t>
            </a:r>
            <a:r>
              <a:rPr lang="en-US" sz="4800" b="1" dirty="0" smtClean="0">
                <a:solidFill>
                  <a:schemeClr val="bg1"/>
                </a:solidFill>
              </a:rPr>
              <a:t>, Joe Clegg, Alex Starnes – Boeing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Instructors: Dr. Jose Vidal, </a:t>
            </a:r>
            <a:r>
              <a:rPr lang="en-US" sz="4800" b="1" dirty="0" err="1" smtClean="0">
                <a:solidFill>
                  <a:schemeClr val="bg1"/>
                </a:solidFill>
              </a:rPr>
              <a:t>Hongkai</a:t>
            </a:r>
            <a:r>
              <a:rPr lang="en-US" sz="4800" b="1" dirty="0" smtClean="0">
                <a:solidFill>
                  <a:schemeClr val="bg1"/>
                </a:solidFill>
              </a:rPr>
              <a:t> Yu (TA), Bridget Parsons (TA)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Computer Science / Computer Engineering Capstone Project – University of South Carolina</a:t>
            </a:r>
            <a:endParaRPr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_Template_Style2_Head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PP_Template_Style2_Header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REAVES, STEPHEN</dc:creator>
  <cp:lastModifiedBy>REAVES, STEPHEN</cp:lastModifiedBy>
  <cp:revision>4</cp:revision>
  <dcterms:modified xsi:type="dcterms:W3CDTF">2018-04-25T15:29:10Z</dcterms:modified>
</cp:coreProperties>
</file>