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7" r:id="rId5"/>
  </p:sldMasterIdLst>
  <p:notesMasterIdLst>
    <p:notesMasterId r:id="rId6"/>
  </p:notesMasterIdLst>
  <p:sldIdLst>
    <p:sldId id="256" r:id="rId7"/>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0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Chris Bowli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805"/>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4-30T15:50:57.285">
    <p:pos x="6000" y="0"/>
    <p:text>Throw one under future goals and take some out of methodology if we can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4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Shape 4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44" name="Shape 4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Shape 13"/>
          <p:cNvSpPr txBox="1"/>
          <p:nvPr>
            <p:ph type="ctrTitle"/>
          </p:nvPr>
        </p:nvSpPr>
        <p:spPr>
          <a:xfrm>
            <a:off x="3291840" y="10226042"/>
            <a:ext cx="37307519" cy="705612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Shape 14"/>
          <p:cNvSpPr txBox="1"/>
          <p:nvPr>
            <p:ph idx="1" type="subTitle"/>
          </p:nvPr>
        </p:nvSpPr>
        <p:spPr>
          <a:xfrm>
            <a:off x="6583680" y="18653759"/>
            <a:ext cx="30723839" cy="8412480"/>
          </a:xfrm>
          <a:prstGeom prst="rect">
            <a:avLst/>
          </a:prstGeom>
          <a:noFill/>
          <a:ln>
            <a:noFill/>
          </a:ln>
        </p:spPr>
        <p:txBody>
          <a:bodyPr anchorCtr="0" anchor="t" bIns="91425" lIns="91425" spcFirstLastPara="1" rIns="91425" wrap="square" tIns="91425"/>
          <a:lstStyle>
            <a:lvl1pPr lvl="0" marR="0" rtl="0" algn="ctr">
              <a:lnSpc>
                <a:spcPct val="100000"/>
              </a:lnSpc>
              <a:spcBef>
                <a:spcPts val="3072"/>
              </a:spcBef>
              <a:spcAft>
                <a:spcPts val="0"/>
              </a:spcAft>
              <a:buClr>
                <a:srgbClr val="888888"/>
              </a:buClr>
              <a:buSzPts val="15360"/>
              <a:buFont typeface="Arial"/>
              <a:buNone/>
              <a:defRPr b="0" i="0" sz="15360" u="none" cap="none" strike="noStrike">
                <a:solidFill>
                  <a:srgbClr val="888888"/>
                </a:solidFill>
                <a:latin typeface="Calibri"/>
                <a:ea typeface="Calibri"/>
                <a:cs typeface="Calibri"/>
                <a:sym typeface="Calibri"/>
              </a:defRPr>
            </a:lvl1pPr>
            <a:lvl2pPr lvl="1" marR="0" rtl="0" algn="ctr">
              <a:lnSpc>
                <a:spcPct val="100000"/>
              </a:lnSpc>
              <a:spcBef>
                <a:spcPts val="2688"/>
              </a:spcBef>
              <a:spcAft>
                <a:spcPts val="0"/>
              </a:spcAft>
              <a:buClr>
                <a:srgbClr val="888888"/>
              </a:buClr>
              <a:buSzPts val="13440"/>
              <a:buFont typeface="Arial"/>
              <a:buNone/>
              <a:defRPr b="0" i="0" sz="13439" u="none" cap="none" strike="noStrike">
                <a:solidFill>
                  <a:srgbClr val="888888"/>
                </a:solidFill>
                <a:latin typeface="Calibri"/>
                <a:ea typeface="Calibri"/>
                <a:cs typeface="Calibri"/>
                <a:sym typeface="Calibri"/>
              </a:defRPr>
            </a:lvl2pPr>
            <a:lvl3pPr lvl="2" marR="0" rtl="0" algn="ctr">
              <a:lnSpc>
                <a:spcPct val="100000"/>
              </a:lnSpc>
              <a:spcBef>
                <a:spcPts val="2304"/>
              </a:spcBef>
              <a:spcAft>
                <a:spcPts val="0"/>
              </a:spcAft>
              <a:buClr>
                <a:srgbClr val="888888"/>
              </a:buClr>
              <a:buSzPts val="11520"/>
              <a:buFont typeface="Arial"/>
              <a:buNone/>
              <a:defRPr b="0" i="0" sz="11520" u="none" cap="none" strike="noStrike">
                <a:solidFill>
                  <a:srgbClr val="888888"/>
                </a:solidFill>
                <a:latin typeface="Calibri"/>
                <a:ea typeface="Calibri"/>
                <a:cs typeface="Calibri"/>
                <a:sym typeface="Calibri"/>
              </a:defRPr>
            </a:lvl3pPr>
            <a:lvl4pPr lvl="3" marR="0" rtl="0" algn="ctr">
              <a:lnSpc>
                <a:spcPct val="100000"/>
              </a:lnSpc>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4pPr>
            <a:lvl5pPr lvl="4" marR="0" rtl="0" algn="ctr">
              <a:lnSpc>
                <a:spcPct val="100000"/>
              </a:lnSpc>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5pPr>
            <a:lvl6pPr lvl="5" marR="0" rtl="0" algn="ctr">
              <a:lnSpc>
                <a:spcPct val="100000"/>
              </a:lnSpc>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6pPr>
            <a:lvl7pPr lvl="6" marR="0" rtl="0" algn="ctr">
              <a:lnSpc>
                <a:spcPct val="100000"/>
              </a:lnSpc>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7pPr>
            <a:lvl8pPr lvl="7" marR="0" rtl="0" algn="ctr">
              <a:lnSpc>
                <a:spcPct val="100000"/>
              </a:lnSpc>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8pPr>
            <a:lvl9pPr lvl="8" marR="0" rtl="0" algn="ctr">
              <a:lnSpc>
                <a:spcPct val="100000"/>
              </a:lnSpc>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Shape 16"/>
          <p:cNvSpPr txBox="1"/>
          <p:nvPr>
            <p:ph type="title"/>
          </p:nvPr>
        </p:nvSpPr>
        <p:spPr>
          <a:xfrm>
            <a:off x="2194560" y="5628365"/>
            <a:ext cx="39502081" cy="54864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Shape 17"/>
          <p:cNvSpPr txBox="1"/>
          <p:nvPr>
            <p:ph idx="1" type="body"/>
          </p:nvPr>
        </p:nvSpPr>
        <p:spPr>
          <a:xfrm>
            <a:off x="2194560" y="11991067"/>
            <a:ext cx="39502081" cy="18980093"/>
          </a:xfrm>
          <a:prstGeom prst="rect">
            <a:avLst/>
          </a:prstGeom>
          <a:noFill/>
          <a:ln>
            <a:noFill/>
          </a:ln>
        </p:spPr>
        <p:txBody>
          <a:bodyPr anchorCtr="0" anchor="t" bIns="91425" lIns="91425" spcFirstLastPara="1" rIns="91425" wrap="square" tIns="91425"/>
          <a:lstStyle>
            <a:lvl1pPr indent="-1203960" lvl="0" marL="457200" marR="0" rtl="0" algn="l">
              <a:lnSpc>
                <a:spcPct val="100000"/>
              </a:lnSpc>
              <a:spcBef>
                <a:spcPts val="3072"/>
              </a:spcBef>
              <a:spcAft>
                <a:spcPts val="0"/>
              </a:spcAft>
              <a:buClr>
                <a:schemeClr val="dk1"/>
              </a:buClr>
              <a:buSzPts val="15360"/>
              <a:buFont typeface="Arial"/>
              <a:buChar char="•"/>
              <a:defRPr b="0" i="0" sz="15360" u="none" cap="none" strike="noStrike">
                <a:solidFill>
                  <a:schemeClr val="dk1"/>
                </a:solidFill>
                <a:latin typeface="Calibri"/>
                <a:ea typeface="Calibri"/>
                <a:cs typeface="Calibri"/>
                <a:sym typeface="Calibri"/>
              </a:defRPr>
            </a:lvl1pPr>
            <a:lvl2pPr indent="-1082040" lvl="1" marL="914400" marR="0" rtl="0" algn="l">
              <a:lnSpc>
                <a:spcPct val="100000"/>
              </a:lnSpc>
              <a:spcBef>
                <a:spcPts val="2688"/>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2pPr>
            <a:lvl3pPr indent="-960120" lvl="2" marL="1371600" marR="0" rtl="0" algn="l">
              <a:lnSpc>
                <a:spcPct val="100000"/>
              </a:lnSpc>
              <a:spcBef>
                <a:spcPts val="2304"/>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 name="Shape 18"/>
        <p:cNvGrpSpPr/>
        <p:nvPr/>
      </p:nvGrpSpPr>
      <p:grpSpPr>
        <a:xfrm>
          <a:off x="0" y="0"/>
          <a:ext cx="0" cy="0"/>
          <a:chOff x="0" y="0"/>
          <a:chExt cx="0" cy="0"/>
        </a:xfrm>
      </p:grpSpPr>
      <p:sp>
        <p:nvSpPr>
          <p:cNvPr id="19" name="Shape 19"/>
          <p:cNvSpPr txBox="1"/>
          <p:nvPr>
            <p:ph type="title"/>
          </p:nvPr>
        </p:nvSpPr>
        <p:spPr>
          <a:xfrm>
            <a:off x="3282379" y="21153122"/>
            <a:ext cx="37307519" cy="653796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9200"/>
              <a:buFont typeface="Calibri"/>
              <a:buNone/>
              <a:defRPr b="1" i="0" sz="19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Shape 20"/>
          <p:cNvSpPr txBox="1"/>
          <p:nvPr>
            <p:ph idx="1" type="body"/>
          </p:nvPr>
        </p:nvSpPr>
        <p:spPr>
          <a:xfrm>
            <a:off x="3282379" y="13952225"/>
            <a:ext cx="37307519" cy="7200898"/>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1728"/>
              </a:spcBef>
              <a:spcAft>
                <a:spcPts val="0"/>
              </a:spcAft>
              <a:buClr>
                <a:srgbClr val="888888"/>
              </a:buClr>
              <a:buSzPts val="8640"/>
              <a:buFont typeface="Arial"/>
              <a:buNone/>
              <a:defRPr b="0" i="0" sz="864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1536"/>
              </a:spcBef>
              <a:spcAft>
                <a:spcPts val="0"/>
              </a:spcAft>
              <a:buClr>
                <a:srgbClr val="888888"/>
              </a:buClr>
              <a:buSzPts val="7680"/>
              <a:buFont typeface="Arial"/>
              <a:buNone/>
              <a:defRPr b="0" i="0" sz="768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1344"/>
              </a:spcBef>
              <a:spcAft>
                <a:spcPts val="0"/>
              </a:spcAft>
              <a:buClr>
                <a:srgbClr val="888888"/>
              </a:buClr>
              <a:buSzPts val="6720"/>
              <a:buFont typeface="Arial"/>
              <a:buNone/>
              <a:defRPr b="0" i="0" sz="6719" u="none" cap="none" strike="noStrike">
                <a:solidFill>
                  <a:srgbClr val="888888"/>
                </a:solidFill>
                <a:latin typeface="Calibri"/>
                <a:ea typeface="Calibri"/>
                <a:cs typeface="Calibri"/>
                <a:sym typeface="Calibri"/>
              </a:defRPr>
            </a:lvl4pPr>
            <a:lvl5pPr indent="-228600" lvl="4" marL="2286000" marR="0" rtl="0" algn="l">
              <a:lnSpc>
                <a:spcPct val="100000"/>
              </a:lnSpc>
              <a:spcBef>
                <a:spcPts val="1344"/>
              </a:spcBef>
              <a:spcAft>
                <a:spcPts val="0"/>
              </a:spcAft>
              <a:buClr>
                <a:srgbClr val="888888"/>
              </a:buClr>
              <a:buSzPts val="6720"/>
              <a:buFont typeface="Arial"/>
              <a:buNone/>
              <a:defRPr b="0" i="0" sz="6719" u="none" cap="none" strike="noStrike">
                <a:solidFill>
                  <a:srgbClr val="888888"/>
                </a:solidFill>
                <a:latin typeface="Calibri"/>
                <a:ea typeface="Calibri"/>
                <a:cs typeface="Calibri"/>
                <a:sym typeface="Calibri"/>
              </a:defRPr>
            </a:lvl5pPr>
            <a:lvl6pPr indent="-228600" lvl="5" marL="2743200" marR="0" rtl="0" algn="l">
              <a:lnSpc>
                <a:spcPct val="100000"/>
              </a:lnSpc>
              <a:spcBef>
                <a:spcPts val="1344"/>
              </a:spcBef>
              <a:spcAft>
                <a:spcPts val="0"/>
              </a:spcAft>
              <a:buClr>
                <a:srgbClr val="888888"/>
              </a:buClr>
              <a:buSzPts val="6720"/>
              <a:buFont typeface="Arial"/>
              <a:buNone/>
              <a:defRPr b="0" i="0" sz="6719" u="none" cap="none" strike="noStrike">
                <a:solidFill>
                  <a:srgbClr val="888888"/>
                </a:solidFill>
                <a:latin typeface="Calibri"/>
                <a:ea typeface="Calibri"/>
                <a:cs typeface="Calibri"/>
                <a:sym typeface="Calibri"/>
              </a:defRPr>
            </a:lvl6pPr>
            <a:lvl7pPr indent="-228600" lvl="6" marL="3200400" marR="0" rtl="0" algn="l">
              <a:lnSpc>
                <a:spcPct val="100000"/>
              </a:lnSpc>
              <a:spcBef>
                <a:spcPts val="1344"/>
              </a:spcBef>
              <a:spcAft>
                <a:spcPts val="0"/>
              </a:spcAft>
              <a:buClr>
                <a:srgbClr val="888888"/>
              </a:buClr>
              <a:buSzPts val="6720"/>
              <a:buFont typeface="Arial"/>
              <a:buNone/>
              <a:defRPr b="0" i="0" sz="6719" u="none" cap="none" strike="noStrike">
                <a:solidFill>
                  <a:srgbClr val="888888"/>
                </a:solidFill>
                <a:latin typeface="Calibri"/>
                <a:ea typeface="Calibri"/>
                <a:cs typeface="Calibri"/>
                <a:sym typeface="Calibri"/>
              </a:defRPr>
            </a:lvl7pPr>
            <a:lvl8pPr indent="-228600" lvl="7" marL="3657600" marR="0" rtl="0" algn="l">
              <a:lnSpc>
                <a:spcPct val="100000"/>
              </a:lnSpc>
              <a:spcBef>
                <a:spcPts val="1344"/>
              </a:spcBef>
              <a:spcAft>
                <a:spcPts val="0"/>
              </a:spcAft>
              <a:buClr>
                <a:srgbClr val="888888"/>
              </a:buClr>
              <a:buSzPts val="6720"/>
              <a:buFont typeface="Arial"/>
              <a:buNone/>
              <a:defRPr b="0" i="0" sz="6719" u="none" cap="none" strike="noStrike">
                <a:solidFill>
                  <a:srgbClr val="888888"/>
                </a:solidFill>
                <a:latin typeface="Calibri"/>
                <a:ea typeface="Calibri"/>
                <a:cs typeface="Calibri"/>
                <a:sym typeface="Calibri"/>
              </a:defRPr>
            </a:lvl8pPr>
            <a:lvl9pPr indent="-228600" lvl="8" marL="4114800" marR="0" rtl="0" algn="l">
              <a:lnSpc>
                <a:spcPct val="100000"/>
              </a:lnSpc>
              <a:spcBef>
                <a:spcPts val="1344"/>
              </a:spcBef>
              <a:spcAft>
                <a:spcPts val="0"/>
              </a:spcAft>
              <a:buClr>
                <a:srgbClr val="888888"/>
              </a:buClr>
              <a:buSzPts val="6720"/>
              <a:buFont typeface="Arial"/>
              <a:buNone/>
              <a:defRPr b="0" i="0" sz="6719"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Shape 22"/>
          <p:cNvSpPr txBox="1"/>
          <p:nvPr>
            <p:ph type="title"/>
          </p:nvPr>
        </p:nvSpPr>
        <p:spPr>
          <a:xfrm>
            <a:off x="2194560" y="5443646"/>
            <a:ext cx="39502081" cy="54864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Shape 23"/>
          <p:cNvSpPr txBox="1"/>
          <p:nvPr>
            <p:ph idx="1" type="body"/>
          </p:nvPr>
        </p:nvSpPr>
        <p:spPr>
          <a:xfrm>
            <a:off x="2194560" y="11806349"/>
            <a:ext cx="19385280" cy="19441891"/>
          </a:xfrm>
          <a:prstGeom prst="rect">
            <a:avLst/>
          </a:prstGeom>
          <a:noFill/>
          <a:ln>
            <a:noFill/>
          </a:ln>
        </p:spPr>
        <p:txBody>
          <a:bodyPr anchorCtr="0" anchor="t" bIns="91425" lIns="91425" spcFirstLastPara="1" rIns="91425" wrap="square" tIns="91425"/>
          <a:lstStyle>
            <a:lvl1pPr indent="-1082040" lvl="0" marL="457200" marR="0" rtl="0" algn="l">
              <a:lnSpc>
                <a:spcPct val="100000"/>
              </a:lnSpc>
              <a:spcBef>
                <a:spcPts val="2688"/>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100000"/>
              </a:lnSpc>
              <a:spcBef>
                <a:spcPts val="2304"/>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24" name="Shape 24"/>
          <p:cNvSpPr txBox="1"/>
          <p:nvPr>
            <p:ph idx="2" type="body"/>
          </p:nvPr>
        </p:nvSpPr>
        <p:spPr>
          <a:xfrm>
            <a:off x="22311359" y="11806346"/>
            <a:ext cx="19385280" cy="19441895"/>
          </a:xfrm>
          <a:prstGeom prst="rect">
            <a:avLst/>
          </a:prstGeom>
          <a:noFill/>
          <a:ln>
            <a:noFill/>
          </a:ln>
        </p:spPr>
        <p:txBody>
          <a:bodyPr anchorCtr="0" anchor="t" bIns="91425" lIns="91425" spcFirstLastPara="1" rIns="91425" wrap="square" tIns="91425"/>
          <a:lstStyle>
            <a:lvl1pPr indent="-1082040" lvl="0" marL="457200" marR="0" rtl="0" algn="l">
              <a:lnSpc>
                <a:spcPct val="100000"/>
              </a:lnSpc>
              <a:spcBef>
                <a:spcPts val="2688"/>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100000"/>
              </a:lnSpc>
              <a:spcBef>
                <a:spcPts val="2304"/>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5" name="Shape 25"/>
        <p:cNvGrpSpPr/>
        <p:nvPr/>
      </p:nvGrpSpPr>
      <p:grpSpPr>
        <a:xfrm>
          <a:off x="0" y="0"/>
          <a:ext cx="0" cy="0"/>
          <a:chOff x="0" y="0"/>
          <a:chExt cx="0" cy="0"/>
        </a:xfrm>
      </p:grpSpPr>
      <p:sp>
        <p:nvSpPr>
          <p:cNvPr id="26" name="Shape 26"/>
          <p:cNvSpPr txBox="1"/>
          <p:nvPr>
            <p:ph type="title"/>
          </p:nvPr>
        </p:nvSpPr>
        <p:spPr>
          <a:xfrm>
            <a:off x="2194560" y="5572344"/>
            <a:ext cx="39502081" cy="4988266"/>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 name="Shape 27"/>
          <p:cNvSpPr txBox="1"/>
          <p:nvPr>
            <p:ph idx="1" type="body"/>
          </p:nvPr>
        </p:nvSpPr>
        <p:spPr>
          <a:xfrm>
            <a:off x="2194560" y="11124489"/>
            <a:ext cx="19392902" cy="3070858"/>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2304"/>
              </a:spcBef>
              <a:spcAft>
                <a:spcPts val="0"/>
              </a:spcAft>
              <a:buClr>
                <a:schemeClr val="dk1"/>
              </a:buClr>
              <a:buSzPts val="11520"/>
              <a:buFont typeface="Arial"/>
              <a:buNone/>
              <a:defRPr b="1" i="0" sz="11520" u="none" cap="none" strike="noStrike">
                <a:solidFill>
                  <a:schemeClr val="dk1"/>
                </a:solidFill>
                <a:latin typeface="Calibri"/>
                <a:ea typeface="Calibri"/>
                <a:cs typeface="Calibri"/>
                <a:sym typeface="Calibri"/>
              </a:defRPr>
            </a:lvl1pPr>
            <a:lvl2pPr indent="-228600" lvl="1" marL="914400" marR="0" rtl="0" algn="l">
              <a:lnSpc>
                <a:spcPct val="100000"/>
              </a:lnSpc>
              <a:spcBef>
                <a:spcPts val="1920"/>
              </a:spcBef>
              <a:spcAft>
                <a:spcPts val="0"/>
              </a:spcAft>
              <a:buClr>
                <a:schemeClr val="dk1"/>
              </a:buClr>
              <a:buSzPts val="9600"/>
              <a:buFont typeface="Arial"/>
              <a:buNone/>
              <a:defRPr b="1" i="0" sz="96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728"/>
              </a:spcBef>
              <a:spcAft>
                <a:spcPts val="0"/>
              </a:spcAft>
              <a:buClr>
                <a:schemeClr val="dk1"/>
              </a:buClr>
              <a:buSzPts val="8640"/>
              <a:buFont typeface="Arial"/>
              <a:buNone/>
              <a:defRPr b="1" i="0" sz="864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536"/>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536"/>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536"/>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536"/>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536"/>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536"/>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9pPr>
          </a:lstStyle>
          <a:p/>
        </p:txBody>
      </p:sp>
      <p:sp>
        <p:nvSpPr>
          <p:cNvPr id="28" name="Shape 28"/>
          <p:cNvSpPr txBox="1"/>
          <p:nvPr>
            <p:ph idx="2" type="body"/>
          </p:nvPr>
        </p:nvSpPr>
        <p:spPr>
          <a:xfrm>
            <a:off x="2194560" y="14195348"/>
            <a:ext cx="19392902" cy="17145249"/>
          </a:xfrm>
          <a:prstGeom prst="rect">
            <a:avLst/>
          </a:prstGeom>
          <a:noFill/>
          <a:ln>
            <a:noFill/>
          </a:ln>
        </p:spPr>
        <p:txBody>
          <a:bodyPr anchorCtr="0" anchor="t" bIns="91425" lIns="91425" spcFirstLastPara="1" rIns="91425" wrap="square" tIns="91425"/>
          <a:lstStyle>
            <a:lvl1pPr indent="-960120" lvl="0" marL="457200" marR="0" rtl="0" algn="l">
              <a:lnSpc>
                <a:spcPct val="100000"/>
              </a:lnSpc>
              <a:spcBef>
                <a:spcPts val="2304"/>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1pPr>
            <a:lvl2pPr indent="-838200" lvl="1" marL="914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77240" lvl="2" marL="13716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3pPr>
            <a:lvl4pPr indent="-716280" lvl="3" marL="1828800" marR="0" rtl="0" algn="l">
              <a:lnSpc>
                <a:spcPct val="100000"/>
              </a:lnSpc>
              <a:spcBef>
                <a:spcPts val="1536"/>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4pPr>
            <a:lvl5pPr indent="-716280" lvl="4" marL="2286000" marR="0" rtl="0" algn="l">
              <a:lnSpc>
                <a:spcPct val="100000"/>
              </a:lnSpc>
              <a:spcBef>
                <a:spcPts val="1536"/>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5pPr>
            <a:lvl6pPr indent="-716279" lvl="5" marL="2743200" marR="0" rtl="0" algn="l">
              <a:lnSpc>
                <a:spcPct val="100000"/>
              </a:lnSpc>
              <a:spcBef>
                <a:spcPts val="1536"/>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6pPr>
            <a:lvl7pPr indent="-716279" lvl="6" marL="3200400" marR="0" rtl="0" algn="l">
              <a:lnSpc>
                <a:spcPct val="100000"/>
              </a:lnSpc>
              <a:spcBef>
                <a:spcPts val="1536"/>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7pPr>
            <a:lvl8pPr indent="-716279" lvl="7" marL="3657600" marR="0" rtl="0" algn="l">
              <a:lnSpc>
                <a:spcPct val="100000"/>
              </a:lnSpc>
              <a:spcBef>
                <a:spcPts val="1536"/>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8pPr>
            <a:lvl9pPr indent="-716279" lvl="8" marL="4114800" marR="0" rtl="0" algn="l">
              <a:lnSpc>
                <a:spcPct val="100000"/>
              </a:lnSpc>
              <a:spcBef>
                <a:spcPts val="1536"/>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9pPr>
          </a:lstStyle>
          <a:p/>
        </p:txBody>
      </p:sp>
      <p:sp>
        <p:nvSpPr>
          <p:cNvPr id="29" name="Shape 29"/>
          <p:cNvSpPr txBox="1"/>
          <p:nvPr>
            <p:ph idx="3" type="body"/>
          </p:nvPr>
        </p:nvSpPr>
        <p:spPr>
          <a:xfrm>
            <a:off x="22296122" y="11124489"/>
            <a:ext cx="19400519" cy="3070858"/>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2304"/>
              </a:spcBef>
              <a:spcAft>
                <a:spcPts val="0"/>
              </a:spcAft>
              <a:buClr>
                <a:schemeClr val="dk1"/>
              </a:buClr>
              <a:buSzPts val="11520"/>
              <a:buFont typeface="Arial"/>
              <a:buNone/>
              <a:defRPr b="1" i="0" sz="11520" u="none" cap="none" strike="noStrike">
                <a:solidFill>
                  <a:schemeClr val="dk1"/>
                </a:solidFill>
                <a:latin typeface="Calibri"/>
                <a:ea typeface="Calibri"/>
                <a:cs typeface="Calibri"/>
                <a:sym typeface="Calibri"/>
              </a:defRPr>
            </a:lvl1pPr>
            <a:lvl2pPr indent="-228600" lvl="1" marL="914400" marR="0" rtl="0" algn="l">
              <a:lnSpc>
                <a:spcPct val="100000"/>
              </a:lnSpc>
              <a:spcBef>
                <a:spcPts val="1920"/>
              </a:spcBef>
              <a:spcAft>
                <a:spcPts val="0"/>
              </a:spcAft>
              <a:buClr>
                <a:schemeClr val="dk1"/>
              </a:buClr>
              <a:buSzPts val="9600"/>
              <a:buFont typeface="Arial"/>
              <a:buNone/>
              <a:defRPr b="1" i="0" sz="96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728"/>
              </a:spcBef>
              <a:spcAft>
                <a:spcPts val="0"/>
              </a:spcAft>
              <a:buClr>
                <a:schemeClr val="dk1"/>
              </a:buClr>
              <a:buSzPts val="8640"/>
              <a:buFont typeface="Arial"/>
              <a:buNone/>
              <a:defRPr b="1" i="0" sz="864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536"/>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536"/>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536"/>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536"/>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536"/>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536"/>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9pPr>
          </a:lstStyle>
          <a:p/>
        </p:txBody>
      </p:sp>
      <p:sp>
        <p:nvSpPr>
          <p:cNvPr id="30" name="Shape 30"/>
          <p:cNvSpPr txBox="1"/>
          <p:nvPr>
            <p:ph idx="4" type="body"/>
          </p:nvPr>
        </p:nvSpPr>
        <p:spPr>
          <a:xfrm>
            <a:off x="22296122" y="14195348"/>
            <a:ext cx="19400519" cy="17145249"/>
          </a:xfrm>
          <a:prstGeom prst="rect">
            <a:avLst/>
          </a:prstGeom>
          <a:noFill/>
          <a:ln>
            <a:noFill/>
          </a:ln>
        </p:spPr>
        <p:txBody>
          <a:bodyPr anchorCtr="0" anchor="t" bIns="91425" lIns="91425" spcFirstLastPara="1" rIns="91425" wrap="square" tIns="91425"/>
          <a:lstStyle>
            <a:lvl1pPr indent="-960120" lvl="0" marL="457200" marR="0" rtl="0" algn="l">
              <a:lnSpc>
                <a:spcPct val="100000"/>
              </a:lnSpc>
              <a:spcBef>
                <a:spcPts val="2304"/>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1pPr>
            <a:lvl2pPr indent="-838200" lvl="1" marL="914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77240" lvl="2" marL="1371600" marR="0" rtl="0" algn="l">
              <a:lnSpc>
                <a:spcPct val="100000"/>
              </a:lnSpc>
              <a:spcBef>
                <a:spcPts val="1728"/>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3pPr>
            <a:lvl4pPr indent="-716280" lvl="3" marL="1828800" marR="0" rtl="0" algn="l">
              <a:lnSpc>
                <a:spcPct val="100000"/>
              </a:lnSpc>
              <a:spcBef>
                <a:spcPts val="1536"/>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4pPr>
            <a:lvl5pPr indent="-716280" lvl="4" marL="2286000" marR="0" rtl="0" algn="l">
              <a:lnSpc>
                <a:spcPct val="100000"/>
              </a:lnSpc>
              <a:spcBef>
                <a:spcPts val="1536"/>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5pPr>
            <a:lvl6pPr indent="-716279" lvl="5" marL="2743200" marR="0" rtl="0" algn="l">
              <a:lnSpc>
                <a:spcPct val="100000"/>
              </a:lnSpc>
              <a:spcBef>
                <a:spcPts val="1536"/>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6pPr>
            <a:lvl7pPr indent="-716279" lvl="6" marL="3200400" marR="0" rtl="0" algn="l">
              <a:lnSpc>
                <a:spcPct val="100000"/>
              </a:lnSpc>
              <a:spcBef>
                <a:spcPts val="1536"/>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7pPr>
            <a:lvl8pPr indent="-716279" lvl="7" marL="3657600" marR="0" rtl="0" algn="l">
              <a:lnSpc>
                <a:spcPct val="100000"/>
              </a:lnSpc>
              <a:spcBef>
                <a:spcPts val="1536"/>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8pPr>
            <a:lvl9pPr indent="-716279" lvl="8" marL="4114800" marR="0" rtl="0" algn="l">
              <a:lnSpc>
                <a:spcPct val="100000"/>
              </a:lnSpc>
              <a:spcBef>
                <a:spcPts val="1536"/>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2194560" y="5967019"/>
            <a:ext cx="39502081" cy="54864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3" name="Shape 33"/>
        <p:cNvGrpSpPr/>
        <p:nvPr/>
      </p:nvGrpSpPr>
      <p:grpSpPr>
        <a:xfrm>
          <a:off x="0" y="0"/>
          <a:ext cx="0" cy="0"/>
          <a:chOff x="0" y="0"/>
          <a:chExt cx="0" cy="0"/>
        </a:xfrm>
      </p:grpSpPr>
      <p:sp>
        <p:nvSpPr>
          <p:cNvPr id="34" name="Shape 34"/>
          <p:cNvSpPr txBox="1"/>
          <p:nvPr>
            <p:ph type="title"/>
          </p:nvPr>
        </p:nvSpPr>
        <p:spPr>
          <a:xfrm>
            <a:off x="2194563" y="5897822"/>
            <a:ext cx="14439902" cy="557784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9600"/>
              <a:buFont typeface="Calibri"/>
              <a:buNone/>
              <a:defRPr b="1" i="0" sz="9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Shape 35"/>
          <p:cNvSpPr txBox="1"/>
          <p:nvPr>
            <p:ph idx="1" type="body"/>
          </p:nvPr>
        </p:nvSpPr>
        <p:spPr>
          <a:xfrm>
            <a:off x="17160241" y="5897825"/>
            <a:ext cx="24536399" cy="25258055"/>
          </a:xfrm>
          <a:prstGeom prst="rect">
            <a:avLst/>
          </a:prstGeom>
          <a:noFill/>
          <a:ln>
            <a:noFill/>
          </a:ln>
        </p:spPr>
        <p:txBody>
          <a:bodyPr anchorCtr="0" anchor="t" bIns="91425" lIns="91425" spcFirstLastPara="1" rIns="91425" wrap="square" tIns="91425"/>
          <a:lstStyle>
            <a:lvl1pPr indent="-1203960" lvl="0" marL="457200" marR="0" rtl="0" algn="l">
              <a:lnSpc>
                <a:spcPct val="100000"/>
              </a:lnSpc>
              <a:spcBef>
                <a:spcPts val="3072"/>
              </a:spcBef>
              <a:spcAft>
                <a:spcPts val="0"/>
              </a:spcAft>
              <a:buClr>
                <a:schemeClr val="dk1"/>
              </a:buClr>
              <a:buSzPts val="15360"/>
              <a:buFont typeface="Arial"/>
              <a:buChar char="•"/>
              <a:defRPr b="0" i="0" sz="15360" u="none" cap="none" strike="noStrike">
                <a:solidFill>
                  <a:schemeClr val="dk1"/>
                </a:solidFill>
                <a:latin typeface="Calibri"/>
                <a:ea typeface="Calibri"/>
                <a:cs typeface="Calibri"/>
                <a:sym typeface="Calibri"/>
              </a:defRPr>
            </a:lvl1pPr>
            <a:lvl2pPr indent="-1082040" lvl="1" marL="914400" marR="0" rtl="0" algn="l">
              <a:lnSpc>
                <a:spcPct val="100000"/>
              </a:lnSpc>
              <a:spcBef>
                <a:spcPts val="2688"/>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2pPr>
            <a:lvl3pPr indent="-960120" lvl="2" marL="1371600" marR="0" rtl="0" algn="l">
              <a:lnSpc>
                <a:spcPct val="100000"/>
              </a:lnSpc>
              <a:spcBef>
                <a:spcPts val="2304"/>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2194563" y="11475667"/>
            <a:ext cx="14439902" cy="1968021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344"/>
              </a:spcBef>
              <a:spcAft>
                <a:spcPts val="0"/>
              </a:spcAft>
              <a:buClr>
                <a:schemeClr val="dk1"/>
              </a:buClr>
              <a:buSzPts val="6720"/>
              <a:buFont typeface="Arial"/>
              <a:buNone/>
              <a:defRPr b="0" i="0" sz="6719" u="none" cap="none" strike="noStrike">
                <a:solidFill>
                  <a:schemeClr val="dk1"/>
                </a:solidFill>
                <a:latin typeface="Calibri"/>
                <a:ea typeface="Calibri"/>
                <a:cs typeface="Calibri"/>
                <a:sym typeface="Calibri"/>
              </a:defRPr>
            </a:lvl1pPr>
            <a:lvl2pPr indent="-228600" lvl="1" marL="914400" marR="0" rtl="0" algn="l">
              <a:lnSpc>
                <a:spcPct val="100000"/>
              </a:lnSpc>
              <a:spcBef>
                <a:spcPts val="1152"/>
              </a:spcBef>
              <a:spcAft>
                <a:spcPts val="0"/>
              </a:spcAft>
              <a:buClr>
                <a:schemeClr val="dk1"/>
              </a:buClr>
              <a:buSzPts val="5760"/>
              <a:buFont typeface="Arial"/>
              <a:buNone/>
              <a:defRPr b="0" i="0" sz="5760" u="none" cap="none" strike="noStrike">
                <a:solidFill>
                  <a:schemeClr val="dk1"/>
                </a:solidFill>
                <a:latin typeface="Calibri"/>
                <a:ea typeface="Calibri"/>
                <a:cs typeface="Calibri"/>
                <a:sym typeface="Calibri"/>
              </a:defRPr>
            </a:lvl2pPr>
            <a:lvl3pPr indent="-228600" lvl="2" marL="1371600" marR="0" rtl="0" algn="l">
              <a:lnSpc>
                <a:spcPct val="100000"/>
              </a:lnSpc>
              <a:spcBef>
                <a:spcPts val="96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864"/>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4pPr>
            <a:lvl5pPr indent="-228600" lvl="4" marL="2286000" marR="0" rtl="0" algn="l">
              <a:lnSpc>
                <a:spcPct val="100000"/>
              </a:lnSpc>
              <a:spcBef>
                <a:spcPts val="864"/>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5pPr>
            <a:lvl6pPr indent="-228600" lvl="5" marL="2743200" marR="0" rtl="0" algn="l">
              <a:lnSpc>
                <a:spcPct val="100000"/>
              </a:lnSpc>
              <a:spcBef>
                <a:spcPts val="864"/>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6pPr>
            <a:lvl7pPr indent="-228600" lvl="6" marL="3200400" marR="0" rtl="0" algn="l">
              <a:lnSpc>
                <a:spcPct val="100000"/>
              </a:lnSpc>
              <a:spcBef>
                <a:spcPts val="864"/>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7pPr>
            <a:lvl8pPr indent="-228600" lvl="7" marL="3657600" marR="0" rtl="0" algn="l">
              <a:lnSpc>
                <a:spcPct val="100000"/>
              </a:lnSpc>
              <a:spcBef>
                <a:spcPts val="864"/>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8pPr>
            <a:lvl9pPr indent="-228600" lvl="8" marL="4114800" marR="0" rtl="0" algn="l">
              <a:lnSpc>
                <a:spcPct val="100000"/>
              </a:lnSpc>
              <a:spcBef>
                <a:spcPts val="864"/>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7" name="Shape 37"/>
        <p:cNvGrpSpPr/>
        <p:nvPr/>
      </p:nvGrpSpPr>
      <p:grpSpPr>
        <a:xfrm>
          <a:off x="0" y="0"/>
          <a:ext cx="0" cy="0"/>
          <a:chOff x="0" y="0"/>
          <a:chExt cx="0" cy="0"/>
        </a:xfrm>
      </p:grpSpPr>
      <p:sp>
        <p:nvSpPr>
          <p:cNvPr id="38" name="Shape 38"/>
          <p:cNvSpPr txBox="1"/>
          <p:nvPr>
            <p:ph type="title"/>
          </p:nvPr>
        </p:nvSpPr>
        <p:spPr>
          <a:xfrm>
            <a:off x="8756918" y="24089573"/>
            <a:ext cx="26334721" cy="272034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9600"/>
              <a:buFont typeface="Calibri"/>
              <a:buNone/>
              <a:defRPr b="1" i="0" sz="9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9" name="Shape 39"/>
          <p:cNvSpPr/>
          <p:nvPr>
            <p:ph idx="2" type="pic"/>
          </p:nvPr>
        </p:nvSpPr>
        <p:spPr>
          <a:xfrm>
            <a:off x="8756918" y="5712098"/>
            <a:ext cx="26334721" cy="17624022"/>
          </a:xfrm>
          <a:prstGeom prst="rect">
            <a:avLst/>
          </a:prstGeom>
          <a:noFill/>
          <a:ln>
            <a:noFill/>
          </a:ln>
        </p:spPr>
        <p:txBody>
          <a:bodyPr anchorCtr="0" anchor="t" bIns="91425" lIns="91425" spcFirstLastPara="1" rIns="91425" wrap="square" tIns="91425"/>
          <a:lstStyle>
            <a:lvl1pPr lvl="0" marR="0" rtl="0" algn="l">
              <a:lnSpc>
                <a:spcPct val="100000"/>
              </a:lnSpc>
              <a:spcBef>
                <a:spcPts val="3072"/>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100000"/>
              </a:lnSpc>
              <a:spcBef>
                <a:spcPts val="2688"/>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100000"/>
              </a:lnSpc>
              <a:spcBef>
                <a:spcPts val="2304"/>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100000"/>
              </a:lnSpc>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100000"/>
              </a:lnSpc>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100000"/>
              </a:lnSpc>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100000"/>
              </a:lnSpc>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100000"/>
              </a:lnSpc>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100000"/>
              </a:lnSpc>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40" name="Shape 40"/>
          <p:cNvSpPr txBox="1"/>
          <p:nvPr>
            <p:ph idx="1" type="body"/>
          </p:nvPr>
        </p:nvSpPr>
        <p:spPr>
          <a:xfrm>
            <a:off x="8756918" y="26809916"/>
            <a:ext cx="26334721" cy="386333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344"/>
              </a:spcBef>
              <a:spcAft>
                <a:spcPts val="0"/>
              </a:spcAft>
              <a:buClr>
                <a:schemeClr val="dk1"/>
              </a:buClr>
              <a:buSzPts val="6720"/>
              <a:buFont typeface="Arial"/>
              <a:buNone/>
              <a:defRPr b="0" i="0" sz="6719" u="none" cap="none" strike="noStrike">
                <a:solidFill>
                  <a:schemeClr val="dk1"/>
                </a:solidFill>
                <a:latin typeface="Calibri"/>
                <a:ea typeface="Calibri"/>
                <a:cs typeface="Calibri"/>
                <a:sym typeface="Calibri"/>
              </a:defRPr>
            </a:lvl1pPr>
            <a:lvl2pPr indent="-228600" lvl="1" marL="914400" marR="0" rtl="0" algn="l">
              <a:lnSpc>
                <a:spcPct val="100000"/>
              </a:lnSpc>
              <a:spcBef>
                <a:spcPts val="1152"/>
              </a:spcBef>
              <a:spcAft>
                <a:spcPts val="0"/>
              </a:spcAft>
              <a:buClr>
                <a:schemeClr val="dk1"/>
              </a:buClr>
              <a:buSzPts val="5760"/>
              <a:buFont typeface="Arial"/>
              <a:buNone/>
              <a:defRPr b="0" i="0" sz="5760" u="none" cap="none" strike="noStrike">
                <a:solidFill>
                  <a:schemeClr val="dk1"/>
                </a:solidFill>
                <a:latin typeface="Calibri"/>
                <a:ea typeface="Calibri"/>
                <a:cs typeface="Calibri"/>
                <a:sym typeface="Calibri"/>
              </a:defRPr>
            </a:lvl2pPr>
            <a:lvl3pPr indent="-228600" lvl="2" marL="1371600" marR="0" rtl="0" algn="l">
              <a:lnSpc>
                <a:spcPct val="100000"/>
              </a:lnSpc>
              <a:spcBef>
                <a:spcPts val="96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864"/>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4pPr>
            <a:lvl5pPr indent="-228600" lvl="4" marL="2286000" marR="0" rtl="0" algn="l">
              <a:lnSpc>
                <a:spcPct val="100000"/>
              </a:lnSpc>
              <a:spcBef>
                <a:spcPts val="864"/>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5pPr>
            <a:lvl6pPr indent="-228600" lvl="5" marL="2743200" marR="0" rtl="0" algn="l">
              <a:lnSpc>
                <a:spcPct val="100000"/>
              </a:lnSpc>
              <a:spcBef>
                <a:spcPts val="864"/>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6pPr>
            <a:lvl7pPr indent="-228600" lvl="6" marL="3200400" marR="0" rtl="0" algn="l">
              <a:lnSpc>
                <a:spcPct val="100000"/>
              </a:lnSpc>
              <a:spcBef>
                <a:spcPts val="864"/>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7pPr>
            <a:lvl8pPr indent="-228600" lvl="7" marL="3657600" marR="0" rtl="0" algn="l">
              <a:lnSpc>
                <a:spcPct val="100000"/>
              </a:lnSpc>
              <a:spcBef>
                <a:spcPts val="864"/>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8pPr>
            <a:lvl9pPr indent="-228600" lvl="8" marL="4114800" marR="0" rtl="0" algn="l">
              <a:lnSpc>
                <a:spcPct val="100000"/>
              </a:lnSpc>
              <a:spcBef>
                <a:spcPts val="864"/>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top garnet bar.png" id="10" name="Shape 10"/>
          <p:cNvPicPr preferRelativeResize="0"/>
          <p:nvPr/>
        </p:nvPicPr>
        <p:blipFill rotWithShape="1">
          <a:blip r:embed="rId1">
            <a:alphaModFix/>
          </a:blip>
          <a:srcRect b="0" l="0" r="0" t="0"/>
          <a:stretch/>
        </p:blipFill>
        <p:spPr>
          <a:xfrm>
            <a:off x="0" y="2"/>
            <a:ext cx="43891201" cy="423890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8D8D8"/>
        </a:solidFill>
      </p:bgPr>
    </p:bg>
    <p:spTree>
      <p:nvGrpSpPr>
        <p:cNvPr id="45" name="Shape 45"/>
        <p:cNvGrpSpPr/>
        <p:nvPr/>
      </p:nvGrpSpPr>
      <p:grpSpPr>
        <a:xfrm>
          <a:off x="0" y="0"/>
          <a:ext cx="0" cy="0"/>
          <a:chOff x="0" y="0"/>
          <a:chExt cx="0" cy="0"/>
        </a:xfrm>
      </p:grpSpPr>
      <p:sp>
        <p:nvSpPr>
          <p:cNvPr id="46" name="Shape 46"/>
          <p:cNvSpPr/>
          <p:nvPr/>
        </p:nvSpPr>
        <p:spPr>
          <a:xfrm>
            <a:off x="1413612" y="5151101"/>
            <a:ext cx="11429359" cy="672924"/>
          </a:xfrm>
          <a:prstGeom prst="rect">
            <a:avLst/>
          </a:prstGeom>
          <a:solidFill>
            <a:srgbClr val="97002E"/>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Calibri"/>
                <a:ea typeface="Calibri"/>
                <a:cs typeface="Calibri"/>
                <a:sym typeface="Calibri"/>
              </a:rPr>
              <a:t>Problem Definition</a:t>
            </a:r>
            <a:endParaRPr b="0" i="0" sz="4000" u="none" cap="none" strike="noStrike">
              <a:solidFill>
                <a:schemeClr val="lt1"/>
              </a:solidFill>
              <a:latin typeface="Calibri"/>
              <a:ea typeface="Calibri"/>
              <a:cs typeface="Calibri"/>
              <a:sym typeface="Calibri"/>
            </a:endParaRPr>
          </a:p>
        </p:txBody>
      </p:sp>
      <p:sp>
        <p:nvSpPr>
          <p:cNvPr id="47" name="Shape 47"/>
          <p:cNvSpPr/>
          <p:nvPr/>
        </p:nvSpPr>
        <p:spPr>
          <a:xfrm>
            <a:off x="1353444" y="17538531"/>
            <a:ext cx="11305500" cy="708300"/>
          </a:xfrm>
          <a:prstGeom prst="rect">
            <a:avLst/>
          </a:prstGeom>
          <a:solidFill>
            <a:srgbClr val="97002E"/>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Calibri"/>
                <a:ea typeface="Calibri"/>
                <a:cs typeface="Calibri"/>
                <a:sym typeface="Calibri"/>
              </a:rPr>
              <a:t>Proposed Solution</a:t>
            </a:r>
            <a:endParaRPr b="0" i="0" sz="4000" u="none" cap="none" strike="noStrike">
              <a:solidFill>
                <a:schemeClr val="lt1"/>
              </a:solidFill>
              <a:latin typeface="Calibri"/>
              <a:ea typeface="Calibri"/>
              <a:cs typeface="Calibri"/>
              <a:sym typeface="Calibri"/>
            </a:endParaRPr>
          </a:p>
        </p:txBody>
      </p:sp>
      <p:sp>
        <p:nvSpPr>
          <p:cNvPr id="48" name="Shape 48"/>
          <p:cNvSpPr/>
          <p:nvPr/>
        </p:nvSpPr>
        <p:spPr>
          <a:xfrm>
            <a:off x="29765838" y="21712375"/>
            <a:ext cx="13281300" cy="687000"/>
          </a:xfrm>
          <a:prstGeom prst="rect">
            <a:avLst/>
          </a:prstGeom>
          <a:solidFill>
            <a:srgbClr val="97002E"/>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Calibri"/>
                <a:ea typeface="Calibri"/>
                <a:cs typeface="Calibri"/>
                <a:sym typeface="Calibri"/>
              </a:rPr>
              <a:t>Future Goals</a:t>
            </a:r>
            <a:endParaRPr b="0" i="0" sz="4000" u="none" cap="none" strike="noStrike">
              <a:solidFill>
                <a:schemeClr val="lt1"/>
              </a:solidFill>
              <a:latin typeface="Calibri"/>
              <a:ea typeface="Calibri"/>
              <a:cs typeface="Calibri"/>
              <a:sym typeface="Calibri"/>
            </a:endParaRPr>
          </a:p>
        </p:txBody>
      </p:sp>
      <p:sp>
        <p:nvSpPr>
          <p:cNvPr id="49" name="Shape 49"/>
          <p:cNvSpPr/>
          <p:nvPr/>
        </p:nvSpPr>
        <p:spPr>
          <a:xfrm>
            <a:off x="29765844" y="5115268"/>
            <a:ext cx="13281293" cy="660939"/>
          </a:xfrm>
          <a:prstGeom prst="rect">
            <a:avLst/>
          </a:prstGeom>
          <a:solidFill>
            <a:srgbClr val="97002E"/>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Calibri"/>
                <a:ea typeface="Calibri"/>
                <a:cs typeface="Calibri"/>
                <a:sym typeface="Calibri"/>
              </a:rPr>
              <a:t>Current Status</a:t>
            </a:r>
            <a:endParaRPr b="0" i="0" sz="4000" u="none" cap="none" strike="noStrike">
              <a:solidFill>
                <a:schemeClr val="lt1"/>
              </a:solidFill>
              <a:latin typeface="Calibri"/>
              <a:ea typeface="Calibri"/>
              <a:cs typeface="Calibri"/>
              <a:sym typeface="Calibri"/>
            </a:endParaRPr>
          </a:p>
        </p:txBody>
      </p:sp>
      <p:sp>
        <p:nvSpPr>
          <p:cNvPr id="50" name="Shape 50"/>
          <p:cNvSpPr/>
          <p:nvPr/>
        </p:nvSpPr>
        <p:spPr>
          <a:xfrm>
            <a:off x="14021164" y="5149964"/>
            <a:ext cx="14747267" cy="626243"/>
          </a:xfrm>
          <a:prstGeom prst="rect">
            <a:avLst/>
          </a:prstGeom>
          <a:solidFill>
            <a:srgbClr val="97002E"/>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Calibri"/>
                <a:ea typeface="Calibri"/>
                <a:cs typeface="Calibri"/>
                <a:sym typeface="Calibri"/>
              </a:rPr>
              <a:t>Methodology</a:t>
            </a:r>
            <a:endParaRPr b="0" i="0" sz="4000" u="none" cap="none" strike="noStrike">
              <a:solidFill>
                <a:schemeClr val="lt1"/>
              </a:solidFill>
              <a:latin typeface="Calibri"/>
              <a:ea typeface="Calibri"/>
              <a:cs typeface="Calibri"/>
              <a:sym typeface="Calibri"/>
            </a:endParaRPr>
          </a:p>
        </p:txBody>
      </p:sp>
      <p:sp>
        <p:nvSpPr>
          <p:cNvPr id="51" name="Shape 51"/>
          <p:cNvSpPr txBox="1"/>
          <p:nvPr/>
        </p:nvSpPr>
        <p:spPr>
          <a:xfrm>
            <a:off x="1659467" y="16947231"/>
            <a:ext cx="11183504" cy="2616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alibri"/>
              <a:ea typeface="Calibri"/>
              <a:cs typeface="Calibri"/>
              <a:sym typeface="Calibri"/>
            </a:endParaRPr>
          </a:p>
        </p:txBody>
      </p:sp>
      <p:sp>
        <p:nvSpPr>
          <p:cNvPr id="52" name="Shape 52"/>
          <p:cNvSpPr txBox="1"/>
          <p:nvPr/>
        </p:nvSpPr>
        <p:spPr>
          <a:xfrm>
            <a:off x="1413600" y="6322750"/>
            <a:ext cx="11429400" cy="1029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4300"/>
              <a:t>Boeing is the world’s largest manufacturer of commercial and military aircraft in the world.  They have several suppliers around the globe that manufacture peices of an aircraft.  These pieces get sent to Charleston, SC and Seattle, WA for final assembly.  Sometimes, these parts change and there is not enough time to teach the workers how the parts need to be assembled.   The only thigns that Boeing recieves ahead of time are a 3D model of the parts and pages and pages of technical documentation.  Boeing came to us to redesign their workflow in order to instruct workers on how to assemble parts, in a VR world, in under 30 minutes of time.</a:t>
            </a:r>
            <a:endParaRPr b="0" i="0" sz="4300" u="none" cap="none" strike="noStrike">
              <a:solidFill>
                <a:srgbClr val="000000"/>
              </a:solidFill>
              <a:latin typeface="Arial"/>
              <a:ea typeface="Arial"/>
              <a:cs typeface="Arial"/>
              <a:sym typeface="Arial"/>
            </a:endParaRPr>
          </a:p>
        </p:txBody>
      </p:sp>
      <p:sp>
        <p:nvSpPr>
          <p:cNvPr id="53" name="Shape 53"/>
          <p:cNvSpPr txBox="1"/>
          <p:nvPr/>
        </p:nvSpPr>
        <p:spPr>
          <a:xfrm>
            <a:off x="1475550" y="19167800"/>
            <a:ext cx="11183400" cy="62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700"/>
              <a:t>Boeing proposed the idea of using the commercially available HTC Vive VR headset as a way to help solve their assembly training problem. Our proposed solution to this problem is a set of Unity Editor extensions and components that an engineer can use to quickly create their own virtual assembly applications to suit whatever particular need they might encounter. The intention is to allow an engineer to go from a collection of FBX models to a complete interactable VR space within 30 minutes.</a:t>
            </a:r>
            <a:endParaRPr b="0" i="0" sz="3700" u="none" cap="none" strike="noStrike">
              <a:solidFill>
                <a:srgbClr val="000000"/>
              </a:solidFill>
              <a:latin typeface="Arial"/>
              <a:ea typeface="Arial"/>
              <a:cs typeface="Arial"/>
              <a:sym typeface="Arial"/>
            </a:endParaRPr>
          </a:p>
        </p:txBody>
      </p:sp>
      <p:sp>
        <p:nvSpPr>
          <p:cNvPr id="54" name="Shape 54"/>
          <p:cNvSpPr txBox="1"/>
          <p:nvPr/>
        </p:nvSpPr>
        <p:spPr>
          <a:xfrm>
            <a:off x="13838700" y="6322726"/>
            <a:ext cx="14747400" cy="154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4800"/>
              <a:t>We will be using Unity to create a VR world where workers can interact with the parts.  We will be utilizing an HTC Vive as well as Steam’s VRTK to implement the virtual reality portions.  Users will drag and drop the 3D models into the Unity Editor.  We created a Unity extension so you can quickly and easily add assembly order and other metadata to parts.  From there, users will put on the Vive headset and begin building the assembly.  The parts will fall onto a table and their final position will appear next to the table in a transparent color.  The item that is next to be picked up will be highlighted red.  If multiple items are highlighted, that means that they can be assembled in an  arbitrary order, but both will need to be built before the next ones will highlight.  Finally, after picking up an object, the final position for that individual item will highlight in blue.  We also added a canvas that will read out the additional metadata for objects in your hand.  We also implemented an auto-assembly feature so that the parts will build themselves.</a:t>
            </a:r>
            <a:endParaRPr b="0" i="0" sz="4800" u="none" cap="none" strike="noStrike">
              <a:solidFill>
                <a:srgbClr val="000000"/>
              </a:solidFill>
              <a:latin typeface="Arial"/>
              <a:ea typeface="Arial"/>
              <a:cs typeface="Arial"/>
              <a:sym typeface="Arial"/>
            </a:endParaRPr>
          </a:p>
        </p:txBody>
      </p:sp>
      <p:sp>
        <p:nvSpPr>
          <p:cNvPr id="55" name="Shape 55"/>
          <p:cNvSpPr txBox="1"/>
          <p:nvPr/>
        </p:nvSpPr>
        <p:spPr>
          <a:xfrm>
            <a:off x="29765850" y="6322749"/>
            <a:ext cx="13281300" cy="575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4300"/>
              <a:t>The project is currently in a working state. A would-be engineer can take an FBX model provided by a vendor, import it into Unity, and attach a single script to “deploy” it in a virtual environment--including making every different part of the model </a:t>
            </a:r>
            <a:r>
              <a:rPr lang="en-US" sz="4300"/>
              <a:t>interactable</a:t>
            </a:r>
            <a:r>
              <a:rPr lang="en-US" sz="4300"/>
              <a:t> in the virtual space. In testing, this can be accomplished in well under the thirty minute time mark. A new assembly can be made deployable in a couple of minutes or less.</a:t>
            </a:r>
            <a:endParaRPr b="0" i="0" sz="4300" u="none" cap="none" strike="noStrike">
              <a:solidFill>
                <a:srgbClr val="000000"/>
              </a:solidFill>
              <a:latin typeface="Arial"/>
              <a:ea typeface="Arial"/>
              <a:cs typeface="Arial"/>
              <a:sym typeface="Arial"/>
            </a:endParaRPr>
          </a:p>
        </p:txBody>
      </p:sp>
      <p:sp>
        <p:nvSpPr>
          <p:cNvPr id="56" name="Shape 56"/>
          <p:cNvSpPr txBox="1"/>
          <p:nvPr/>
        </p:nvSpPr>
        <p:spPr>
          <a:xfrm>
            <a:off x="29827800" y="23032900"/>
            <a:ext cx="13281300" cy="815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4000"/>
              <a:t>There is a wide variety of functional applications and future tools that this </a:t>
            </a:r>
            <a:r>
              <a:rPr lang="en-US" sz="4000"/>
              <a:t>application</a:t>
            </a:r>
            <a:r>
              <a:rPr lang="en-US" sz="4000"/>
              <a:t> could be used for. Some of the future goals fo this project could </a:t>
            </a:r>
            <a:r>
              <a:rPr lang="en-US" sz="4000"/>
              <a:t>include:</a:t>
            </a:r>
            <a:endParaRPr sz="4000"/>
          </a:p>
          <a:p>
            <a:pPr indent="-482600" lvl="0" marL="1371600" marR="0" rtl="0" algn="l">
              <a:lnSpc>
                <a:spcPct val="100000"/>
              </a:lnSpc>
              <a:spcBef>
                <a:spcPts val="0"/>
              </a:spcBef>
              <a:spcAft>
                <a:spcPts val="0"/>
              </a:spcAft>
              <a:buSzPts val="4000"/>
              <a:buChar char="●"/>
            </a:pPr>
            <a:r>
              <a:rPr lang="en-US" sz="4000"/>
              <a:t>Use of tools to help engineer associate proper assembly procedure</a:t>
            </a:r>
            <a:endParaRPr sz="4000"/>
          </a:p>
          <a:p>
            <a:pPr indent="-482600" lvl="0" marL="1371600" marR="0" rtl="0" algn="l">
              <a:lnSpc>
                <a:spcPct val="100000"/>
              </a:lnSpc>
              <a:spcBef>
                <a:spcPts val="0"/>
              </a:spcBef>
              <a:spcAft>
                <a:spcPts val="0"/>
              </a:spcAft>
              <a:buSzPts val="4000"/>
              <a:buChar char="●"/>
            </a:pPr>
            <a:r>
              <a:rPr lang="en-US" sz="4000"/>
              <a:t>The separation and compression of parts for obtain different perspectives on the item</a:t>
            </a:r>
            <a:endParaRPr sz="4000"/>
          </a:p>
          <a:p>
            <a:pPr indent="-482600" lvl="0" marL="1371600" marR="0" rtl="0" algn="l">
              <a:lnSpc>
                <a:spcPct val="100000"/>
              </a:lnSpc>
              <a:spcBef>
                <a:spcPts val="0"/>
              </a:spcBef>
              <a:spcAft>
                <a:spcPts val="0"/>
              </a:spcAft>
              <a:buSzPts val="4000"/>
              <a:buChar char="●"/>
            </a:pPr>
            <a:r>
              <a:rPr lang="en-US" sz="4000"/>
              <a:t>Making some parts only buildable when using a certain tool (i.e. need  a screwdriver for screws)</a:t>
            </a:r>
            <a:endParaRPr sz="4000"/>
          </a:p>
          <a:p>
            <a:pPr indent="-482600" lvl="0" marL="1371600" marR="0" rtl="0" algn="l">
              <a:lnSpc>
                <a:spcPct val="100000"/>
              </a:lnSpc>
              <a:spcBef>
                <a:spcPts val="0"/>
              </a:spcBef>
              <a:spcAft>
                <a:spcPts val="0"/>
              </a:spcAft>
              <a:buSzPts val="4000"/>
              <a:buChar char="●"/>
            </a:pPr>
            <a:r>
              <a:rPr lang="en-US" sz="4000"/>
              <a:t>Timing of user assembly for competitive interaction between users</a:t>
            </a:r>
            <a:endParaRPr sz="4000"/>
          </a:p>
          <a:p>
            <a:pPr indent="-482600" lvl="0" marL="1371600" marR="0" rtl="0" algn="l">
              <a:lnSpc>
                <a:spcPct val="100000"/>
              </a:lnSpc>
              <a:spcBef>
                <a:spcPts val="0"/>
              </a:spcBef>
              <a:spcAft>
                <a:spcPts val="0"/>
              </a:spcAft>
              <a:buSzPts val="4000"/>
              <a:buChar char="●"/>
            </a:pPr>
            <a:r>
              <a:rPr lang="en-US" sz="4000"/>
              <a:t>Concise UI for entering data and generating order of assembly</a:t>
            </a:r>
            <a:endParaRPr sz="4000"/>
          </a:p>
        </p:txBody>
      </p:sp>
      <p:sp>
        <p:nvSpPr>
          <p:cNvPr id="57" name="Shape 57"/>
          <p:cNvSpPr txBox="1"/>
          <p:nvPr/>
        </p:nvSpPr>
        <p:spPr>
          <a:xfrm>
            <a:off x="15300959" y="302039"/>
            <a:ext cx="27746178" cy="374357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lt1"/>
                </a:solidFill>
                <a:latin typeface="Arial"/>
                <a:ea typeface="Arial"/>
                <a:cs typeface="Arial"/>
                <a:sym typeface="Arial"/>
              </a:rPr>
              <a:t>Beautiful-Open-Ended-INterior-Graphics</a:t>
            </a:r>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Arial"/>
                <a:ea typeface="Arial"/>
                <a:cs typeface="Arial"/>
                <a:sym typeface="Arial"/>
              </a:rPr>
              <a:t>Robert Jones – Christopher Bowling – Ian Finch – Christopher Skeen – Stephen Reaves</a:t>
            </a:r>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Arial"/>
                <a:ea typeface="Arial"/>
                <a:cs typeface="Arial"/>
                <a:sym typeface="Arial"/>
              </a:rPr>
              <a:t>Project Sponsor: Eric Hatch, Kyle Starck, Joe Clegg, Alex Starnes – Boeing</a:t>
            </a:r>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Arial"/>
                <a:ea typeface="Arial"/>
                <a:cs typeface="Arial"/>
                <a:sym typeface="Arial"/>
              </a:rPr>
              <a:t>Instructors: Dr. Jose Vidal, Hongkai Yu (TA), Bridget Parsons (TA)</a:t>
            </a:r>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Arial"/>
                <a:ea typeface="Arial"/>
                <a:cs typeface="Arial"/>
                <a:sym typeface="Arial"/>
              </a:rPr>
              <a:t>Computer Science / Computer Engineering Capstone Project – University of South Carolina</a:t>
            </a:r>
            <a:endParaRPr b="1" i="0" sz="4400" u="none" cap="none" strike="noStrike">
              <a:solidFill>
                <a:schemeClr val="lt1"/>
              </a:solidFill>
              <a:latin typeface="Arial"/>
              <a:ea typeface="Arial"/>
              <a:cs typeface="Arial"/>
              <a:sym typeface="Arial"/>
            </a:endParaRPr>
          </a:p>
        </p:txBody>
      </p:sp>
      <p:pic>
        <p:nvPicPr>
          <p:cNvPr id="58" name="Shape 58"/>
          <p:cNvPicPr preferRelativeResize="0"/>
          <p:nvPr/>
        </p:nvPicPr>
        <p:blipFill>
          <a:blip r:embed="rId4">
            <a:alphaModFix/>
          </a:blip>
          <a:stretch>
            <a:fillRect/>
          </a:stretch>
        </p:blipFill>
        <p:spPr>
          <a:xfrm>
            <a:off x="13838775" y="23032900"/>
            <a:ext cx="14747253" cy="7230986"/>
          </a:xfrm>
          <a:prstGeom prst="rect">
            <a:avLst/>
          </a:prstGeom>
          <a:noFill/>
          <a:ln cap="flat" cmpd="sng" w="38100">
            <a:solidFill>
              <a:schemeClr val="dk2"/>
            </a:solidFill>
            <a:prstDash val="solid"/>
            <a:round/>
            <a:headEnd len="sm" w="sm" type="none"/>
            <a:tailEnd len="sm" w="sm" type="none"/>
          </a:ln>
        </p:spPr>
      </p:pic>
      <p:pic>
        <p:nvPicPr>
          <p:cNvPr id="59" name="Shape 59"/>
          <p:cNvPicPr preferRelativeResize="0"/>
          <p:nvPr/>
        </p:nvPicPr>
        <p:blipFill>
          <a:blip r:embed="rId5">
            <a:alphaModFix/>
          </a:blip>
          <a:stretch>
            <a:fillRect/>
          </a:stretch>
        </p:blipFill>
        <p:spPr>
          <a:xfrm>
            <a:off x="1535137" y="25385000"/>
            <a:ext cx="10942130" cy="6619099"/>
          </a:xfrm>
          <a:prstGeom prst="rect">
            <a:avLst/>
          </a:prstGeom>
          <a:noFill/>
          <a:ln cap="flat" cmpd="sng" w="76200">
            <a:solidFill>
              <a:schemeClr val="dk2"/>
            </a:solidFill>
            <a:prstDash val="solid"/>
            <a:round/>
            <a:headEnd len="sm" w="sm" type="none"/>
            <a:tailEnd len="sm" w="sm" type="none"/>
          </a:ln>
        </p:spPr>
      </p:pic>
      <p:pic>
        <p:nvPicPr>
          <p:cNvPr id="60" name="Shape 60"/>
          <p:cNvPicPr preferRelativeResize="0"/>
          <p:nvPr/>
        </p:nvPicPr>
        <p:blipFill rotWithShape="1">
          <a:blip r:embed="rId6">
            <a:alphaModFix/>
          </a:blip>
          <a:srcRect b="0" l="0" r="24419" t="0"/>
          <a:stretch/>
        </p:blipFill>
        <p:spPr>
          <a:xfrm>
            <a:off x="29765850" y="12624800"/>
            <a:ext cx="13281277" cy="7079426"/>
          </a:xfrm>
          <a:prstGeom prst="rect">
            <a:avLst/>
          </a:prstGeom>
          <a:noFill/>
          <a:ln cap="flat" cmpd="sng" w="7620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P_Template_Style2_Head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