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57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C3BDF-D742-BE61-922F-E8EA93C9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31D8E-75F7-5ADB-F5B7-AA606C079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485B0-10F3-C622-A4C7-BD491FAD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F2637-D4E2-F442-0BBA-FE45A4BB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63E5B-BAF6-95F7-04A5-BC1CD413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53677-84B4-3709-5BC3-0372B222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9CC7D-C41F-B4A9-3F0E-5BA45ED5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99D7A-2AFB-E623-3B7A-BAED76C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C53A-5D15-1218-39D2-82ACD9C7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E6D29-FA6B-23A7-3566-4190AFD9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024E6E-02D1-2602-9480-CEEB6CB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58CB-6D03-CF04-266E-21F1135F7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36597-5381-79AA-6A50-D6180EBE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98F2D-0A87-73F7-32D8-4A9644A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E2C0E-1D31-0D78-4BF7-B8AA3233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A0A1A-94BA-CF30-FC22-44D81CFD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8E78A-8EDF-C4CB-F5BB-8475FDBC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507BA-7940-4AF9-14B3-3744EFC8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7454-5A63-E504-8677-6ACFAB39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77FFD-CED8-66ED-03C0-E2EEAE6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8349-D3B6-B4E3-A491-0765CEE6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06E35-F3A1-FE32-B0DF-3DEE7ABE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87602-A5CA-B194-B8D8-812ABEBE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57E4A-A344-EDED-E313-F8A32B30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46FF7-F076-DF4A-02F4-284982B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60F55-5022-7080-51F4-27371A5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2839A-A7E8-8CBD-C806-9C60E6ED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1E266-0152-7FFA-CCBC-64BBD30C1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21F06-43F2-C2AB-0D46-364CB29F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11F02-DFDD-FC5C-8475-1B6FC58D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9EFF1-69FF-6D15-A04A-C372DFE9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3ACF-6554-FFFC-CF23-484960B4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52FAF-38AA-CF50-5271-C497444E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02623-F2F8-6CDE-0BFC-B35E92B6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111D9-ED1D-71D3-71B9-212DDB476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E5C42-48F8-303F-BCD4-A9C47636E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9347D-26BD-04AD-3784-A97D9974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9BC786-6A86-4516-DBE5-A566E5F3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357A2-1CF2-89FF-146D-03346DB4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3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0624D-B871-BA9B-C2F6-0E8E26F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360EC-DB49-34A5-7422-7B6260B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74F23-8077-0966-27D9-DF33E7F7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DA11F-5D39-72F0-DCB3-A91742BB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BA53C-1D75-9B6A-E1E0-B367DF9A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E46D3-47E2-229D-E649-A1B3D07E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E8351-9A33-63C6-E3FC-5D3AA8C1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64F8-485C-1952-2F15-05B49D6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E16ED-1B11-63EF-C9C4-C7C80446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59F21-DEA0-EFF8-D0B0-F0D5BBEF7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CB030-FE92-0AA3-BC96-0AE65A4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48273-95EA-E916-910E-91FFA396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DF92A-DAED-F955-EA48-18A23F6C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8DF8-507E-ED4F-0EC2-A640206B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FD8E2-0368-2E30-B36C-F607A904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8BEDB-E5DD-A69C-3E8E-5DC305D0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2FFBB-FE8E-7E39-4AF9-9C76FCCD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51273-4035-0705-1D0E-0C6F8559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37933-DBF8-1CA0-7B32-19DF78F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8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BC163-3FA6-5CA0-B18B-77446A9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2AD61-564C-F2B7-CF95-2F6F014D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CC45F-F961-C8F0-AC08-ABDB51802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E5AA-688E-4B16-952E-AF2FF7BB0B5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54657-CAE2-A3B1-2F81-819E4BDED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20E95-FB4D-8129-6CB3-9C19B1368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3FA3-3901-4C6A-A7A3-F49C692E2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D5D70-A986-9739-9824-516401F14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학습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9ABB2-807D-2B73-F5F2-F10F99364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B4ADC2-2016-77C7-B1D5-C1E362B2B31E}"/>
              </a:ext>
            </a:extLst>
          </p:cNvPr>
          <p:cNvGrpSpPr/>
          <p:nvPr/>
        </p:nvGrpSpPr>
        <p:grpSpPr>
          <a:xfrm>
            <a:off x="2466108" y="200254"/>
            <a:ext cx="7490691" cy="6457492"/>
            <a:chOff x="2466108" y="200254"/>
            <a:chExt cx="7490691" cy="6457492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2298CC5B-398B-BB47-29BA-D591A4393505}"/>
                </a:ext>
              </a:extLst>
            </p:cNvPr>
            <p:cNvSpPr/>
            <p:nvPr/>
          </p:nvSpPr>
          <p:spPr>
            <a:xfrm>
              <a:off x="2466108" y="200254"/>
              <a:ext cx="7490691" cy="6457492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B3A0734D-4352-E25C-EB2C-708A4AE0F0C5}"/>
                </a:ext>
              </a:extLst>
            </p:cNvPr>
            <p:cNvSpPr/>
            <p:nvPr/>
          </p:nvSpPr>
          <p:spPr>
            <a:xfrm>
              <a:off x="4005920" y="1627207"/>
              <a:ext cx="4180161" cy="3603587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C6514A-0ABE-9E5F-61FF-0C3E46197C61}"/>
              </a:ext>
            </a:extLst>
          </p:cNvPr>
          <p:cNvSpPr txBox="1"/>
          <p:nvPr/>
        </p:nvSpPr>
        <p:spPr>
          <a:xfrm>
            <a:off x="429510" y="305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D1D8BA-5876-FD50-7B3C-FC6183FD4E5B}"/>
              </a:ext>
            </a:extLst>
          </p:cNvPr>
          <p:cNvSpPr/>
          <p:nvPr/>
        </p:nvSpPr>
        <p:spPr>
          <a:xfrm>
            <a:off x="6382271" y="2994891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331F05-4D74-D909-DF81-ABBC5DBEDDB7}"/>
              </a:ext>
            </a:extLst>
          </p:cNvPr>
          <p:cNvSpPr/>
          <p:nvPr/>
        </p:nvSpPr>
        <p:spPr>
          <a:xfrm>
            <a:off x="6438934" y="3575574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8007A1-8E3C-79B9-B230-688F4014FCE6}"/>
              </a:ext>
            </a:extLst>
          </p:cNvPr>
          <p:cNvSpPr/>
          <p:nvPr/>
        </p:nvSpPr>
        <p:spPr>
          <a:xfrm>
            <a:off x="5955763" y="337035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482654-D61E-4C5A-7726-E94F44B7CAA8}"/>
              </a:ext>
            </a:extLst>
          </p:cNvPr>
          <p:cNvSpPr/>
          <p:nvPr/>
        </p:nvSpPr>
        <p:spPr>
          <a:xfrm>
            <a:off x="7142782" y="361182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문제삭제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788C41-2E2E-876A-491E-C03E3B344352}"/>
              </a:ext>
            </a:extLst>
          </p:cNvPr>
          <p:cNvSpPr/>
          <p:nvPr/>
        </p:nvSpPr>
        <p:spPr>
          <a:xfrm>
            <a:off x="4768744" y="354452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문제등록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965BF1-FA10-5B81-70DC-9341285F09C8}"/>
              </a:ext>
            </a:extLst>
          </p:cNvPr>
          <p:cNvSpPr/>
          <p:nvPr/>
        </p:nvSpPr>
        <p:spPr>
          <a:xfrm>
            <a:off x="3724238" y="1256755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단원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6B3ED5-DCDC-B3E8-E0E1-8D372691B9F0}"/>
              </a:ext>
            </a:extLst>
          </p:cNvPr>
          <p:cNvSpPr txBox="1"/>
          <p:nvPr/>
        </p:nvSpPr>
        <p:spPr>
          <a:xfrm>
            <a:off x="5789657" y="164093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FB5B1-CE1E-C73A-0150-7FC29CF4DCD5}"/>
              </a:ext>
            </a:extLst>
          </p:cNvPr>
          <p:cNvSpPr txBox="1"/>
          <p:nvPr/>
        </p:nvSpPr>
        <p:spPr>
          <a:xfrm>
            <a:off x="3997872" y="4898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C01919-94A8-BC51-F076-2CB5466773D7}"/>
              </a:ext>
            </a:extLst>
          </p:cNvPr>
          <p:cNvSpPr txBox="1"/>
          <p:nvPr/>
        </p:nvSpPr>
        <p:spPr>
          <a:xfrm>
            <a:off x="9487826" y="4665088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2AFBB7-71C9-AB0D-1F60-C7778A8D42D3}"/>
              </a:ext>
            </a:extLst>
          </p:cNvPr>
          <p:cNvSpPr/>
          <p:nvPr/>
        </p:nvSpPr>
        <p:spPr>
          <a:xfrm>
            <a:off x="7295205" y="585238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단원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9A535AF-7C0F-BE8B-DDAB-C3AD80D8E744}"/>
              </a:ext>
            </a:extLst>
          </p:cNvPr>
          <p:cNvSpPr/>
          <p:nvPr/>
        </p:nvSpPr>
        <p:spPr>
          <a:xfrm>
            <a:off x="7803173" y="415523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등록됨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5CC1110-172B-0F30-D19C-E8D8FD371A55}"/>
              </a:ext>
            </a:extLst>
          </p:cNvPr>
          <p:cNvSpPr/>
          <p:nvPr/>
        </p:nvSpPr>
        <p:spPr>
          <a:xfrm>
            <a:off x="7805446" y="4632700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등록됨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715E06C-499A-7481-C00C-1DBE22E48E8D}"/>
              </a:ext>
            </a:extLst>
          </p:cNvPr>
          <p:cNvSpPr/>
          <p:nvPr/>
        </p:nvSpPr>
        <p:spPr>
          <a:xfrm>
            <a:off x="7800375" y="5095732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삭제됨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118CBEF-A113-FF31-79D0-EE754E7759C0}"/>
              </a:ext>
            </a:extLst>
          </p:cNvPr>
          <p:cNvSpPr/>
          <p:nvPr/>
        </p:nvSpPr>
        <p:spPr>
          <a:xfrm>
            <a:off x="8275988" y="240605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등록됨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FB7329-9702-C352-014D-609C197D75CF}"/>
              </a:ext>
            </a:extLst>
          </p:cNvPr>
          <p:cNvSpPr/>
          <p:nvPr/>
        </p:nvSpPr>
        <p:spPr>
          <a:xfrm>
            <a:off x="8275988" y="2868029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수정됨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9A65D60-F498-D198-E3DE-2BB81BF3881F}"/>
              </a:ext>
            </a:extLst>
          </p:cNvPr>
          <p:cNvSpPr/>
          <p:nvPr/>
        </p:nvSpPr>
        <p:spPr>
          <a:xfrm>
            <a:off x="8274068" y="3345494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삭제됨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86A5C0-54BA-3807-0260-E6FD1EC36FBD}"/>
              </a:ext>
            </a:extLst>
          </p:cNvPr>
          <p:cNvSpPr txBox="1"/>
          <p:nvPr/>
        </p:nvSpPr>
        <p:spPr>
          <a:xfrm>
            <a:off x="2906972" y="35505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56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4B4ADC2-2016-77C7-B1D5-C1E362B2B31E}"/>
              </a:ext>
            </a:extLst>
          </p:cNvPr>
          <p:cNvGrpSpPr/>
          <p:nvPr/>
        </p:nvGrpSpPr>
        <p:grpSpPr>
          <a:xfrm>
            <a:off x="2466108" y="200254"/>
            <a:ext cx="7490691" cy="6457492"/>
            <a:chOff x="2466108" y="200254"/>
            <a:chExt cx="7490691" cy="6457492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2298CC5B-398B-BB47-29BA-D591A4393505}"/>
                </a:ext>
              </a:extLst>
            </p:cNvPr>
            <p:cNvSpPr/>
            <p:nvPr/>
          </p:nvSpPr>
          <p:spPr>
            <a:xfrm>
              <a:off x="2466108" y="200254"/>
              <a:ext cx="7490691" cy="6457492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B3A0734D-4352-E25C-EB2C-708A4AE0F0C5}"/>
                </a:ext>
              </a:extLst>
            </p:cNvPr>
            <p:cNvSpPr/>
            <p:nvPr/>
          </p:nvSpPr>
          <p:spPr>
            <a:xfrm>
              <a:off x="4005920" y="1627207"/>
              <a:ext cx="4180161" cy="3603587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C6514A-0ABE-9E5F-61FF-0C3E46197C61}"/>
              </a:ext>
            </a:extLst>
          </p:cNvPr>
          <p:cNvSpPr txBox="1"/>
          <p:nvPr/>
        </p:nvSpPr>
        <p:spPr>
          <a:xfrm>
            <a:off x="429510" y="305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6B3ED5-DCDC-B3E8-E0E1-8D372691B9F0}"/>
              </a:ext>
            </a:extLst>
          </p:cNvPr>
          <p:cNvSpPr txBox="1"/>
          <p:nvPr/>
        </p:nvSpPr>
        <p:spPr>
          <a:xfrm>
            <a:off x="5789657" y="164093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FB5B1-CE1E-C73A-0150-7FC29CF4DCD5}"/>
              </a:ext>
            </a:extLst>
          </p:cNvPr>
          <p:cNvSpPr txBox="1"/>
          <p:nvPr/>
        </p:nvSpPr>
        <p:spPr>
          <a:xfrm>
            <a:off x="3997872" y="4898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C01919-94A8-BC51-F076-2CB5466773D7}"/>
              </a:ext>
            </a:extLst>
          </p:cNvPr>
          <p:cNvSpPr txBox="1"/>
          <p:nvPr/>
        </p:nvSpPr>
        <p:spPr>
          <a:xfrm>
            <a:off x="9487826" y="4665088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86A5C0-54BA-3807-0260-E6FD1EC36FBD}"/>
              </a:ext>
            </a:extLst>
          </p:cNvPr>
          <p:cNvSpPr txBox="1"/>
          <p:nvPr/>
        </p:nvSpPr>
        <p:spPr>
          <a:xfrm>
            <a:off x="2906972" y="35505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I/F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D7D016-424E-412D-70C7-0AE012E7F42F}"/>
              </a:ext>
            </a:extLst>
          </p:cNvPr>
          <p:cNvSpPr/>
          <p:nvPr/>
        </p:nvSpPr>
        <p:spPr>
          <a:xfrm>
            <a:off x="6172264" y="5354694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복습할 단원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조회됨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6F0D29-38E3-EAEF-BCC9-9227F5AE76B8}"/>
              </a:ext>
            </a:extLst>
          </p:cNvPr>
          <p:cNvSpPr/>
          <p:nvPr/>
        </p:nvSpPr>
        <p:spPr>
          <a:xfrm>
            <a:off x="7189190" y="500764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20B8C7-5AFE-0D5A-7AA8-6A0B5717B2D0}"/>
              </a:ext>
            </a:extLst>
          </p:cNvPr>
          <p:cNvSpPr/>
          <p:nvPr/>
        </p:nvSpPr>
        <p:spPr>
          <a:xfrm>
            <a:off x="6172264" y="580676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 진행도 조회됨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F17E89-242C-1D98-42B1-1981A243576B}"/>
              </a:ext>
            </a:extLst>
          </p:cNvPr>
          <p:cNvSpPr/>
          <p:nvPr/>
        </p:nvSpPr>
        <p:spPr>
          <a:xfrm>
            <a:off x="4590569" y="3068831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2C657C-056A-570F-B641-7557F1282971}"/>
              </a:ext>
            </a:extLst>
          </p:cNvPr>
          <p:cNvSpPr/>
          <p:nvPr/>
        </p:nvSpPr>
        <p:spPr>
          <a:xfrm>
            <a:off x="8580034" y="3227706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복습 요청됨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A8724-3205-830F-6FA3-9EE2FFB1F670}"/>
              </a:ext>
            </a:extLst>
          </p:cNvPr>
          <p:cNvSpPr/>
          <p:nvPr/>
        </p:nvSpPr>
        <p:spPr>
          <a:xfrm>
            <a:off x="4801980" y="1026126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복습 요청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C159B8-F499-280B-E581-5DF4DF2C1C54}"/>
              </a:ext>
            </a:extLst>
          </p:cNvPr>
          <p:cNvSpPr/>
          <p:nvPr/>
        </p:nvSpPr>
        <p:spPr>
          <a:xfrm>
            <a:off x="4622115" y="3628486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복습 요청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53F85E-F6DE-C53F-768E-4B5E10931979}"/>
              </a:ext>
            </a:extLst>
          </p:cNvPr>
          <p:cNvSpPr/>
          <p:nvPr/>
        </p:nvSpPr>
        <p:spPr>
          <a:xfrm>
            <a:off x="8158814" y="4412594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 맞춤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E90ECE-B0C1-678D-4A71-E3C2557CD0C2}"/>
              </a:ext>
            </a:extLst>
          </p:cNvPr>
          <p:cNvSpPr/>
          <p:nvPr/>
        </p:nvSpPr>
        <p:spPr>
          <a:xfrm>
            <a:off x="5998627" y="1029871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10E3814-79A8-956F-F5C8-CC9A229087CB}"/>
              </a:ext>
            </a:extLst>
          </p:cNvPr>
          <p:cNvSpPr/>
          <p:nvPr/>
        </p:nvSpPr>
        <p:spPr>
          <a:xfrm>
            <a:off x="5812320" y="3083816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정답여부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F42D61-6ECD-876C-4586-EF0B08293440}"/>
              </a:ext>
            </a:extLst>
          </p:cNvPr>
          <p:cNvSpPr/>
          <p:nvPr/>
        </p:nvSpPr>
        <p:spPr>
          <a:xfrm>
            <a:off x="8159053" y="3916173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 틀림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4E4635-FAA6-A4B3-C37C-044FC8F61560}"/>
              </a:ext>
            </a:extLst>
          </p:cNvPr>
          <p:cNvSpPr/>
          <p:nvPr/>
        </p:nvSpPr>
        <p:spPr>
          <a:xfrm>
            <a:off x="5998627" y="508671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09ED6B6-0EBD-B94A-D565-1A7F0F0A62FC}"/>
              </a:ext>
            </a:extLst>
          </p:cNvPr>
          <p:cNvSpPr/>
          <p:nvPr/>
        </p:nvSpPr>
        <p:spPr>
          <a:xfrm>
            <a:off x="4986130" y="5387566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풀어짐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5CB9F2-6895-1A39-C086-5EC802351E21}"/>
              </a:ext>
            </a:extLst>
          </p:cNvPr>
          <p:cNvSpPr/>
          <p:nvPr/>
        </p:nvSpPr>
        <p:spPr>
          <a:xfrm>
            <a:off x="7175741" y="1049938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문제풀기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6F10A1-32E1-E5A7-97B6-09A4219D98EF}"/>
              </a:ext>
            </a:extLst>
          </p:cNvPr>
          <p:cNvSpPr/>
          <p:nvPr/>
        </p:nvSpPr>
        <p:spPr>
          <a:xfrm>
            <a:off x="3111067" y="4415220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오답노트추가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863C7E-9488-6CDB-6321-08BDC70B45BA}"/>
              </a:ext>
            </a:extLst>
          </p:cNvPr>
          <p:cNvSpPr/>
          <p:nvPr/>
        </p:nvSpPr>
        <p:spPr>
          <a:xfrm>
            <a:off x="3105460" y="3901825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1789417-7B2B-5816-02D6-CCDFF8EDEAC1}"/>
              </a:ext>
            </a:extLst>
          </p:cNvPr>
          <p:cNvSpPr/>
          <p:nvPr/>
        </p:nvSpPr>
        <p:spPr>
          <a:xfrm>
            <a:off x="3111067" y="4911950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정답여부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FFABF5-EA7D-D3C4-0C4C-653813843E07}"/>
              </a:ext>
            </a:extLst>
          </p:cNvPr>
          <p:cNvSpPr/>
          <p:nvPr/>
        </p:nvSpPr>
        <p:spPr>
          <a:xfrm>
            <a:off x="7494413" y="510106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즐겨찾기에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CE902FF-4C3D-A4AF-ED62-CFA2D846F1FB}"/>
              </a:ext>
            </a:extLst>
          </p:cNvPr>
          <p:cNvSpPr/>
          <p:nvPr/>
        </p:nvSpPr>
        <p:spPr>
          <a:xfrm>
            <a:off x="4794207" y="508672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즐겨찾기등록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F5E163-3499-84C5-4A53-8B139A169BCE}"/>
              </a:ext>
            </a:extLst>
          </p:cNvPr>
          <p:cNvSpPr/>
          <p:nvPr/>
        </p:nvSpPr>
        <p:spPr>
          <a:xfrm>
            <a:off x="5745244" y="3630333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14321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0" y="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 서브도메인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5719D-0235-3398-694B-3CB223C62E0C}"/>
              </a:ext>
            </a:extLst>
          </p:cNvPr>
          <p:cNvSpPr/>
          <p:nvPr/>
        </p:nvSpPr>
        <p:spPr>
          <a:xfrm>
            <a:off x="901587" y="80344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등록됨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76B6D7-7710-F0B5-7124-8D9F8D75C5F1}"/>
              </a:ext>
            </a:extLst>
          </p:cNvPr>
          <p:cNvSpPr/>
          <p:nvPr/>
        </p:nvSpPr>
        <p:spPr>
          <a:xfrm>
            <a:off x="1437296" y="3006436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EC9D1-459C-A233-B213-69AF0328E870}"/>
              </a:ext>
            </a:extLst>
          </p:cNvPr>
          <p:cNvSpPr/>
          <p:nvPr/>
        </p:nvSpPr>
        <p:spPr>
          <a:xfrm>
            <a:off x="3638380" y="299489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C58E59-650D-B4ED-C4FD-E7CB7C0927CE}"/>
              </a:ext>
            </a:extLst>
          </p:cNvPr>
          <p:cNvSpPr/>
          <p:nvPr/>
        </p:nvSpPr>
        <p:spPr>
          <a:xfrm>
            <a:off x="5852349" y="2997198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회원탈퇴됨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15A3FE-F58D-D3DE-0F79-0D493DA96606}"/>
              </a:ext>
            </a:extLst>
          </p:cNvPr>
          <p:cNvSpPr/>
          <p:nvPr/>
        </p:nvSpPr>
        <p:spPr>
          <a:xfrm>
            <a:off x="2151326" y="812676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수정됨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5DD3D-DF64-0CAC-25D0-58080F13345C}"/>
              </a:ext>
            </a:extLst>
          </p:cNvPr>
          <p:cNvSpPr/>
          <p:nvPr/>
        </p:nvSpPr>
        <p:spPr>
          <a:xfrm>
            <a:off x="2926434" y="1690128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1BB475-D7D9-09C2-D468-851C0A016985}"/>
              </a:ext>
            </a:extLst>
          </p:cNvPr>
          <p:cNvSpPr/>
          <p:nvPr/>
        </p:nvSpPr>
        <p:spPr>
          <a:xfrm>
            <a:off x="6536811" y="821912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등록됨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584B4-1E98-9571-678D-E9D6552FD3D1}"/>
              </a:ext>
            </a:extLst>
          </p:cNvPr>
          <p:cNvSpPr/>
          <p:nvPr/>
        </p:nvSpPr>
        <p:spPr>
          <a:xfrm>
            <a:off x="7874296" y="821912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수정됨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139B3F-7362-124D-46FC-722B82EC5C26}"/>
              </a:ext>
            </a:extLst>
          </p:cNvPr>
          <p:cNvSpPr/>
          <p:nvPr/>
        </p:nvSpPr>
        <p:spPr>
          <a:xfrm>
            <a:off x="9211781" y="81267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 삭제됨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F818D-1122-A0FD-AE22-3078ABB3065D}"/>
              </a:ext>
            </a:extLst>
          </p:cNvPr>
          <p:cNvSpPr/>
          <p:nvPr/>
        </p:nvSpPr>
        <p:spPr>
          <a:xfrm>
            <a:off x="3431604" y="81267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삭제됨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E9F58A-D929-1EF2-3EB1-BBE1841AA642}"/>
              </a:ext>
            </a:extLst>
          </p:cNvPr>
          <p:cNvSpPr/>
          <p:nvPr/>
        </p:nvSpPr>
        <p:spPr>
          <a:xfrm>
            <a:off x="5195230" y="4780068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 맞춤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EB4F0-3704-B773-2C35-B87DE572C294}"/>
              </a:ext>
            </a:extLst>
          </p:cNvPr>
          <p:cNvSpPr/>
          <p:nvPr/>
        </p:nvSpPr>
        <p:spPr>
          <a:xfrm>
            <a:off x="8884636" y="473376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 평가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844B34-4A10-286F-8863-606CC6B21E62}"/>
              </a:ext>
            </a:extLst>
          </p:cNvPr>
          <p:cNvSpPr/>
          <p:nvPr/>
        </p:nvSpPr>
        <p:spPr>
          <a:xfrm>
            <a:off x="843338" y="4188816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 조회됨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4640D6-4CB8-87D2-526D-8D1D6BFBAE90}"/>
              </a:ext>
            </a:extLst>
          </p:cNvPr>
          <p:cNvSpPr/>
          <p:nvPr/>
        </p:nvSpPr>
        <p:spPr>
          <a:xfrm>
            <a:off x="2844504" y="478481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 시작됨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ED785C-F36E-DB02-991C-E8EE21125271}"/>
              </a:ext>
            </a:extLst>
          </p:cNvPr>
          <p:cNvSpPr/>
          <p:nvPr/>
        </p:nvSpPr>
        <p:spPr>
          <a:xfrm>
            <a:off x="5195230" y="5373505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정답 틀림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E9F4F1-F2D7-EC07-315A-16C22C9C6F23}"/>
              </a:ext>
            </a:extLst>
          </p:cNvPr>
          <p:cNvSpPr/>
          <p:nvPr/>
        </p:nvSpPr>
        <p:spPr>
          <a:xfrm>
            <a:off x="6536811" y="2124237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오늘할</a:t>
            </a:r>
            <a:r>
              <a:rPr lang="ko-KR" altLang="en-US" sz="1000" dirty="0">
                <a:solidFill>
                  <a:schemeClr val="tx1"/>
                </a:solidFill>
              </a:rPr>
              <a:t> 공부 단원 조회됨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B907CC-7D46-47CF-92A0-5FEA37A77A0D}"/>
              </a:ext>
            </a:extLst>
          </p:cNvPr>
          <p:cNvSpPr/>
          <p:nvPr/>
        </p:nvSpPr>
        <p:spPr>
          <a:xfrm>
            <a:off x="7740821" y="2124237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복습할 단원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조회됨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9D67FF-0772-E967-6059-A300B9B038C8}"/>
              </a:ext>
            </a:extLst>
          </p:cNvPr>
          <p:cNvSpPr/>
          <p:nvPr/>
        </p:nvSpPr>
        <p:spPr>
          <a:xfrm>
            <a:off x="7588265" y="4733761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즐겨찾기에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추가됨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D6F365-AE29-E250-0B4C-2D17D81A4EB6}"/>
              </a:ext>
            </a:extLst>
          </p:cNvPr>
          <p:cNvSpPr/>
          <p:nvPr/>
        </p:nvSpPr>
        <p:spPr>
          <a:xfrm>
            <a:off x="6470369" y="5373504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오답노트에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추가됨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A1C476-3C08-DF6D-4EF4-3C2E423A0560}"/>
              </a:ext>
            </a:extLst>
          </p:cNvPr>
          <p:cNvSpPr/>
          <p:nvPr/>
        </p:nvSpPr>
        <p:spPr>
          <a:xfrm>
            <a:off x="4041875" y="4780068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6FBECF-55A2-249A-A162-0EEA10151AC6}"/>
              </a:ext>
            </a:extLst>
          </p:cNvPr>
          <p:cNvSpPr/>
          <p:nvPr/>
        </p:nvSpPr>
        <p:spPr>
          <a:xfrm>
            <a:off x="396417" y="3006435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5767E2-563D-6CE7-4306-3303734FDD30}"/>
              </a:ext>
            </a:extLst>
          </p:cNvPr>
          <p:cNvSpPr/>
          <p:nvPr/>
        </p:nvSpPr>
        <p:spPr>
          <a:xfrm>
            <a:off x="2599585" y="3006435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4A01C4-E196-F32F-A624-560E58C7C97A}"/>
              </a:ext>
            </a:extLst>
          </p:cNvPr>
          <p:cNvSpPr/>
          <p:nvPr/>
        </p:nvSpPr>
        <p:spPr>
          <a:xfrm>
            <a:off x="4800669" y="3006435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14385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0" y="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 서브도메인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43DD49-81BD-A297-C6B0-3F54C0471FF9}"/>
              </a:ext>
            </a:extLst>
          </p:cNvPr>
          <p:cNvGrpSpPr/>
          <p:nvPr/>
        </p:nvGrpSpPr>
        <p:grpSpPr>
          <a:xfrm>
            <a:off x="3026777" y="5197613"/>
            <a:ext cx="5926058" cy="1443309"/>
            <a:chOff x="2936309" y="4935251"/>
            <a:chExt cx="5926058" cy="14433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E9F58A-D929-1EF2-3EB1-BBE1841AA642}"/>
                </a:ext>
              </a:extLst>
            </p:cNvPr>
            <p:cNvSpPr/>
            <p:nvPr/>
          </p:nvSpPr>
          <p:spPr>
            <a:xfrm>
              <a:off x="5597536" y="535101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정답 맞춤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8EB4F0-3704-B773-2C35-B87DE572C294}"/>
                </a:ext>
              </a:extLst>
            </p:cNvPr>
            <p:cNvSpPr/>
            <p:nvPr/>
          </p:nvSpPr>
          <p:spPr>
            <a:xfrm>
              <a:off x="7852027" y="5367425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평가 등록됨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ED785C-F36E-DB02-991C-E8EE21125271}"/>
                </a:ext>
              </a:extLst>
            </p:cNvPr>
            <p:cNvSpPr/>
            <p:nvPr/>
          </p:nvSpPr>
          <p:spPr>
            <a:xfrm>
              <a:off x="5597536" y="5944451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정답 틀림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D6F365-AE29-E250-0B4C-2D17D81A4EB6}"/>
                </a:ext>
              </a:extLst>
            </p:cNvPr>
            <p:cNvSpPr/>
            <p:nvPr/>
          </p:nvSpPr>
          <p:spPr>
            <a:xfrm>
              <a:off x="6759825" y="5944450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오답노트에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추가됨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5993D6B-A84F-3850-08BF-E4FFC367E8A4}"/>
                </a:ext>
              </a:extLst>
            </p:cNvPr>
            <p:cNvGrpSpPr/>
            <p:nvPr/>
          </p:nvGrpSpPr>
          <p:grpSpPr>
            <a:xfrm>
              <a:off x="2936309" y="4935251"/>
              <a:ext cx="2518212" cy="981674"/>
              <a:chOff x="3370414" y="4981203"/>
              <a:chExt cx="2518212" cy="98167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0A582DB-817F-A67F-56CB-DF98301B7376}"/>
                  </a:ext>
                </a:extLst>
              </p:cNvPr>
              <p:cNvSpPr/>
              <p:nvPr/>
            </p:nvSpPr>
            <p:spPr>
              <a:xfrm rot="20880011">
                <a:off x="3370414" y="4981203"/>
                <a:ext cx="1010340" cy="4341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학습 문제별로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할건지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단원별로 </a:t>
                </a:r>
                <a:r>
                  <a:rPr lang="ko-KR" altLang="en-US" sz="1000" dirty="0" err="1">
                    <a:solidFill>
                      <a:schemeClr val="bg1"/>
                    </a:solidFill>
                  </a:rPr>
                  <a:t>할건지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FBD1FE9-5C15-EAB7-669D-E03B93AF05BD}"/>
                  </a:ext>
                </a:extLst>
              </p:cNvPr>
              <p:cNvGrpSpPr/>
              <p:nvPr/>
            </p:nvGrpSpPr>
            <p:grpSpPr>
              <a:xfrm>
                <a:off x="3537684" y="5406202"/>
                <a:ext cx="2350942" cy="556675"/>
                <a:chOff x="3537684" y="5406202"/>
                <a:chExt cx="2350942" cy="556675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7B9D0247-0198-70E4-DDA9-AEDCAB3A32B1}"/>
                    </a:ext>
                  </a:extLst>
                </p:cNvPr>
                <p:cNvGrpSpPr/>
                <p:nvPr/>
              </p:nvGrpSpPr>
              <p:grpSpPr>
                <a:xfrm>
                  <a:off x="3855365" y="5406202"/>
                  <a:ext cx="2033261" cy="436417"/>
                  <a:chOff x="3855365" y="5406202"/>
                  <a:chExt cx="2033261" cy="436417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06A1C476-3C08-DF6D-4EF4-3C2E423A0560}"/>
                      </a:ext>
                    </a:extLst>
                  </p:cNvPr>
                  <p:cNvSpPr/>
                  <p:nvPr/>
                </p:nvSpPr>
                <p:spPr>
                  <a:xfrm>
                    <a:off x="4878286" y="5406202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학습 문제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sz="1000" dirty="0" err="1">
                        <a:solidFill>
                          <a:schemeClr val="tx1"/>
                        </a:solidFill>
                      </a:rPr>
                      <a:t>보여짐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246F82BD-C171-A77B-78AB-226638114E99}"/>
                      </a:ext>
                    </a:extLst>
                  </p:cNvPr>
                  <p:cNvSpPr/>
                  <p:nvPr/>
                </p:nvSpPr>
                <p:spPr>
                  <a:xfrm>
                    <a:off x="3855365" y="5408510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문제풀기</a:t>
                    </a:r>
                  </a:p>
                </p:txBody>
              </p:sp>
            </p:grp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35D25B3-7A76-58EA-9036-8492A7218C7C}"/>
                    </a:ext>
                  </a:extLst>
                </p:cNvPr>
                <p:cNvSpPr/>
                <p:nvPr/>
              </p:nvSpPr>
              <p:spPr>
                <a:xfrm>
                  <a:off x="3537684" y="5732094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AD4906-7F6F-B9B2-6EE7-EBC836B15521}"/>
              </a:ext>
            </a:extLst>
          </p:cNvPr>
          <p:cNvGrpSpPr/>
          <p:nvPr/>
        </p:nvGrpSpPr>
        <p:grpSpPr>
          <a:xfrm>
            <a:off x="196001" y="5606518"/>
            <a:ext cx="2359778" cy="600294"/>
            <a:chOff x="580961" y="4780068"/>
            <a:chExt cx="2359778" cy="60029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5A92E96-0801-3298-4476-5ECE7D2ECC63}"/>
                </a:ext>
              </a:extLst>
            </p:cNvPr>
            <p:cNvGrpSpPr/>
            <p:nvPr/>
          </p:nvGrpSpPr>
          <p:grpSpPr>
            <a:xfrm>
              <a:off x="901587" y="4780068"/>
              <a:ext cx="2039152" cy="450520"/>
              <a:chOff x="1815692" y="4784811"/>
              <a:chExt cx="2039152" cy="45052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E4640D6-4CB8-87D2-526D-8D1D6BFBAE90}"/>
                  </a:ext>
                </a:extLst>
              </p:cNvPr>
              <p:cNvSpPr/>
              <p:nvPr/>
            </p:nvSpPr>
            <p:spPr>
              <a:xfrm>
                <a:off x="2844504" y="4784811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 시작됨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611A4A4-7809-DD62-DBA7-34489771ED13}"/>
                  </a:ext>
                </a:extLst>
              </p:cNvPr>
              <p:cNvSpPr/>
              <p:nvPr/>
            </p:nvSpPr>
            <p:spPr>
              <a:xfrm>
                <a:off x="1815692" y="4801222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학습시작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0C299D4-D276-CB53-6D80-6FECC5E2CFA2}"/>
                </a:ext>
              </a:extLst>
            </p:cNvPr>
            <p:cNvSpPr/>
            <p:nvPr/>
          </p:nvSpPr>
          <p:spPr>
            <a:xfrm>
              <a:off x="580961" y="5149579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학생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D1CF35B-D338-7AF5-8E97-488CDA5784BB}"/>
              </a:ext>
            </a:extLst>
          </p:cNvPr>
          <p:cNvGrpSpPr/>
          <p:nvPr/>
        </p:nvGrpSpPr>
        <p:grpSpPr>
          <a:xfrm>
            <a:off x="4479151" y="1364745"/>
            <a:ext cx="2376837" cy="543438"/>
            <a:chOff x="4980821" y="1568849"/>
            <a:chExt cx="2376837" cy="54343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670A8A1-17C8-ACEB-ED96-113003B6A0B0}"/>
                </a:ext>
              </a:extLst>
            </p:cNvPr>
            <p:cNvGrpSpPr/>
            <p:nvPr/>
          </p:nvGrpSpPr>
          <p:grpSpPr>
            <a:xfrm>
              <a:off x="5318802" y="1568849"/>
              <a:ext cx="2038856" cy="434110"/>
              <a:chOff x="5698090" y="1155509"/>
              <a:chExt cx="2038856" cy="43411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1BB475-D7D9-09C2-D468-851C0A016985}"/>
                  </a:ext>
                </a:extLst>
              </p:cNvPr>
              <p:cNvSpPr/>
              <p:nvPr/>
            </p:nvSpPr>
            <p:spPr>
              <a:xfrm>
                <a:off x="6726606" y="1155510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 등록됨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4189784-15BA-EC5B-FFE6-262466D16A28}"/>
                  </a:ext>
                </a:extLst>
              </p:cNvPr>
              <p:cNvSpPr/>
              <p:nvPr/>
            </p:nvSpPr>
            <p:spPr>
              <a:xfrm>
                <a:off x="5698090" y="1155509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단원등록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5F6836-14FF-D00A-C666-0A985FCEC284}"/>
                </a:ext>
              </a:extLst>
            </p:cNvPr>
            <p:cNvSpPr/>
            <p:nvPr/>
          </p:nvSpPr>
          <p:spPr>
            <a:xfrm>
              <a:off x="4980821" y="188150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9617A7-67D7-D264-33A8-22DA1FB63916}"/>
              </a:ext>
            </a:extLst>
          </p:cNvPr>
          <p:cNvGrpSpPr/>
          <p:nvPr/>
        </p:nvGrpSpPr>
        <p:grpSpPr>
          <a:xfrm>
            <a:off x="7028040" y="1531989"/>
            <a:ext cx="2339497" cy="526562"/>
            <a:chOff x="7308041" y="1551367"/>
            <a:chExt cx="2339497" cy="52656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A32E63D-CA1A-32E4-6A94-78832CE9EB37}"/>
                </a:ext>
              </a:extLst>
            </p:cNvPr>
            <p:cNvGrpSpPr/>
            <p:nvPr/>
          </p:nvGrpSpPr>
          <p:grpSpPr>
            <a:xfrm>
              <a:off x="7608682" y="1551367"/>
              <a:ext cx="2038856" cy="445529"/>
              <a:chOff x="6845780" y="821912"/>
              <a:chExt cx="2038856" cy="44552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32584B4-1E98-9571-678D-E9D6552FD3D1}"/>
                  </a:ext>
                </a:extLst>
              </p:cNvPr>
              <p:cNvSpPr/>
              <p:nvPr/>
            </p:nvSpPr>
            <p:spPr>
              <a:xfrm>
                <a:off x="7874296" y="821912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 수정됨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1DD2697-8FAC-B729-EB63-B2EFBACC56F9}"/>
                  </a:ext>
                </a:extLst>
              </p:cNvPr>
              <p:cNvSpPr/>
              <p:nvPr/>
            </p:nvSpPr>
            <p:spPr>
              <a:xfrm>
                <a:off x="6845780" y="833332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단원수정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FACC7C-202C-EB75-E708-77D42B4CB562}"/>
                </a:ext>
              </a:extLst>
            </p:cNvPr>
            <p:cNvSpPr/>
            <p:nvPr/>
          </p:nvSpPr>
          <p:spPr>
            <a:xfrm>
              <a:off x="7308041" y="1847146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B3059A-E848-BB90-D6C3-4D25F0CD058F}"/>
              </a:ext>
            </a:extLst>
          </p:cNvPr>
          <p:cNvGrpSpPr/>
          <p:nvPr/>
        </p:nvGrpSpPr>
        <p:grpSpPr>
          <a:xfrm>
            <a:off x="9466847" y="1536996"/>
            <a:ext cx="2343685" cy="553073"/>
            <a:chOff x="9460523" y="1556374"/>
            <a:chExt cx="2343685" cy="55307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963D69A-C855-4101-5D85-16C4088BB2CF}"/>
                </a:ext>
              </a:extLst>
            </p:cNvPr>
            <p:cNvGrpSpPr/>
            <p:nvPr/>
          </p:nvGrpSpPr>
          <p:grpSpPr>
            <a:xfrm>
              <a:off x="9771914" y="1556374"/>
              <a:ext cx="2032294" cy="446934"/>
              <a:chOff x="8377224" y="1505628"/>
              <a:chExt cx="2032294" cy="44693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A139B3F-7362-124D-46FC-722B82EC5C26}"/>
                  </a:ext>
                </a:extLst>
              </p:cNvPr>
              <p:cNvSpPr/>
              <p:nvPr/>
            </p:nvSpPr>
            <p:spPr>
              <a:xfrm>
                <a:off x="9399178" y="1505628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 삭제됨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7CC660-8D71-2D3F-E6FE-D4A06FC7B94A}"/>
                  </a:ext>
                </a:extLst>
              </p:cNvPr>
              <p:cNvSpPr/>
              <p:nvPr/>
            </p:nvSpPr>
            <p:spPr>
              <a:xfrm>
                <a:off x="8377224" y="1518453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단원삭제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11DE36-2C60-BEB6-865F-0247AA3A9BBF}"/>
                </a:ext>
              </a:extLst>
            </p:cNvPr>
            <p:cNvSpPr/>
            <p:nvPr/>
          </p:nvSpPr>
          <p:spPr>
            <a:xfrm>
              <a:off x="9460523" y="187866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B7F6F-0446-F5EE-6D25-AFDA2AF8885B}"/>
              </a:ext>
            </a:extLst>
          </p:cNvPr>
          <p:cNvGrpSpPr/>
          <p:nvPr/>
        </p:nvGrpSpPr>
        <p:grpSpPr>
          <a:xfrm>
            <a:off x="6965538" y="642054"/>
            <a:ext cx="2340993" cy="530213"/>
            <a:chOff x="2193471" y="587263"/>
            <a:chExt cx="2340993" cy="53021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2D50A19-CEE2-04D4-FC64-C7921877167B}"/>
                </a:ext>
              </a:extLst>
            </p:cNvPr>
            <p:cNvGrpSpPr/>
            <p:nvPr/>
          </p:nvGrpSpPr>
          <p:grpSpPr>
            <a:xfrm>
              <a:off x="2488748" y="587263"/>
              <a:ext cx="2045716" cy="434109"/>
              <a:chOff x="1809128" y="651480"/>
              <a:chExt cx="2045716" cy="43410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A15A3FE-F58D-D3DE-0F79-0D493DA96606}"/>
                  </a:ext>
                </a:extLst>
              </p:cNvPr>
              <p:cNvSpPr/>
              <p:nvPr/>
            </p:nvSpPr>
            <p:spPr>
              <a:xfrm>
                <a:off x="2844504" y="651480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 수정됨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EC3F9F-9572-CA61-8D19-BA0E33F9B336}"/>
                  </a:ext>
                </a:extLst>
              </p:cNvPr>
              <p:cNvSpPr/>
              <p:nvPr/>
            </p:nvSpPr>
            <p:spPr>
              <a:xfrm>
                <a:off x="1809128" y="651480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 수정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B9AEA72-3CD2-7EC9-54AF-0A389D99EE13}"/>
                </a:ext>
              </a:extLst>
            </p:cNvPr>
            <p:cNvSpPr/>
            <p:nvPr/>
          </p:nvSpPr>
          <p:spPr>
            <a:xfrm>
              <a:off x="2193471" y="886693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9BF133B-CA2B-A0DF-2C8C-CD597E13D8D2}"/>
              </a:ext>
            </a:extLst>
          </p:cNvPr>
          <p:cNvGrpSpPr/>
          <p:nvPr/>
        </p:nvGrpSpPr>
        <p:grpSpPr>
          <a:xfrm>
            <a:off x="9499667" y="657839"/>
            <a:ext cx="2339550" cy="514427"/>
            <a:chOff x="4441275" y="603048"/>
            <a:chExt cx="2339550" cy="51442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60259C6-0041-D463-3EF6-48AED37881AA}"/>
                </a:ext>
              </a:extLst>
            </p:cNvPr>
            <p:cNvGrpSpPr/>
            <p:nvPr/>
          </p:nvGrpSpPr>
          <p:grpSpPr>
            <a:xfrm>
              <a:off x="4743018" y="603048"/>
              <a:ext cx="2037807" cy="437728"/>
              <a:chOff x="2762862" y="1277866"/>
              <a:chExt cx="2037807" cy="43772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A5F818D-1122-A0FD-AE22-3078ABB3065D}"/>
                  </a:ext>
                </a:extLst>
              </p:cNvPr>
              <p:cNvSpPr/>
              <p:nvPr/>
            </p:nvSpPr>
            <p:spPr>
              <a:xfrm>
                <a:off x="3790329" y="1277866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 삭제됨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3BD49F9-FF89-A857-2F5E-E7AE2AD167E8}"/>
                  </a:ext>
                </a:extLst>
              </p:cNvPr>
              <p:cNvSpPr/>
              <p:nvPr/>
            </p:nvSpPr>
            <p:spPr>
              <a:xfrm>
                <a:off x="2762862" y="1281485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문제삭제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156A46F-09DE-7D0B-011C-199BB79EF234}"/>
                </a:ext>
              </a:extLst>
            </p:cNvPr>
            <p:cNvSpPr/>
            <p:nvPr/>
          </p:nvSpPr>
          <p:spPr>
            <a:xfrm>
              <a:off x="4441275" y="886692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DCA2AD-69FB-6485-730A-B126CF6BA0EA}"/>
              </a:ext>
            </a:extLst>
          </p:cNvPr>
          <p:cNvGrpSpPr/>
          <p:nvPr/>
        </p:nvGrpSpPr>
        <p:grpSpPr>
          <a:xfrm>
            <a:off x="9520765" y="5644482"/>
            <a:ext cx="2320530" cy="585398"/>
            <a:chOff x="9460523" y="5457986"/>
            <a:chExt cx="2320530" cy="58539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609192B-A745-78EF-2E9F-04E9E766CEA9}"/>
                </a:ext>
              </a:extLst>
            </p:cNvPr>
            <p:cNvGrpSpPr/>
            <p:nvPr/>
          </p:nvGrpSpPr>
          <p:grpSpPr>
            <a:xfrm>
              <a:off x="9726447" y="5457986"/>
              <a:ext cx="2054606" cy="443345"/>
              <a:chOff x="6543999" y="4733761"/>
              <a:chExt cx="2054606" cy="4433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79D67FF-0772-E967-6059-A300B9B038C8}"/>
                  </a:ext>
                </a:extLst>
              </p:cNvPr>
              <p:cNvSpPr/>
              <p:nvPr/>
            </p:nvSpPr>
            <p:spPr>
              <a:xfrm>
                <a:off x="7588265" y="4733761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즐겨찾기에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추가됨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7D1692-FF80-0FBE-C08F-A494E5468608}"/>
                  </a:ext>
                </a:extLst>
              </p:cNvPr>
              <p:cNvSpPr/>
              <p:nvPr/>
            </p:nvSpPr>
            <p:spPr>
              <a:xfrm>
                <a:off x="6543999" y="4742997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즐겨찾기추가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4A084A9-7D5F-D892-8909-41E5AB2C0B69}"/>
                </a:ext>
              </a:extLst>
            </p:cNvPr>
            <p:cNvSpPr/>
            <p:nvPr/>
          </p:nvSpPr>
          <p:spPr>
            <a:xfrm>
              <a:off x="9460523" y="5812601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학생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57DC5A6-79D6-A8BD-541B-DE5208C6A474}"/>
              </a:ext>
            </a:extLst>
          </p:cNvPr>
          <p:cNvGrpSpPr/>
          <p:nvPr/>
        </p:nvGrpSpPr>
        <p:grpSpPr>
          <a:xfrm>
            <a:off x="2606068" y="3006435"/>
            <a:ext cx="2374753" cy="561044"/>
            <a:chOff x="2273967" y="2994891"/>
            <a:chExt cx="2374753" cy="5610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137889A-9445-85AA-4174-731E02E084B3}"/>
                </a:ext>
              </a:extLst>
            </p:cNvPr>
            <p:cNvGrpSpPr/>
            <p:nvPr/>
          </p:nvGrpSpPr>
          <p:grpSpPr>
            <a:xfrm>
              <a:off x="2599585" y="2994891"/>
              <a:ext cx="2049135" cy="445653"/>
              <a:chOff x="2599585" y="2994891"/>
              <a:chExt cx="2049135" cy="44565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8EC9D1-459C-A233-B213-69AF0328E870}"/>
                  </a:ext>
                </a:extLst>
              </p:cNvPr>
              <p:cNvSpPr/>
              <p:nvPr/>
            </p:nvSpPr>
            <p:spPr>
              <a:xfrm>
                <a:off x="3638380" y="2994891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회원정보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수정됨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85767E2-563D-6CE7-4306-3303734FDD30}"/>
                  </a:ext>
                </a:extLst>
              </p:cNvPr>
              <p:cNvSpPr/>
              <p:nvPr/>
            </p:nvSpPr>
            <p:spPr>
              <a:xfrm>
                <a:off x="2599585" y="3006435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회원정보수정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EC49856-A25F-4563-FA81-BD1C330BE971}"/>
                </a:ext>
              </a:extLst>
            </p:cNvPr>
            <p:cNvSpPr/>
            <p:nvPr/>
          </p:nvSpPr>
          <p:spPr>
            <a:xfrm>
              <a:off x="2273967" y="3325152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8192A2C-3369-CD52-38A5-C6ACCF965C29}"/>
              </a:ext>
            </a:extLst>
          </p:cNvPr>
          <p:cNvGrpSpPr/>
          <p:nvPr/>
        </p:nvGrpSpPr>
        <p:grpSpPr>
          <a:xfrm>
            <a:off x="5064056" y="3022536"/>
            <a:ext cx="2373411" cy="544943"/>
            <a:chOff x="4489278" y="2997198"/>
            <a:chExt cx="2373411" cy="54494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85A85DD-ADB1-AAAF-EFE7-1CEEBE498B71}"/>
                </a:ext>
              </a:extLst>
            </p:cNvPr>
            <p:cNvGrpSpPr/>
            <p:nvPr/>
          </p:nvGrpSpPr>
          <p:grpSpPr>
            <a:xfrm>
              <a:off x="4800669" y="2997198"/>
              <a:ext cx="2062020" cy="443346"/>
              <a:chOff x="4800669" y="2997198"/>
              <a:chExt cx="2062020" cy="44334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9C58E59-650D-B4ED-C4FD-E7CB7C0927CE}"/>
                  </a:ext>
                </a:extLst>
              </p:cNvPr>
              <p:cNvSpPr/>
              <p:nvPr/>
            </p:nvSpPr>
            <p:spPr>
              <a:xfrm>
                <a:off x="5852349" y="2997198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회원탈퇴됨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64A01C4-E196-F32F-A624-560E58C7C97A}"/>
                  </a:ext>
                </a:extLst>
              </p:cNvPr>
              <p:cNvSpPr/>
              <p:nvPr/>
            </p:nvSpPr>
            <p:spPr>
              <a:xfrm>
                <a:off x="4800669" y="3006435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회원탈퇴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EB8FB2-1188-1FC8-6D82-611397D2A835}"/>
                </a:ext>
              </a:extLst>
            </p:cNvPr>
            <p:cNvSpPr/>
            <p:nvPr/>
          </p:nvSpPr>
          <p:spPr>
            <a:xfrm>
              <a:off x="4489278" y="3311358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74145EC-5FDF-3D93-172E-E4B22CDB55E4}"/>
              </a:ext>
            </a:extLst>
          </p:cNvPr>
          <p:cNvGrpSpPr/>
          <p:nvPr/>
        </p:nvGrpSpPr>
        <p:grpSpPr>
          <a:xfrm>
            <a:off x="174450" y="2490978"/>
            <a:ext cx="2362610" cy="1030913"/>
            <a:chOff x="85026" y="2483584"/>
            <a:chExt cx="2362610" cy="1030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009747F-7258-4BFE-70CE-758DF7568D3D}"/>
                </a:ext>
              </a:extLst>
            </p:cNvPr>
            <p:cNvGrpSpPr/>
            <p:nvPr/>
          </p:nvGrpSpPr>
          <p:grpSpPr>
            <a:xfrm>
              <a:off x="85026" y="3006435"/>
              <a:ext cx="2362610" cy="508062"/>
              <a:chOff x="85026" y="3006435"/>
              <a:chExt cx="2362610" cy="50806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99EF550-DFD9-AF22-5263-40181AFFA550}"/>
                  </a:ext>
                </a:extLst>
              </p:cNvPr>
              <p:cNvGrpSpPr/>
              <p:nvPr/>
            </p:nvGrpSpPr>
            <p:grpSpPr>
              <a:xfrm>
                <a:off x="396417" y="3006435"/>
                <a:ext cx="2051219" cy="434110"/>
                <a:chOff x="396417" y="3006435"/>
                <a:chExt cx="2051219" cy="43411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676B6D7-7710-F0B5-7124-8D9F8D75C5F1}"/>
                    </a:ext>
                  </a:extLst>
                </p:cNvPr>
                <p:cNvSpPr/>
                <p:nvPr/>
              </p:nvSpPr>
              <p:spPr>
                <a:xfrm>
                  <a:off x="1437296" y="300643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회원가입됨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E6FBECF-55A2-249A-A162-0EEA10151AC6}"/>
                    </a:ext>
                  </a:extLst>
                </p:cNvPr>
                <p:cNvSpPr/>
                <p:nvPr/>
              </p:nvSpPr>
              <p:spPr>
                <a:xfrm>
                  <a:off x="396417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회원가입</a:t>
                  </a:r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2C9646F-641E-0047-65C7-E7F699D90F92}"/>
                  </a:ext>
                </a:extLst>
              </p:cNvPr>
              <p:cNvSpPr/>
              <p:nvPr/>
            </p:nvSpPr>
            <p:spPr>
              <a:xfrm>
                <a:off x="85026" y="328371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게스트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16C79E6-160D-5CCA-98E1-857FCE8F57DC}"/>
                </a:ext>
              </a:extLst>
            </p:cNvPr>
            <p:cNvSpPr/>
            <p:nvPr/>
          </p:nvSpPr>
          <p:spPr>
            <a:xfrm rot="20880011">
              <a:off x="89856" y="2483584"/>
              <a:ext cx="1010340" cy="4341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관리자 관리 </a:t>
              </a:r>
              <a:r>
                <a:rPr lang="en-US" altLang="ko-KR" sz="1000" dirty="0">
                  <a:solidFill>
                    <a:schemeClr val="bg1"/>
                  </a:solidFill>
                </a:rPr>
                <a:t>or </a:t>
              </a:r>
              <a:r>
                <a:rPr lang="ko-KR" altLang="en-US" sz="1000" dirty="0">
                  <a:solidFill>
                    <a:schemeClr val="bg1"/>
                  </a:solidFill>
                </a:rPr>
                <a:t>초대 코드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?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66AC7F6-83A6-41BA-8598-4BDB3336850E}"/>
              </a:ext>
            </a:extLst>
          </p:cNvPr>
          <p:cNvGrpSpPr/>
          <p:nvPr/>
        </p:nvGrpSpPr>
        <p:grpSpPr>
          <a:xfrm>
            <a:off x="4097204" y="195966"/>
            <a:ext cx="2659780" cy="980299"/>
            <a:chOff x="-122720" y="17468"/>
            <a:chExt cx="2659780" cy="98029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EA288DB-3E61-26DE-B4AE-334C97EA7639}"/>
                </a:ext>
              </a:extLst>
            </p:cNvPr>
            <p:cNvGrpSpPr/>
            <p:nvPr/>
          </p:nvGrpSpPr>
          <p:grpSpPr>
            <a:xfrm>
              <a:off x="217725" y="461998"/>
              <a:ext cx="2319335" cy="535769"/>
              <a:chOff x="-41820" y="581707"/>
              <a:chExt cx="2319335" cy="53576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8614CF0B-8EC3-BB3C-DE6D-0EA183BD728F}"/>
                  </a:ext>
                </a:extLst>
              </p:cNvPr>
              <p:cNvGrpSpPr/>
              <p:nvPr/>
            </p:nvGrpSpPr>
            <p:grpSpPr>
              <a:xfrm>
                <a:off x="228522" y="581707"/>
                <a:ext cx="2048993" cy="438788"/>
                <a:chOff x="228522" y="581707"/>
                <a:chExt cx="2048993" cy="438788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B85719D-0235-3398-694B-3CB223C62E0C}"/>
                    </a:ext>
                  </a:extLst>
                </p:cNvPr>
                <p:cNvSpPr/>
                <p:nvPr/>
              </p:nvSpPr>
              <p:spPr>
                <a:xfrm>
                  <a:off x="1267175" y="58170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등록됨</a:t>
                  </a: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A992D4-43E3-6A82-92F3-FA83758711B5}"/>
                    </a:ext>
                  </a:extLst>
                </p:cNvPr>
                <p:cNvSpPr/>
                <p:nvPr/>
              </p:nvSpPr>
              <p:spPr>
                <a:xfrm>
                  <a:off x="228522" y="586386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문제등록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689C67E-3738-3D91-2A65-5FF0D3ED93FE}"/>
                  </a:ext>
                </a:extLst>
              </p:cNvPr>
              <p:cNvSpPr/>
              <p:nvPr/>
            </p:nvSpPr>
            <p:spPr>
              <a:xfrm>
                <a:off x="-41820" y="88669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350CBE4-9728-1288-8D7D-14B76769BBC5}"/>
                </a:ext>
              </a:extLst>
            </p:cNvPr>
            <p:cNvSpPr/>
            <p:nvPr/>
          </p:nvSpPr>
          <p:spPr>
            <a:xfrm rot="20880011">
              <a:off x="-122720" y="17468"/>
              <a:ext cx="1010340" cy="43410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문제 형식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어떻게</a:t>
              </a:r>
              <a:r>
                <a:rPr lang="en-US" altLang="ko-KR" sz="1000" dirty="0">
                  <a:solidFill>
                    <a:schemeClr val="bg1"/>
                  </a:solidFill>
                </a:rPr>
                <a:t>?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E3133B1-B844-D5FF-4D28-48A431F559E9}"/>
              </a:ext>
            </a:extLst>
          </p:cNvPr>
          <p:cNvGrpSpPr/>
          <p:nvPr/>
        </p:nvGrpSpPr>
        <p:grpSpPr>
          <a:xfrm>
            <a:off x="1870014" y="1396300"/>
            <a:ext cx="2396459" cy="556011"/>
            <a:chOff x="1540315" y="1683617"/>
            <a:chExt cx="2396459" cy="5560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45DD3D-DF64-0CAC-25D0-58080F13345C}"/>
                </a:ext>
              </a:extLst>
            </p:cNvPr>
            <p:cNvSpPr/>
            <p:nvPr/>
          </p:nvSpPr>
          <p:spPr>
            <a:xfrm>
              <a:off x="2926434" y="1690128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등록됨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4B65F15-DBBF-DB36-7844-90C1FFADA0D5}"/>
                </a:ext>
              </a:extLst>
            </p:cNvPr>
            <p:cNvSpPr/>
            <p:nvPr/>
          </p:nvSpPr>
          <p:spPr>
            <a:xfrm>
              <a:off x="1866439" y="1683617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 등록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90B683-590D-4459-881B-29CC2750B53E}"/>
                </a:ext>
              </a:extLst>
            </p:cNvPr>
            <p:cNvSpPr/>
            <p:nvPr/>
          </p:nvSpPr>
          <p:spPr>
            <a:xfrm>
              <a:off x="1540315" y="2008845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강사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5EE4F9-62FC-E79A-B292-2C0CCA00BC26}"/>
              </a:ext>
            </a:extLst>
          </p:cNvPr>
          <p:cNvGrpSpPr/>
          <p:nvPr/>
        </p:nvGrpSpPr>
        <p:grpSpPr>
          <a:xfrm>
            <a:off x="7437467" y="4900937"/>
            <a:ext cx="4438683" cy="580092"/>
            <a:chOff x="5581922" y="3712964"/>
            <a:chExt cx="4438683" cy="5800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E9F4F1-F2D7-EC07-315A-16C22C9C6F23}"/>
                </a:ext>
              </a:extLst>
            </p:cNvPr>
            <p:cNvSpPr/>
            <p:nvPr/>
          </p:nvSpPr>
          <p:spPr>
            <a:xfrm>
              <a:off x="6932297" y="3712966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오늘할</a:t>
              </a:r>
              <a:r>
                <a:rPr lang="ko-KR" altLang="en-US" sz="1000" dirty="0">
                  <a:solidFill>
                    <a:schemeClr val="tx1"/>
                  </a:solidFill>
                </a:rPr>
                <a:t> 공부 단원 조회됨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B907CC-7D46-47CF-92A0-5FEA37A77A0D}"/>
                </a:ext>
              </a:extLst>
            </p:cNvPr>
            <p:cNvSpPr/>
            <p:nvPr/>
          </p:nvSpPr>
          <p:spPr>
            <a:xfrm>
              <a:off x="7971281" y="3712965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복습할 단원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조회됨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B2E01CD-09CB-B9AF-D887-430354C67F5D}"/>
                </a:ext>
              </a:extLst>
            </p:cNvPr>
            <p:cNvSpPr/>
            <p:nvPr/>
          </p:nvSpPr>
          <p:spPr>
            <a:xfrm>
              <a:off x="5893313" y="3743930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학습조회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FB41EB2-0332-AE15-7CE1-2FF355857D12}"/>
                </a:ext>
              </a:extLst>
            </p:cNvPr>
            <p:cNvSpPr/>
            <p:nvPr/>
          </p:nvSpPr>
          <p:spPr>
            <a:xfrm>
              <a:off x="9010265" y="371296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학습 진행도 조회됨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657EBAD-906E-6DAD-7F21-9D3DB5553D3E}"/>
                </a:ext>
              </a:extLst>
            </p:cNvPr>
            <p:cNvSpPr/>
            <p:nvPr/>
          </p:nvSpPr>
          <p:spPr>
            <a:xfrm>
              <a:off x="5581922" y="4062273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C513B9E-E148-5900-D0F6-C42D6CCD3F1E}"/>
              </a:ext>
            </a:extLst>
          </p:cNvPr>
          <p:cNvGrpSpPr/>
          <p:nvPr/>
        </p:nvGrpSpPr>
        <p:grpSpPr>
          <a:xfrm>
            <a:off x="8959467" y="3405129"/>
            <a:ext cx="2368158" cy="557617"/>
            <a:chOff x="-124873" y="4127588"/>
            <a:chExt cx="2368158" cy="55761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823EB9A-24CA-ADC2-A31E-F8B4818EF2B9}"/>
                </a:ext>
              </a:extLst>
            </p:cNvPr>
            <p:cNvGrpSpPr/>
            <p:nvPr/>
          </p:nvGrpSpPr>
          <p:grpSpPr>
            <a:xfrm>
              <a:off x="204133" y="4127588"/>
              <a:ext cx="2039152" cy="434109"/>
              <a:chOff x="123945" y="4147250"/>
              <a:chExt cx="2039152" cy="43410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844B34-4A10-286F-8863-606CC6B21E62}"/>
                  </a:ext>
                </a:extLst>
              </p:cNvPr>
              <p:cNvSpPr/>
              <p:nvPr/>
            </p:nvSpPr>
            <p:spPr>
              <a:xfrm>
                <a:off x="1152757" y="4147250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보고서 조회됨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E8493B5-C9F5-9781-BA42-62C7FD5D312B}"/>
                  </a:ext>
                </a:extLst>
              </p:cNvPr>
              <p:cNvSpPr/>
              <p:nvPr/>
            </p:nvSpPr>
            <p:spPr>
              <a:xfrm>
                <a:off x="123945" y="4147250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보고서조회</a:t>
                </a: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E104FE1-AAA6-473A-8672-B6F16DDD9265}"/>
                </a:ext>
              </a:extLst>
            </p:cNvPr>
            <p:cNvSpPr/>
            <p:nvPr/>
          </p:nvSpPr>
          <p:spPr>
            <a:xfrm>
              <a:off x="-124873" y="4454422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학부모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6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0" y="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 서브도메인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6F84057-3708-3F25-F3D2-6A3DD7A7F693}"/>
              </a:ext>
            </a:extLst>
          </p:cNvPr>
          <p:cNvGrpSpPr/>
          <p:nvPr/>
        </p:nvGrpSpPr>
        <p:grpSpPr>
          <a:xfrm>
            <a:off x="225138" y="519416"/>
            <a:ext cx="2396459" cy="935149"/>
            <a:chOff x="1870014" y="1017162"/>
            <a:chExt cx="2396459" cy="93514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3133B1-B844-D5FF-4D28-48A431F559E9}"/>
                </a:ext>
              </a:extLst>
            </p:cNvPr>
            <p:cNvGrpSpPr/>
            <p:nvPr/>
          </p:nvGrpSpPr>
          <p:grpSpPr>
            <a:xfrm>
              <a:off x="1870014" y="1393575"/>
              <a:ext cx="2396459" cy="558736"/>
              <a:chOff x="1540315" y="1680892"/>
              <a:chExt cx="2396459" cy="55873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45DD3D-DF64-0CAC-25D0-58080F13345C}"/>
                  </a:ext>
                </a:extLst>
              </p:cNvPr>
              <p:cNvSpPr/>
              <p:nvPr/>
            </p:nvSpPr>
            <p:spPr>
              <a:xfrm>
                <a:off x="2926434" y="1680892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카테고리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등록됨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4B65F15-DBBF-DB36-7844-90C1FFADA0D5}"/>
                  </a:ext>
                </a:extLst>
              </p:cNvPr>
              <p:cNvSpPr/>
              <p:nvPr/>
            </p:nvSpPr>
            <p:spPr>
              <a:xfrm>
                <a:off x="1866439" y="1683617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카테고리 등록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390B683-590D-4459-881B-29CC2750B53E}"/>
                  </a:ext>
                </a:extLst>
              </p:cNvPr>
              <p:cNvSpPr/>
              <p:nvPr/>
            </p:nvSpPr>
            <p:spPr>
              <a:xfrm>
                <a:off x="1540315" y="2008845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7484039-524D-68EF-5F96-34364642A9AD}"/>
                </a:ext>
              </a:extLst>
            </p:cNvPr>
            <p:cNvSpPr/>
            <p:nvPr/>
          </p:nvSpPr>
          <p:spPr>
            <a:xfrm>
              <a:off x="2707567" y="101716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70782C2-32C3-73DC-4AA1-2A9D1E9FF283}"/>
              </a:ext>
            </a:extLst>
          </p:cNvPr>
          <p:cNvGrpSpPr/>
          <p:nvPr/>
        </p:nvGrpSpPr>
        <p:grpSpPr>
          <a:xfrm>
            <a:off x="146943" y="2495501"/>
            <a:ext cx="2362610" cy="1030913"/>
            <a:chOff x="174450" y="2490978"/>
            <a:chExt cx="2362610" cy="1030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74145EC-5FDF-3D93-172E-E4B22CDB55E4}"/>
                </a:ext>
              </a:extLst>
            </p:cNvPr>
            <p:cNvGrpSpPr/>
            <p:nvPr/>
          </p:nvGrpSpPr>
          <p:grpSpPr>
            <a:xfrm>
              <a:off x="174450" y="2490978"/>
              <a:ext cx="2362610" cy="1030913"/>
              <a:chOff x="85026" y="2483584"/>
              <a:chExt cx="2362610" cy="1030913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1009747F-7258-4BFE-70CE-758DF7568D3D}"/>
                  </a:ext>
                </a:extLst>
              </p:cNvPr>
              <p:cNvGrpSpPr/>
              <p:nvPr/>
            </p:nvGrpSpPr>
            <p:grpSpPr>
              <a:xfrm>
                <a:off x="85026" y="3006435"/>
                <a:ext cx="2362610" cy="508062"/>
                <a:chOff x="85026" y="3006435"/>
                <a:chExt cx="2362610" cy="50806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699EF550-DFD9-AF22-5263-40181AFFA550}"/>
                    </a:ext>
                  </a:extLst>
                </p:cNvPr>
                <p:cNvGrpSpPr/>
                <p:nvPr/>
              </p:nvGrpSpPr>
              <p:grpSpPr>
                <a:xfrm>
                  <a:off x="396417" y="3006435"/>
                  <a:ext cx="2051219" cy="434110"/>
                  <a:chOff x="396417" y="3006435"/>
                  <a:chExt cx="2051219" cy="434110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7676B6D7-7710-F0B5-7124-8D9F8D75C5F1}"/>
                      </a:ext>
                    </a:extLst>
                  </p:cNvPr>
                  <p:cNvSpPr/>
                  <p:nvPr/>
                </p:nvSpPr>
                <p:spPr>
                  <a:xfrm>
                    <a:off x="1437296" y="3006436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회원가입됨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4E6FBECF-55A2-249A-A162-0EEA10151AC6}"/>
                      </a:ext>
                    </a:extLst>
                  </p:cNvPr>
                  <p:cNvSpPr/>
                  <p:nvPr/>
                </p:nvSpPr>
                <p:spPr>
                  <a:xfrm>
                    <a:off x="396417" y="3006435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회원가입</a:t>
                    </a:r>
                  </a:p>
                </p:txBody>
              </p:sp>
            </p:grp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2C9646F-641E-0047-65C7-E7F699D90F92}"/>
                    </a:ext>
                  </a:extLst>
                </p:cNvPr>
                <p:cNvSpPr/>
                <p:nvPr/>
              </p:nvSpPr>
              <p:spPr>
                <a:xfrm>
                  <a:off x="85026" y="3283714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게스트</a:t>
                  </a:r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16C79E6-160D-5CCA-98E1-857FCE8F57DC}"/>
                  </a:ext>
                </a:extLst>
              </p:cNvPr>
              <p:cNvSpPr/>
              <p:nvPr/>
            </p:nvSpPr>
            <p:spPr>
              <a:xfrm rot="20880011">
                <a:off x="89856" y="2483584"/>
                <a:ext cx="1010340" cy="4341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관리자 관리 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or </a:t>
                </a:r>
                <a:r>
                  <a:rPr lang="ko-KR" altLang="en-US" sz="1000" dirty="0">
                    <a:solidFill>
                      <a:schemeClr val="bg1"/>
                    </a:solidFill>
                  </a:rPr>
                  <a:t>초대 코드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?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C39F8DA-2413-DC71-C999-75E0C04B8FC0}"/>
                </a:ext>
              </a:extLst>
            </p:cNvPr>
            <p:cNvSpPr/>
            <p:nvPr/>
          </p:nvSpPr>
          <p:spPr>
            <a:xfrm>
              <a:off x="1019205" y="262824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858B66-EEB1-DFAA-164F-38C425A31482}"/>
              </a:ext>
            </a:extLst>
          </p:cNvPr>
          <p:cNvGrpSpPr/>
          <p:nvPr/>
        </p:nvGrpSpPr>
        <p:grpSpPr>
          <a:xfrm>
            <a:off x="2578561" y="2630219"/>
            <a:ext cx="2374753" cy="941783"/>
            <a:chOff x="2606068" y="2625696"/>
            <a:chExt cx="2374753" cy="94178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57DC5A6-79D6-A8BD-541B-DE5208C6A474}"/>
                </a:ext>
              </a:extLst>
            </p:cNvPr>
            <p:cNvGrpSpPr/>
            <p:nvPr/>
          </p:nvGrpSpPr>
          <p:grpSpPr>
            <a:xfrm>
              <a:off x="2606068" y="3015671"/>
              <a:ext cx="2374753" cy="551808"/>
              <a:chOff x="2273967" y="3004127"/>
              <a:chExt cx="2374753" cy="55180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137889A-9445-85AA-4174-731E02E084B3}"/>
                  </a:ext>
                </a:extLst>
              </p:cNvPr>
              <p:cNvGrpSpPr/>
              <p:nvPr/>
            </p:nvGrpSpPr>
            <p:grpSpPr>
              <a:xfrm>
                <a:off x="2599585" y="3004127"/>
                <a:ext cx="2049135" cy="436417"/>
                <a:chOff x="2599585" y="3004127"/>
                <a:chExt cx="2049135" cy="436417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58EC9D1-459C-A233-B213-69AF0328E870}"/>
                    </a:ext>
                  </a:extLst>
                </p:cNvPr>
                <p:cNvSpPr/>
                <p:nvPr/>
              </p:nvSpPr>
              <p:spPr>
                <a:xfrm>
                  <a:off x="3638380" y="300412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수정됨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885767E2-563D-6CE7-4306-3303734FDD30}"/>
                    </a:ext>
                  </a:extLst>
                </p:cNvPr>
                <p:cNvSpPr/>
                <p:nvPr/>
              </p:nvSpPr>
              <p:spPr>
                <a:xfrm>
                  <a:off x="2599585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회원정보수정</a:t>
                  </a:r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EC49856-A25F-4563-FA81-BD1C330BE971}"/>
                  </a:ext>
                </a:extLst>
              </p:cNvPr>
              <p:cNvSpPr/>
              <p:nvPr/>
            </p:nvSpPr>
            <p:spPr>
              <a:xfrm>
                <a:off x="2273967" y="332515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FD3C151-6AD2-DE79-6B33-6ECF05BB52C6}"/>
                </a:ext>
              </a:extLst>
            </p:cNvPr>
            <p:cNvSpPr/>
            <p:nvPr/>
          </p:nvSpPr>
          <p:spPr>
            <a:xfrm>
              <a:off x="3382076" y="2625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4A0046-FFA9-2A6F-9439-FB1EC2803B83}"/>
              </a:ext>
            </a:extLst>
          </p:cNvPr>
          <p:cNvGrpSpPr/>
          <p:nvPr/>
        </p:nvGrpSpPr>
        <p:grpSpPr>
          <a:xfrm>
            <a:off x="5064056" y="2678451"/>
            <a:ext cx="2373411" cy="889028"/>
            <a:chOff x="5064056" y="2678451"/>
            <a:chExt cx="2373411" cy="88902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8192A2C-3369-CD52-38A5-C6ACCF965C29}"/>
                </a:ext>
              </a:extLst>
            </p:cNvPr>
            <p:cNvGrpSpPr/>
            <p:nvPr/>
          </p:nvGrpSpPr>
          <p:grpSpPr>
            <a:xfrm>
              <a:off x="5064056" y="3022536"/>
              <a:ext cx="2373411" cy="544943"/>
              <a:chOff x="4489278" y="2997198"/>
              <a:chExt cx="2373411" cy="54494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85A85DD-ADB1-AAAF-EFE7-1CEEBE498B71}"/>
                  </a:ext>
                </a:extLst>
              </p:cNvPr>
              <p:cNvGrpSpPr/>
              <p:nvPr/>
            </p:nvGrpSpPr>
            <p:grpSpPr>
              <a:xfrm>
                <a:off x="4800669" y="2997198"/>
                <a:ext cx="2062020" cy="443346"/>
                <a:chOff x="4800669" y="2997198"/>
                <a:chExt cx="2062020" cy="44334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9C58E59-650D-B4ED-C4FD-E7CB7C0927CE}"/>
                    </a:ext>
                  </a:extLst>
                </p:cNvPr>
                <p:cNvSpPr/>
                <p:nvPr/>
              </p:nvSpPr>
              <p:spPr>
                <a:xfrm>
                  <a:off x="5852349" y="2997198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회원탈퇴됨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64A01C4-E196-F32F-A624-560E58C7C97A}"/>
                    </a:ext>
                  </a:extLst>
                </p:cNvPr>
                <p:cNvSpPr/>
                <p:nvPr/>
              </p:nvSpPr>
              <p:spPr>
                <a:xfrm>
                  <a:off x="4800669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회원탈퇴</a:t>
                  </a:r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EB8FB2-1188-1FC8-6D82-611397D2A835}"/>
                  </a:ext>
                </a:extLst>
              </p:cNvPr>
              <p:cNvSpPr/>
              <p:nvPr/>
            </p:nvSpPr>
            <p:spPr>
              <a:xfrm>
                <a:off x="4489278" y="3311358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0F82B73-2932-67BD-DCCE-2D0A896BEDCA}"/>
                </a:ext>
              </a:extLst>
            </p:cNvPr>
            <p:cNvSpPr/>
            <p:nvPr/>
          </p:nvSpPr>
          <p:spPr>
            <a:xfrm>
              <a:off x="5880617" y="267845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12E3A21-65B0-37E8-2CEB-A66130D678F8}"/>
              </a:ext>
            </a:extLst>
          </p:cNvPr>
          <p:cNvGrpSpPr/>
          <p:nvPr/>
        </p:nvGrpSpPr>
        <p:grpSpPr>
          <a:xfrm>
            <a:off x="3460607" y="268849"/>
            <a:ext cx="2659780" cy="980299"/>
            <a:chOff x="4097204" y="195966"/>
            <a:chExt cx="2659780" cy="98029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66AC7F6-83A6-41BA-8598-4BDB3336850E}"/>
                </a:ext>
              </a:extLst>
            </p:cNvPr>
            <p:cNvGrpSpPr/>
            <p:nvPr/>
          </p:nvGrpSpPr>
          <p:grpSpPr>
            <a:xfrm>
              <a:off x="4097204" y="195966"/>
              <a:ext cx="2659780" cy="980299"/>
              <a:chOff x="-122720" y="17468"/>
              <a:chExt cx="2659780" cy="980299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EA288DB-3E61-26DE-B4AE-334C97EA7639}"/>
                  </a:ext>
                </a:extLst>
              </p:cNvPr>
              <p:cNvGrpSpPr/>
              <p:nvPr/>
            </p:nvGrpSpPr>
            <p:grpSpPr>
              <a:xfrm>
                <a:off x="217725" y="461998"/>
                <a:ext cx="2319335" cy="535769"/>
                <a:chOff x="-41820" y="581707"/>
                <a:chExt cx="2319335" cy="535769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8614CF0B-8EC3-BB3C-DE6D-0EA183BD728F}"/>
                    </a:ext>
                  </a:extLst>
                </p:cNvPr>
                <p:cNvGrpSpPr/>
                <p:nvPr/>
              </p:nvGrpSpPr>
              <p:grpSpPr>
                <a:xfrm>
                  <a:off x="228522" y="581707"/>
                  <a:ext cx="2048993" cy="438788"/>
                  <a:chOff x="228522" y="581707"/>
                  <a:chExt cx="2048993" cy="438788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1B85719D-0235-3398-694B-3CB223C62E0C}"/>
                      </a:ext>
                    </a:extLst>
                  </p:cNvPr>
                  <p:cNvSpPr/>
                  <p:nvPr/>
                </p:nvSpPr>
                <p:spPr>
                  <a:xfrm>
                    <a:off x="1267175" y="581707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문제 등록됨</a:t>
                    </a: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DA992D4-43E3-6A82-92F3-FA83758711B5}"/>
                      </a:ext>
                    </a:extLst>
                  </p:cNvPr>
                  <p:cNvSpPr/>
                  <p:nvPr/>
                </p:nvSpPr>
                <p:spPr>
                  <a:xfrm>
                    <a:off x="228522" y="586386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>
                        <a:solidFill>
                          <a:schemeClr val="tx1"/>
                        </a:solidFill>
                      </a:rPr>
                      <a:t>문제등록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689C67E-3738-3D91-2A65-5FF0D3ED93FE}"/>
                    </a:ext>
                  </a:extLst>
                </p:cNvPr>
                <p:cNvSpPr/>
                <p:nvPr/>
              </p:nvSpPr>
              <p:spPr>
                <a:xfrm>
                  <a:off x="-41820" y="886693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강사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350CBE4-9728-1288-8D7D-14B76769BBC5}"/>
                  </a:ext>
                </a:extLst>
              </p:cNvPr>
              <p:cNvSpPr/>
              <p:nvPr/>
            </p:nvSpPr>
            <p:spPr>
              <a:xfrm rot="20880011">
                <a:off x="-122720" y="17468"/>
                <a:ext cx="1010340" cy="4341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문제 형식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어떻게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?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61ACE8B-DF1A-8DF2-7383-D9D734A5F924}"/>
                </a:ext>
              </a:extLst>
            </p:cNvPr>
            <p:cNvSpPr/>
            <p:nvPr/>
          </p:nvSpPr>
          <p:spPr>
            <a:xfrm>
              <a:off x="5260066" y="273784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959F44-866D-28BE-4E57-62A9F850C04B}"/>
              </a:ext>
            </a:extLst>
          </p:cNvPr>
          <p:cNvGrpSpPr/>
          <p:nvPr/>
        </p:nvGrpSpPr>
        <p:grpSpPr>
          <a:xfrm>
            <a:off x="6385787" y="329116"/>
            <a:ext cx="2340993" cy="899819"/>
            <a:chOff x="6965538" y="272448"/>
            <a:chExt cx="2340993" cy="89981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BBB7F6F-0446-F5EE-6D25-AFDA2AF8885B}"/>
                </a:ext>
              </a:extLst>
            </p:cNvPr>
            <p:cNvGrpSpPr/>
            <p:nvPr/>
          </p:nvGrpSpPr>
          <p:grpSpPr>
            <a:xfrm>
              <a:off x="6965538" y="642054"/>
              <a:ext cx="2340993" cy="530213"/>
              <a:chOff x="2193471" y="587263"/>
              <a:chExt cx="2340993" cy="53021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2D50A19-CEE2-04D4-FC64-C7921877167B}"/>
                  </a:ext>
                </a:extLst>
              </p:cNvPr>
              <p:cNvGrpSpPr/>
              <p:nvPr/>
            </p:nvGrpSpPr>
            <p:grpSpPr>
              <a:xfrm>
                <a:off x="2488748" y="587263"/>
                <a:ext cx="2045716" cy="434109"/>
                <a:chOff x="1809128" y="651480"/>
                <a:chExt cx="2045716" cy="434109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A15A3FE-F58D-D3DE-0F79-0D493DA96606}"/>
                    </a:ext>
                  </a:extLst>
                </p:cNvPr>
                <p:cNvSpPr/>
                <p:nvPr/>
              </p:nvSpPr>
              <p:spPr>
                <a:xfrm>
                  <a:off x="2844504" y="65148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수정됨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6EC3F9F-9572-CA61-8D19-BA0E33F9B336}"/>
                    </a:ext>
                  </a:extLst>
                </p:cNvPr>
                <p:cNvSpPr/>
                <p:nvPr/>
              </p:nvSpPr>
              <p:spPr>
                <a:xfrm>
                  <a:off x="1809128" y="65148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B9AEA72-3CD2-7EC9-54AF-0A389D99EE13}"/>
                  </a:ext>
                </a:extLst>
              </p:cNvPr>
              <p:cNvSpPr/>
              <p:nvPr/>
            </p:nvSpPr>
            <p:spPr>
              <a:xfrm>
                <a:off x="2193471" y="88669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E62B7A8-4D37-8429-E6E1-CE302286A9B7}"/>
                </a:ext>
              </a:extLst>
            </p:cNvPr>
            <p:cNvSpPr/>
            <p:nvPr/>
          </p:nvSpPr>
          <p:spPr>
            <a:xfrm>
              <a:off x="7768266" y="27244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282EDD2-70A6-6833-D382-9EB7789F3BFC}"/>
              </a:ext>
            </a:extLst>
          </p:cNvPr>
          <p:cNvGrpSpPr/>
          <p:nvPr/>
        </p:nvGrpSpPr>
        <p:grpSpPr>
          <a:xfrm>
            <a:off x="8984739" y="316625"/>
            <a:ext cx="2339550" cy="892575"/>
            <a:chOff x="9499667" y="279691"/>
            <a:chExt cx="2339550" cy="89257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9BF133B-CA2B-A0DF-2C8C-CD597E13D8D2}"/>
                </a:ext>
              </a:extLst>
            </p:cNvPr>
            <p:cNvGrpSpPr/>
            <p:nvPr/>
          </p:nvGrpSpPr>
          <p:grpSpPr>
            <a:xfrm>
              <a:off x="9499667" y="657839"/>
              <a:ext cx="2339550" cy="514427"/>
              <a:chOff x="4441275" y="603048"/>
              <a:chExt cx="2339550" cy="51442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60259C6-0041-D463-3EF6-48AED37881AA}"/>
                  </a:ext>
                </a:extLst>
              </p:cNvPr>
              <p:cNvGrpSpPr/>
              <p:nvPr/>
            </p:nvGrpSpPr>
            <p:grpSpPr>
              <a:xfrm>
                <a:off x="4743018" y="603048"/>
                <a:ext cx="2037807" cy="437728"/>
                <a:chOff x="2762862" y="1277866"/>
                <a:chExt cx="2037807" cy="437728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CA5F818D-1122-A0FD-AE22-3078ABB3065D}"/>
                    </a:ext>
                  </a:extLst>
                </p:cNvPr>
                <p:cNvSpPr/>
                <p:nvPr/>
              </p:nvSpPr>
              <p:spPr>
                <a:xfrm>
                  <a:off x="3790329" y="127786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삭제됨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3BD49F9-FF89-A857-2F5E-E7AE2AD167E8}"/>
                    </a:ext>
                  </a:extLst>
                </p:cNvPr>
                <p:cNvSpPr/>
                <p:nvPr/>
              </p:nvSpPr>
              <p:spPr>
                <a:xfrm>
                  <a:off x="2762862" y="128148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156A46F-09DE-7D0B-011C-199BB79EF234}"/>
                  </a:ext>
                </a:extLst>
              </p:cNvPr>
              <p:cNvSpPr/>
              <p:nvPr/>
            </p:nvSpPr>
            <p:spPr>
              <a:xfrm>
                <a:off x="4441275" y="88669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E169FD5-8AF2-1FF6-5E9A-55B91B831C54}"/>
                </a:ext>
              </a:extLst>
            </p:cNvPr>
            <p:cNvSpPr/>
            <p:nvPr/>
          </p:nvSpPr>
          <p:spPr>
            <a:xfrm>
              <a:off x="10276466" y="27969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5E73B66-B459-C296-27BA-DC6688391887}"/>
              </a:ext>
            </a:extLst>
          </p:cNvPr>
          <p:cNvGrpSpPr/>
          <p:nvPr/>
        </p:nvGrpSpPr>
        <p:grpSpPr>
          <a:xfrm>
            <a:off x="3824018" y="1393659"/>
            <a:ext cx="2376837" cy="882231"/>
            <a:chOff x="3824018" y="1393659"/>
            <a:chExt cx="2376837" cy="8822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1CF35B-D338-7AF5-8E97-488CDA5784BB}"/>
                </a:ext>
              </a:extLst>
            </p:cNvPr>
            <p:cNvGrpSpPr/>
            <p:nvPr/>
          </p:nvGrpSpPr>
          <p:grpSpPr>
            <a:xfrm>
              <a:off x="3824018" y="1723217"/>
              <a:ext cx="2376837" cy="552673"/>
              <a:chOff x="4980821" y="1559614"/>
              <a:chExt cx="2376837" cy="55267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670A8A1-17C8-ACEB-ED96-113003B6A0B0}"/>
                  </a:ext>
                </a:extLst>
              </p:cNvPr>
              <p:cNvGrpSpPr/>
              <p:nvPr/>
            </p:nvGrpSpPr>
            <p:grpSpPr>
              <a:xfrm>
                <a:off x="5318802" y="1559614"/>
                <a:ext cx="2038856" cy="443344"/>
                <a:chOff x="5698090" y="1146274"/>
                <a:chExt cx="2038856" cy="443344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01BB475-D7D9-09C2-D468-851C0A016985}"/>
                    </a:ext>
                  </a:extLst>
                </p:cNvPr>
                <p:cNvSpPr/>
                <p:nvPr/>
              </p:nvSpPr>
              <p:spPr>
                <a:xfrm>
                  <a:off x="6726606" y="114627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등록됨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4189784-15BA-EC5B-FFE6-262466D16A28}"/>
                    </a:ext>
                  </a:extLst>
                </p:cNvPr>
                <p:cNvSpPr/>
                <p:nvPr/>
              </p:nvSpPr>
              <p:spPr>
                <a:xfrm>
                  <a:off x="5698090" y="1155509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단원등록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85F6836-14FF-D00A-C666-0A985FCEC284}"/>
                  </a:ext>
                </a:extLst>
              </p:cNvPr>
              <p:cNvSpPr/>
              <p:nvPr/>
            </p:nvSpPr>
            <p:spPr>
              <a:xfrm>
                <a:off x="4980821" y="188150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B32F7E3-C8ED-8203-E765-08CD2575281F}"/>
                </a:ext>
              </a:extLst>
            </p:cNvPr>
            <p:cNvSpPr/>
            <p:nvPr/>
          </p:nvSpPr>
          <p:spPr>
            <a:xfrm>
              <a:off x="4633890" y="139365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2E0468D-4A6E-0668-9D3A-D914A6BB7A81}"/>
              </a:ext>
            </a:extLst>
          </p:cNvPr>
          <p:cNvGrpSpPr/>
          <p:nvPr/>
        </p:nvGrpSpPr>
        <p:grpSpPr>
          <a:xfrm>
            <a:off x="6428400" y="1376242"/>
            <a:ext cx="2339497" cy="866351"/>
            <a:chOff x="6428400" y="1376242"/>
            <a:chExt cx="2339497" cy="86635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9617A7-67D7-D264-33A8-22DA1FB63916}"/>
                </a:ext>
              </a:extLst>
            </p:cNvPr>
            <p:cNvGrpSpPr/>
            <p:nvPr/>
          </p:nvGrpSpPr>
          <p:grpSpPr>
            <a:xfrm>
              <a:off x="6428400" y="1725267"/>
              <a:ext cx="2339497" cy="517326"/>
              <a:chOff x="7308041" y="1560603"/>
              <a:chExt cx="2339497" cy="51732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A32E63D-CA1A-32E4-6A94-78832CE9EB37}"/>
                  </a:ext>
                </a:extLst>
              </p:cNvPr>
              <p:cNvGrpSpPr/>
              <p:nvPr/>
            </p:nvGrpSpPr>
            <p:grpSpPr>
              <a:xfrm>
                <a:off x="7608682" y="1560603"/>
                <a:ext cx="2038856" cy="436293"/>
                <a:chOff x="6845780" y="831148"/>
                <a:chExt cx="2038856" cy="436293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32584B4-1E98-9571-678D-E9D6552FD3D1}"/>
                    </a:ext>
                  </a:extLst>
                </p:cNvPr>
                <p:cNvSpPr/>
                <p:nvPr/>
              </p:nvSpPr>
              <p:spPr>
                <a:xfrm>
                  <a:off x="7874296" y="831148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수정됨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1DD2697-8FAC-B729-EB63-B2EFBACC56F9}"/>
                    </a:ext>
                  </a:extLst>
                </p:cNvPr>
                <p:cNvSpPr/>
                <p:nvPr/>
              </p:nvSpPr>
              <p:spPr>
                <a:xfrm>
                  <a:off x="6845780" y="83333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8FACC7C-202C-EB75-E708-77D42B4CB562}"/>
                  </a:ext>
                </a:extLst>
              </p:cNvPr>
              <p:cNvSpPr/>
              <p:nvPr/>
            </p:nvSpPr>
            <p:spPr>
              <a:xfrm>
                <a:off x="7308041" y="1847146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9FEAA0A-7C85-6801-A070-F188A935880C}"/>
                </a:ext>
              </a:extLst>
            </p:cNvPr>
            <p:cNvSpPr/>
            <p:nvPr/>
          </p:nvSpPr>
          <p:spPr>
            <a:xfrm>
              <a:off x="7188515" y="137624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825C07-AA44-C119-B39A-7947564B78AB}"/>
              </a:ext>
            </a:extLst>
          </p:cNvPr>
          <p:cNvGrpSpPr/>
          <p:nvPr/>
        </p:nvGrpSpPr>
        <p:grpSpPr>
          <a:xfrm>
            <a:off x="9027295" y="1370617"/>
            <a:ext cx="2343685" cy="902100"/>
            <a:chOff x="9027295" y="1370617"/>
            <a:chExt cx="2343685" cy="90210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FB3059A-E848-BB90-D6C3-4D25F0CD058F}"/>
                </a:ext>
              </a:extLst>
            </p:cNvPr>
            <p:cNvGrpSpPr/>
            <p:nvPr/>
          </p:nvGrpSpPr>
          <p:grpSpPr>
            <a:xfrm>
              <a:off x="9027295" y="1728880"/>
              <a:ext cx="2343685" cy="543837"/>
              <a:chOff x="9460523" y="1565610"/>
              <a:chExt cx="2343685" cy="54383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963D69A-C855-4101-5D85-16C4088BB2CF}"/>
                  </a:ext>
                </a:extLst>
              </p:cNvPr>
              <p:cNvGrpSpPr/>
              <p:nvPr/>
            </p:nvGrpSpPr>
            <p:grpSpPr>
              <a:xfrm>
                <a:off x="9771914" y="1565610"/>
                <a:ext cx="2032294" cy="437698"/>
                <a:chOff x="8377224" y="1514864"/>
                <a:chExt cx="2032294" cy="43769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A139B3F-7362-124D-46FC-722B82EC5C26}"/>
                    </a:ext>
                  </a:extLst>
                </p:cNvPr>
                <p:cNvSpPr/>
                <p:nvPr/>
              </p:nvSpPr>
              <p:spPr>
                <a:xfrm>
                  <a:off x="9399178" y="151486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삭제됨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57CC660-8D71-2D3F-E6FE-D4A06FC7B94A}"/>
                    </a:ext>
                  </a:extLst>
                </p:cNvPr>
                <p:cNvSpPr/>
                <p:nvPr/>
              </p:nvSpPr>
              <p:spPr>
                <a:xfrm>
                  <a:off x="8377224" y="1518453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11DE36-2C60-BEB6-865F-0247AA3A9BBF}"/>
                  </a:ext>
                </a:extLst>
              </p:cNvPr>
              <p:cNvSpPr/>
              <p:nvPr/>
            </p:nvSpPr>
            <p:spPr>
              <a:xfrm>
                <a:off x="9460523" y="187866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B5832AD-918B-D082-CE43-EE0F48C72A01}"/>
                </a:ext>
              </a:extLst>
            </p:cNvPr>
            <p:cNvSpPr/>
            <p:nvPr/>
          </p:nvSpPr>
          <p:spPr>
            <a:xfrm>
              <a:off x="9826826" y="1370617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E8ABDED-DED3-6AEC-75C7-A99FC8D0831E}"/>
              </a:ext>
            </a:extLst>
          </p:cNvPr>
          <p:cNvGrpSpPr/>
          <p:nvPr/>
        </p:nvGrpSpPr>
        <p:grpSpPr>
          <a:xfrm>
            <a:off x="6064266" y="5268897"/>
            <a:ext cx="5926058" cy="1443309"/>
            <a:chOff x="3026777" y="5197613"/>
            <a:chExt cx="5926058" cy="1443309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143DD49-81BD-A297-C6B0-3F54C0471FF9}"/>
                </a:ext>
              </a:extLst>
            </p:cNvPr>
            <p:cNvGrpSpPr/>
            <p:nvPr/>
          </p:nvGrpSpPr>
          <p:grpSpPr>
            <a:xfrm>
              <a:off x="3026777" y="5197613"/>
              <a:ext cx="5926058" cy="1443309"/>
              <a:chOff x="2936309" y="4935251"/>
              <a:chExt cx="5926058" cy="144330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E9F58A-D929-1EF2-3EB1-BBE1841AA642}"/>
                  </a:ext>
                </a:extLst>
              </p:cNvPr>
              <p:cNvSpPr/>
              <p:nvPr/>
            </p:nvSpPr>
            <p:spPr>
              <a:xfrm>
                <a:off x="5597536" y="5351014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정답 맞춤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88EB4F0-3704-B773-2C35-B87DE572C294}"/>
                  </a:ext>
                </a:extLst>
              </p:cNvPr>
              <p:cNvSpPr/>
              <p:nvPr/>
            </p:nvSpPr>
            <p:spPr>
              <a:xfrm>
                <a:off x="7852027" y="5367425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평가 등록됨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2ED785C-F36E-DB02-991C-E8EE21125271}"/>
                  </a:ext>
                </a:extLst>
              </p:cNvPr>
              <p:cNvSpPr/>
              <p:nvPr/>
            </p:nvSpPr>
            <p:spPr>
              <a:xfrm>
                <a:off x="5597536" y="5944451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정답 틀림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4D6F365-AE29-E250-0B4C-2D17D81A4EB6}"/>
                  </a:ext>
                </a:extLst>
              </p:cNvPr>
              <p:cNvSpPr/>
              <p:nvPr/>
            </p:nvSpPr>
            <p:spPr>
              <a:xfrm>
                <a:off x="6759825" y="5944450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오답노트에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추가됨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5993D6B-A84F-3850-08BF-E4FFC367E8A4}"/>
                  </a:ext>
                </a:extLst>
              </p:cNvPr>
              <p:cNvGrpSpPr/>
              <p:nvPr/>
            </p:nvGrpSpPr>
            <p:grpSpPr>
              <a:xfrm>
                <a:off x="2936309" y="4935251"/>
                <a:ext cx="2518212" cy="981674"/>
                <a:chOff x="3370414" y="4981203"/>
                <a:chExt cx="2518212" cy="981674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0A582DB-817F-A67F-56CB-DF98301B7376}"/>
                    </a:ext>
                  </a:extLst>
                </p:cNvPr>
                <p:cNvSpPr/>
                <p:nvPr/>
              </p:nvSpPr>
              <p:spPr>
                <a:xfrm rot="20880011">
                  <a:off x="3370414" y="4981203"/>
                  <a:ext cx="1010340" cy="43410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</a:rPr>
                    <a:t>학습 문제별로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할건지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단원별로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할건지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3FBD1FE9-5C15-EAB7-669D-E03B93AF05BD}"/>
                    </a:ext>
                  </a:extLst>
                </p:cNvPr>
                <p:cNvGrpSpPr/>
                <p:nvPr/>
              </p:nvGrpSpPr>
              <p:grpSpPr>
                <a:xfrm>
                  <a:off x="3537684" y="5406202"/>
                  <a:ext cx="2350942" cy="556675"/>
                  <a:chOff x="3537684" y="5406202"/>
                  <a:chExt cx="2350942" cy="556675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7B9D0247-0198-70E4-DDA9-AEDCAB3A32B1}"/>
                      </a:ext>
                    </a:extLst>
                  </p:cNvPr>
                  <p:cNvGrpSpPr/>
                  <p:nvPr/>
                </p:nvGrpSpPr>
                <p:grpSpPr>
                  <a:xfrm>
                    <a:off x="3855365" y="5406202"/>
                    <a:ext cx="2033261" cy="436417"/>
                    <a:chOff x="3855365" y="5406202"/>
                    <a:chExt cx="2033261" cy="436417"/>
                  </a:xfrm>
                </p:grpSpPr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6A1C476-3C08-DF6D-4EF4-3C2E423A0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8286" y="5406202"/>
                      <a:ext cx="1010340" cy="43410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학습 문제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보여짐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직사각형 44">
                      <a:extLst>
                        <a:ext uri="{FF2B5EF4-FFF2-40B4-BE49-F238E27FC236}">
                          <a16:creationId xmlns:a16="http://schemas.microsoft.com/office/drawing/2014/main" id="{246F82BD-C171-A77B-78AB-226638114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5365" y="5408510"/>
                      <a:ext cx="1010340" cy="434109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문제풀기</a:t>
                      </a:r>
                    </a:p>
                  </p:txBody>
                </p:sp>
              </p:grp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935D25B3-7A76-58EA-9036-8492A7218C7C}"/>
                      </a:ext>
                    </a:extLst>
                  </p:cNvPr>
                  <p:cNvSpPr/>
                  <p:nvPr/>
                </p:nvSpPr>
                <p:spPr>
                  <a:xfrm>
                    <a:off x="3537684" y="5732094"/>
                    <a:ext cx="622781" cy="23078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>
                        <a:solidFill>
                          <a:schemeClr val="tx1"/>
                        </a:solidFill>
                      </a:rPr>
                      <a:t>학생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E39AA55-16D0-3500-45FF-B8E0E2D1316D}"/>
                </a:ext>
              </a:extLst>
            </p:cNvPr>
            <p:cNvSpPr/>
            <p:nvPr/>
          </p:nvSpPr>
          <p:spPr>
            <a:xfrm>
              <a:off x="4046442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문제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9D9A4AA-AEDD-B694-1199-FEE9091BC7E6}"/>
              </a:ext>
            </a:extLst>
          </p:cNvPr>
          <p:cNvGrpSpPr/>
          <p:nvPr/>
        </p:nvGrpSpPr>
        <p:grpSpPr>
          <a:xfrm>
            <a:off x="196001" y="4029637"/>
            <a:ext cx="4480282" cy="898151"/>
            <a:chOff x="7395868" y="4582878"/>
            <a:chExt cx="4480282" cy="89815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A5EE4F9-62FC-E79A-B292-2C0CCA00BC26}"/>
                </a:ext>
              </a:extLst>
            </p:cNvPr>
            <p:cNvGrpSpPr/>
            <p:nvPr/>
          </p:nvGrpSpPr>
          <p:grpSpPr>
            <a:xfrm>
              <a:off x="7437467" y="4900937"/>
              <a:ext cx="4438683" cy="580092"/>
              <a:chOff x="5581922" y="3712964"/>
              <a:chExt cx="4438683" cy="58009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BE9F4F1-F2D7-EC07-315A-16C22C9C6F23}"/>
                  </a:ext>
                </a:extLst>
              </p:cNvPr>
              <p:cNvSpPr/>
              <p:nvPr/>
            </p:nvSpPr>
            <p:spPr>
              <a:xfrm>
                <a:off x="6932297" y="3712966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오늘할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공부 단원 조회됨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6B907CC-7D46-47CF-92A0-5FEA37A77A0D}"/>
                  </a:ext>
                </a:extLst>
              </p:cNvPr>
              <p:cNvSpPr/>
              <p:nvPr/>
            </p:nvSpPr>
            <p:spPr>
              <a:xfrm>
                <a:off x="7971281" y="3712965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복습할 단원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조회됨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B2E01CD-09CB-B9AF-D887-430354C67F5D}"/>
                  </a:ext>
                </a:extLst>
              </p:cNvPr>
              <p:cNvSpPr/>
              <p:nvPr/>
            </p:nvSpPr>
            <p:spPr>
              <a:xfrm>
                <a:off x="5893313" y="3743930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학습조회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FB41EB2-0332-AE15-7CE1-2FF355857D12}"/>
                  </a:ext>
                </a:extLst>
              </p:cNvPr>
              <p:cNvSpPr/>
              <p:nvPr/>
            </p:nvSpPr>
            <p:spPr>
              <a:xfrm>
                <a:off x="9010265" y="3712964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 진행도 조회됨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657EBAD-906E-6DAD-7F21-9D3DB5553D3E}"/>
                  </a:ext>
                </a:extLst>
              </p:cNvPr>
              <p:cNvSpPr/>
              <p:nvPr/>
            </p:nvSpPr>
            <p:spPr>
              <a:xfrm>
                <a:off x="5581922" y="406227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</a:t>
                </a: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8A94F45-BB6D-2B8C-55EC-30D529E929BE}"/>
                </a:ext>
              </a:extLst>
            </p:cNvPr>
            <p:cNvSpPr/>
            <p:nvPr/>
          </p:nvSpPr>
          <p:spPr>
            <a:xfrm>
              <a:off x="7395868" y="458287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학습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7175171-23C0-3003-9950-3DCC05AE270F}"/>
              </a:ext>
            </a:extLst>
          </p:cNvPr>
          <p:cNvGrpSpPr/>
          <p:nvPr/>
        </p:nvGrpSpPr>
        <p:grpSpPr>
          <a:xfrm>
            <a:off x="8952835" y="3056187"/>
            <a:ext cx="2374790" cy="906559"/>
            <a:chOff x="8952835" y="3056187"/>
            <a:chExt cx="2374790" cy="906559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C513B9E-E148-5900-D0F6-C42D6CCD3F1E}"/>
                </a:ext>
              </a:extLst>
            </p:cNvPr>
            <p:cNvGrpSpPr/>
            <p:nvPr/>
          </p:nvGrpSpPr>
          <p:grpSpPr>
            <a:xfrm>
              <a:off x="8959467" y="3405129"/>
              <a:ext cx="2368158" cy="557617"/>
              <a:chOff x="-124873" y="4127588"/>
              <a:chExt cx="2368158" cy="55761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823EB9A-24CA-ADC2-A31E-F8B4818EF2B9}"/>
                  </a:ext>
                </a:extLst>
              </p:cNvPr>
              <p:cNvGrpSpPr/>
              <p:nvPr/>
            </p:nvGrpSpPr>
            <p:grpSpPr>
              <a:xfrm>
                <a:off x="204133" y="4127588"/>
                <a:ext cx="2039152" cy="434109"/>
                <a:chOff x="123945" y="4147250"/>
                <a:chExt cx="2039152" cy="434109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0844B34-4A10-286F-8863-606CC6B21E62}"/>
                    </a:ext>
                  </a:extLst>
                </p:cNvPr>
                <p:cNvSpPr/>
                <p:nvPr/>
              </p:nvSpPr>
              <p:spPr>
                <a:xfrm>
                  <a:off x="1152757" y="414725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 조회됨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E8493B5-C9F5-9781-BA42-62C7FD5D312B}"/>
                    </a:ext>
                  </a:extLst>
                </p:cNvPr>
                <p:cNvSpPr/>
                <p:nvPr/>
              </p:nvSpPr>
              <p:spPr>
                <a:xfrm>
                  <a:off x="123945" y="414725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보고서조회</a:t>
                  </a:r>
                </a:p>
              </p:txBody>
            </p:sp>
          </p:grp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E104FE1-AAA6-473A-8672-B6F16DDD9265}"/>
                  </a:ext>
                </a:extLst>
              </p:cNvPr>
              <p:cNvSpPr/>
              <p:nvPr/>
            </p:nvSpPr>
            <p:spPr>
              <a:xfrm>
                <a:off x="-124873" y="445442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학부모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A9BEBB1-E3B9-B930-6459-F8B601182B9E}"/>
                </a:ext>
              </a:extLst>
            </p:cNvPr>
            <p:cNvSpPr/>
            <p:nvPr/>
          </p:nvSpPr>
          <p:spPr>
            <a:xfrm>
              <a:off x="8952835" y="3056187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보고서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6A1E827-5A9C-966A-10A3-A6861128C409}"/>
              </a:ext>
            </a:extLst>
          </p:cNvPr>
          <p:cNvGrpSpPr/>
          <p:nvPr/>
        </p:nvGrpSpPr>
        <p:grpSpPr>
          <a:xfrm>
            <a:off x="196001" y="5269696"/>
            <a:ext cx="2359778" cy="937116"/>
            <a:chOff x="196001" y="5269696"/>
            <a:chExt cx="2359778" cy="93711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AD4906-7F6F-B9B2-6EE7-EBC836B15521}"/>
                </a:ext>
              </a:extLst>
            </p:cNvPr>
            <p:cNvGrpSpPr/>
            <p:nvPr/>
          </p:nvGrpSpPr>
          <p:grpSpPr>
            <a:xfrm>
              <a:off x="196001" y="5615754"/>
              <a:ext cx="2359778" cy="591058"/>
              <a:chOff x="580961" y="4789304"/>
              <a:chExt cx="2359778" cy="59105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5A92E96-0801-3298-4476-5ECE7D2ECC63}"/>
                  </a:ext>
                </a:extLst>
              </p:cNvPr>
              <p:cNvGrpSpPr/>
              <p:nvPr/>
            </p:nvGrpSpPr>
            <p:grpSpPr>
              <a:xfrm>
                <a:off x="901587" y="4789304"/>
                <a:ext cx="2039152" cy="441284"/>
                <a:chOff x="1815692" y="4794047"/>
                <a:chExt cx="2039152" cy="441284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E4640D6-4CB8-87D2-526D-8D1D6BFBAE90}"/>
                    </a:ext>
                  </a:extLst>
                </p:cNvPr>
                <p:cNvSpPr/>
                <p:nvPr/>
              </p:nvSpPr>
              <p:spPr>
                <a:xfrm>
                  <a:off x="2844504" y="479404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학습 시작됨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3611A4A4-7809-DD62-DBA7-34489771ED13}"/>
                    </a:ext>
                  </a:extLst>
                </p:cNvPr>
                <p:cNvSpPr/>
                <p:nvPr/>
              </p:nvSpPr>
              <p:spPr>
                <a:xfrm>
                  <a:off x="1815692" y="480122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학습시작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0C299D4-D276-CB53-6D80-6FECC5E2CFA2}"/>
                  </a:ext>
                </a:extLst>
              </p:cNvPr>
              <p:cNvSpPr/>
              <p:nvPr/>
            </p:nvSpPr>
            <p:spPr>
              <a:xfrm>
                <a:off x="580961" y="5149579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2F76781-D995-ABCE-EA53-22E5403AC816}"/>
                </a:ext>
              </a:extLst>
            </p:cNvPr>
            <p:cNvSpPr/>
            <p:nvPr/>
          </p:nvSpPr>
          <p:spPr>
            <a:xfrm>
              <a:off x="986749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학습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9FBDCC-2E1D-15CE-8DB2-B1DC58C76243}"/>
              </a:ext>
            </a:extLst>
          </p:cNvPr>
          <p:cNvGrpSpPr/>
          <p:nvPr/>
        </p:nvGrpSpPr>
        <p:grpSpPr>
          <a:xfrm>
            <a:off x="4756136" y="3973536"/>
            <a:ext cx="2320530" cy="931822"/>
            <a:chOff x="9474172" y="5269696"/>
            <a:chExt cx="2320530" cy="93182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CDCA2AD-69FB-6485-730A-B126CF6BA0EA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609192B-A745-78EF-2E9F-04E9E766CEA9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79D67FF-0772-E967-6059-A300B9B038C8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추가됨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B7D1692-FF80-0FBE-C08F-A494E5468608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즐겨찾기추가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4A084A9-7D5F-D892-8909-41E5AB2C0B69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926509D-FB62-99E2-D1AA-D88894C60A63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학습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04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0" y="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 서브도메인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6F84057-3708-3F25-F3D2-6A3DD7A7F693}"/>
              </a:ext>
            </a:extLst>
          </p:cNvPr>
          <p:cNvGrpSpPr/>
          <p:nvPr/>
        </p:nvGrpSpPr>
        <p:grpSpPr>
          <a:xfrm>
            <a:off x="288702" y="1962074"/>
            <a:ext cx="2396459" cy="935149"/>
            <a:chOff x="1870014" y="1017162"/>
            <a:chExt cx="2396459" cy="93514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3133B1-B844-D5FF-4D28-48A431F559E9}"/>
                </a:ext>
              </a:extLst>
            </p:cNvPr>
            <p:cNvGrpSpPr/>
            <p:nvPr/>
          </p:nvGrpSpPr>
          <p:grpSpPr>
            <a:xfrm>
              <a:off x="1870014" y="1393575"/>
              <a:ext cx="2396459" cy="558736"/>
              <a:chOff x="1540315" y="1680892"/>
              <a:chExt cx="2396459" cy="55873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45DD3D-DF64-0CAC-25D0-58080F13345C}"/>
                  </a:ext>
                </a:extLst>
              </p:cNvPr>
              <p:cNvSpPr/>
              <p:nvPr/>
            </p:nvSpPr>
            <p:spPr>
              <a:xfrm>
                <a:off x="2926434" y="1680892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카테고리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등록됨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4B65F15-DBBF-DB36-7844-90C1FFADA0D5}"/>
                  </a:ext>
                </a:extLst>
              </p:cNvPr>
              <p:cNvSpPr/>
              <p:nvPr/>
            </p:nvSpPr>
            <p:spPr>
              <a:xfrm>
                <a:off x="1866439" y="1683617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카테고리 등록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390B683-590D-4459-881B-29CC2750B53E}"/>
                  </a:ext>
                </a:extLst>
              </p:cNvPr>
              <p:cNvSpPr/>
              <p:nvPr/>
            </p:nvSpPr>
            <p:spPr>
              <a:xfrm>
                <a:off x="1540315" y="2008845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7484039-524D-68EF-5F96-34364642A9AD}"/>
                </a:ext>
              </a:extLst>
            </p:cNvPr>
            <p:cNvSpPr/>
            <p:nvPr/>
          </p:nvSpPr>
          <p:spPr>
            <a:xfrm>
              <a:off x="2707567" y="101716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카테고리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12E3A21-65B0-37E8-2CEB-A66130D678F8}"/>
              </a:ext>
            </a:extLst>
          </p:cNvPr>
          <p:cNvGrpSpPr/>
          <p:nvPr/>
        </p:nvGrpSpPr>
        <p:grpSpPr>
          <a:xfrm>
            <a:off x="3524171" y="1711507"/>
            <a:ext cx="2659780" cy="980299"/>
            <a:chOff x="4097204" y="195966"/>
            <a:chExt cx="2659780" cy="98029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66AC7F6-83A6-41BA-8598-4BDB3336850E}"/>
                </a:ext>
              </a:extLst>
            </p:cNvPr>
            <p:cNvGrpSpPr/>
            <p:nvPr/>
          </p:nvGrpSpPr>
          <p:grpSpPr>
            <a:xfrm>
              <a:off x="4097204" y="195966"/>
              <a:ext cx="2659780" cy="980299"/>
              <a:chOff x="-122720" y="17468"/>
              <a:chExt cx="2659780" cy="980299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EA288DB-3E61-26DE-B4AE-334C97EA7639}"/>
                  </a:ext>
                </a:extLst>
              </p:cNvPr>
              <p:cNvGrpSpPr/>
              <p:nvPr/>
            </p:nvGrpSpPr>
            <p:grpSpPr>
              <a:xfrm>
                <a:off x="217725" y="461998"/>
                <a:ext cx="2319335" cy="535769"/>
                <a:chOff x="-41820" y="581707"/>
                <a:chExt cx="2319335" cy="535769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8614CF0B-8EC3-BB3C-DE6D-0EA183BD728F}"/>
                    </a:ext>
                  </a:extLst>
                </p:cNvPr>
                <p:cNvGrpSpPr/>
                <p:nvPr/>
              </p:nvGrpSpPr>
              <p:grpSpPr>
                <a:xfrm>
                  <a:off x="228522" y="581707"/>
                  <a:ext cx="2048993" cy="438788"/>
                  <a:chOff x="228522" y="581707"/>
                  <a:chExt cx="2048993" cy="438788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1B85719D-0235-3398-694B-3CB223C62E0C}"/>
                      </a:ext>
                    </a:extLst>
                  </p:cNvPr>
                  <p:cNvSpPr/>
                  <p:nvPr/>
                </p:nvSpPr>
                <p:spPr>
                  <a:xfrm>
                    <a:off x="1267175" y="581707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문제 등록됨</a:t>
                    </a: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DA992D4-43E3-6A82-92F3-FA83758711B5}"/>
                      </a:ext>
                    </a:extLst>
                  </p:cNvPr>
                  <p:cNvSpPr/>
                  <p:nvPr/>
                </p:nvSpPr>
                <p:spPr>
                  <a:xfrm>
                    <a:off x="228522" y="586386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>
                        <a:solidFill>
                          <a:schemeClr val="tx1"/>
                        </a:solidFill>
                      </a:rPr>
                      <a:t>문제등록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689C67E-3738-3D91-2A65-5FF0D3ED93FE}"/>
                    </a:ext>
                  </a:extLst>
                </p:cNvPr>
                <p:cNvSpPr/>
                <p:nvPr/>
              </p:nvSpPr>
              <p:spPr>
                <a:xfrm>
                  <a:off x="-41820" y="886693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강사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350CBE4-9728-1288-8D7D-14B76769BBC5}"/>
                  </a:ext>
                </a:extLst>
              </p:cNvPr>
              <p:cNvSpPr/>
              <p:nvPr/>
            </p:nvSpPr>
            <p:spPr>
              <a:xfrm rot="20880011">
                <a:off x="-122720" y="17468"/>
                <a:ext cx="1010340" cy="4341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문제 형식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어떻게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?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61ACE8B-DF1A-8DF2-7383-D9D734A5F924}"/>
                </a:ext>
              </a:extLst>
            </p:cNvPr>
            <p:cNvSpPr/>
            <p:nvPr/>
          </p:nvSpPr>
          <p:spPr>
            <a:xfrm>
              <a:off x="5260066" y="273784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959F44-866D-28BE-4E57-62A9F850C04B}"/>
              </a:ext>
            </a:extLst>
          </p:cNvPr>
          <p:cNvGrpSpPr/>
          <p:nvPr/>
        </p:nvGrpSpPr>
        <p:grpSpPr>
          <a:xfrm>
            <a:off x="6449351" y="1771774"/>
            <a:ext cx="2340993" cy="899819"/>
            <a:chOff x="6965538" y="272448"/>
            <a:chExt cx="2340993" cy="89981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BBB7F6F-0446-F5EE-6D25-AFDA2AF8885B}"/>
                </a:ext>
              </a:extLst>
            </p:cNvPr>
            <p:cNvGrpSpPr/>
            <p:nvPr/>
          </p:nvGrpSpPr>
          <p:grpSpPr>
            <a:xfrm>
              <a:off x="6965538" y="642054"/>
              <a:ext cx="2340993" cy="530213"/>
              <a:chOff x="2193471" y="587263"/>
              <a:chExt cx="2340993" cy="53021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2D50A19-CEE2-04D4-FC64-C7921877167B}"/>
                  </a:ext>
                </a:extLst>
              </p:cNvPr>
              <p:cNvGrpSpPr/>
              <p:nvPr/>
            </p:nvGrpSpPr>
            <p:grpSpPr>
              <a:xfrm>
                <a:off x="2488748" y="587263"/>
                <a:ext cx="2045716" cy="434109"/>
                <a:chOff x="1809128" y="651480"/>
                <a:chExt cx="2045716" cy="434109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A15A3FE-F58D-D3DE-0F79-0D493DA96606}"/>
                    </a:ext>
                  </a:extLst>
                </p:cNvPr>
                <p:cNvSpPr/>
                <p:nvPr/>
              </p:nvSpPr>
              <p:spPr>
                <a:xfrm>
                  <a:off x="2844504" y="65148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수정됨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6EC3F9F-9572-CA61-8D19-BA0E33F9B336}"/>
                    </a:ext>
                  </a:extLst>
                </p:cNvPr>
                <p:cNvSpPr/>
                <p:nvPr/>
              </p:nvSpPr>
              <p:spPr>
                <a:xfrm>
                  <a:off x="1809128" y="65148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B9AEA72-3CD2-7EC9-54AF-0A389D99EE13}"/>
                  </a:ext>
                </a:extLst>
              </p:cNvPr>
              <p:cNvSpPr/>
              <p:nvPr/>
            </p:nvSpPr>
            <p:spPr>
              <a:xfrm>
                <a:off x="2193471" y="88669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E62B7A8-4D37-8429-E6E1-CE302286A9B7}"/>
                </a:ext>
              </a:extLst>
            </p:cNvPr>
            <p:cNvSpPr/>
            <p:nvPr/>
          </p:nvSpPr>
          <p:spPr>
            <a:xfrm>
              <a:off x="7768266" y="27244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282EDD2-70A6-6833-D382-9EB7789F3BFC}"/>
              </a:ext>
            </a:extLst>
          </p:cNvPr>
          <p:cNvGrpSpPr/>
          <p:nvPr/>
        </p:nvGrpSpPr>
        <p:grpSpPr>
          <a:xfrm>
            <a:off x="9048303" y="1759283"/>
            <a:ext cx="2339550" cy="892575"/>
            <a:chOff x="9499667" y="279691"/>
            <a:chExt cx="2339550" cy="89257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9BF133B-CA2B-A0DF-2C8C-CD597E13D8D2}"/>
                </a:ext>
              </a:extLst>
            </p:cNvPr>
            <p:cNvGrpSpPr/>
            <p:nvPr/>
          </p:nvGrpSpPr>
          <p:grpSpPr>
            <a:xfrm>
              <a:off x="9499667" y="657839"/>
              <a:ext cx="2339550" cy="514427"/>
              <a:chOff x="4441275" y="603048"/>
              <a:chExt cx="2339550" cy="51442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60259C6-0041-D463-3EF6-48AED37881AA}"/>
                  </a:ext>
                </a:extLst>
              </p:cNvPr>
              <p:cNvGrpSpPr/>
              <p:nvPr/>
            </p:nvGrpSpPr>
            <p:grpSpPr>
              <a:xfrm>
                <a:off x="4743018" y="603048"/>
                <a:ext cx="2037807" cy="437728"/>
                <a:chOff x="2762862" y="1277866"/>
                <a:chExt cx="2037807" cy="437728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CA5F818D-1122-A0FD-AE22-3078ABB3065D}"/>
                    </a:ext>
                  </a:extLst>
                </p:cNvPr>
                <p:cNvSpPr/>
                <p:nvPr/>
              </p:nvSpPr>
              <p:spPr>
                <a:xfrm>
                  <a:off x="3790329" y="127786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삭제됨</a:t>
                  </a: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3BD49F9-FF89-A857-2F5E-E7AE2AD167E8}"/>
                    </a:ext>
                  </a:extLst>
                </p:cNvPr>
                <p:cNvSpPr/>
                <p:nvPr/>
              </p:nvSpPr>
              <p:spPr>
                <a:xfrm>
                  <a:off x="2762862" y="128148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156A46F-09DE-7D0B-011C-199BB79EF234}"/>
                  </a:ext>
                </a:extLst>
              </p:cNvPr>
              <p:cNvSpPr/>
              <p:nvPr/>
            </p:nvSpPr>
            <p:spPr>
              <a:xfrm>
                <a:off x="4441275" y="88669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E169FD5-8AF2-1FF6-5E9A-55B91B831C54}"/>
                </a:ext>
              </a:extLst>
            </p:cNvPr>
            <p:cNvSpPr/>
            <p:nvPr/>
          </p:nvSpPr>
          <p:spPr>
            <a:xfrm>
              <a:off x="10276466" y="27969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5E73B66-B459-C296-27BA-DC6688391887}"/>
              </a:ext>
            </a:extLst>
          </p:cNvPr>
          <p:cNvGrpSpPr/>
          <p:nvPr/>
        </p:nvGrpSpPr>
        <p:grpSpPr>
          <a:xfrm>
            <a:off x="3887582" y="2836317"/>
            <a:ext cx="2376837" cy="882231"/>
            <a:chOff x="3824018" y="1393659"/>
            <a:chExt cx="2376837" cy="88223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D1CF35B-D338-7AF5-8E97-488CDA5784BB}"/>
                </a:ext>
              </a:extLst>
            </p:cNvPr>
            <p:cNvGrpSpPr/>
            <p:nvPr/>
          </p:nvGrpSpPr>
          <p:grpSpPr>
            <a:xfrm>
              <a:off x="3824018" y="1723217"/>
              <a:ext cx="2376837" cy="552673"/>
              <a:chOff x="4980821" y="1559614"/>
              <a:chExt cx="2376837" cy="55267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670A8A1-17C8-ACEB-ED96-113003B6A0B0}"/>
                  </a:ext>
                </a:extLst>
              </p:cNvPr>
              <p:cNvGrpSpPr/>
              <p:nvPr/>
            </p:nvGrpSpPr>
            <p:grpSpPr>
              <a:xfrm>
                <a:off x="5318802" y="1559614"/>
                <a:ext cx="2038856" cy="443344"/>
                <a:chOff x="5698090" y="1146274"/>
                <a:chExt cx="2038856" cy="443344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01BB475-D7D9-09C2-D468-851C0A016985}"/>
                    </a:ext>
                  </a:extLst>
                </p:cNvPr>
                <p:cNvSpPr/>
                <p:nvPr/>
              </p:nvSpPr>
              <p:spPr>
                <a:xfrm>
                  <a:off x="6726606" y="114627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등록됨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04189784-15BA-EC5B-FFE6-262466D16A28}"/>
                    </a:ext>
                  </a:extLst>
                </p:cNvPr>
                <p:cNvSpPr/>
                <p:nvPr/>
              </p:nvSpPr>
              <p:spPr>
                <a:xfrm>
                  <a:off x="5698090" y="1155509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단원등록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85F6836-14FF-D00A-C666-0A985FCEC284}"/>
                  </a:ext>
                </a:extLst>
              </p:cNvPr>
              <p:cNvSpPr/>
              <p:nvPr/>
            </p:nvSpPr>
            <p:spPr>
              <a:xfrm>
                <a:off x="4980821" y="188150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B32F7E3-C8ED-8203-E765-08CD2575281F}"/>
                </a:ext>
              </a:extLst>
            </p:cNvPr>
            <p:cNvSpPr/>
            <p:nvPr/>
          </p:nvSpPr>
          <p:spPr>
            <a:xfrm>
              <a:off x="4633890" y="139365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2E0468D-4A6E-0668-9D3A-D914A6BB7A81}"/>
              </a:ext>
            </a:extLst>
          </p:cNvPr>
          <p:cNvGrpSpPr/>
          <p:nvPr/>
        </p:nvGrpSpPr>
        <p:grpSpPr>
          <a:xfrm>
            <a:off x="6491964" y="2818900"/>
            <a:ext cx="2339497" cy="866351"/>
            <a:chOff x="6428400" y="1376242"/>
            <a:chExt cx="2339497" cy="86635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9617A7-67D7-D264-33A8-22DA1FB63916}"/>
                </a:ext>
              </a:extLst>
            </p:cNvPr>
            <p:cNvGrpSpPr/>
            <p:nvPr/>
          </p:nvGrpSpPr>
          <p:grpSpPr>
            <a:xfrm>
              <a:off x="6428400" y="1725267"/>
              <a:ext cx="2339497" cy="517326"/>
              <a:chOff x="7308041" y="1560603"/>
              <a:chExt cx="2339497" cy="51732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A32E63D-CA1A-32E4-6A94-78832CE9EB37}"/>
                  </a:ext>
                </a:extLst>
              </p:cNvPr>
              <p:cNvGrpSpPr/>
              <p:nvPr/>
            </p:nvGrpSpPr>
            <p:grpSpPr>
              <a:xfrm>
                <a:off x="7608682" y="1560603"/>
                <a:ext cx="2038856" cy="436293"/>
                <a:chOff x="6845780" y="831148"/>
                <a:chExt cx="2038856" cy="436293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32584B4-1E98-9571-678D-E9D6552FD3D1}"/>
                    </a:ext>
                  </a:extLst>
                </p:cNvPr>
                <p:cNvSpPr/>
                <p:nvPr/>
              </p:nvSpPr>
              <p:spPr>
                <a:xfrm>
                  <a:off x="7874296" y="831148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수정됨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1DD2697-8FAC-B729-EB63-B2EFBACC56F9}"/>
                    </a:ext>
                  </a:extLst>
                </p:cNvPr>
                <p:cNvSpPr/>
                <p:nvPr/>
              </p:nvSpPr>
              <p:spPr>
                <a:xfrm>
                  <a:off x="6845780" y="83333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8FACC7C-202C-EB75-E708-77D42B4CB562}"/>
                  </a:ext>
                </a:extLst>
              </p:cNvPr>
              <p:cNvSpPr/>
              <p:nvPr/>
            </p:nvSpPr>
            <p:spPr>
              <a:xfrm>
                <a:off x="7308041" y="1847146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9FEAA0A-7C85-6801-A070-F188A935880C}"/>
                </a:ext>
              </a:extLst>
            </p:cNvPr>
            <p:cNvSpPr/>
            <p:nvPr/>
          </p:nvSpPr>
          <p:spPr>
            <a:xfrm>
              <a:off x="7188515" y="137624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825C07-AA44-C119-B39A-7947564B78AB}"/>
              </a:ext>
            </a:extLst>
          </p:cNvPr>
          <p:cNvGrpSpPr/>
          <p:nvPr/>
        </p:nvGrpSpPr>
        <p:grpSpPr>
          <a:xfrm>
            <a:off x="9090859" y="2813275"/>
            <a:ext cx="2343685" cy="902100"/>
            <a:chOff x="9027295" y="1370617"/>
            <a:chExt cx="2343685" cy="90210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FB3059A-E848-BB90-D6C3-4D25F0CD058F}"/>
                </a:ext>
              </a:extLst>
            </p:cNvPr>
            <p:cNvGrpSpPr/>
            <p:nvPr/>
          </p:nvGrpSpPr>
          <p:grpSpPr>
            <a:xfrm>
              <a:off x="9027295" y="1728880"/>
              <a:ext cx="2343685" cy="543837"/>
              <a:chOff x="9460523" y="1565610"/>
              <a:chExt cx="2343685" cy="54383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963D69A-C855-4101-5D85-16C4088BB2CF}"/>
                  </a:ext>
                </a:extLst>
              </p:cNvPr>
              <p:cNvGrpSpPr/>
              <p:nvPr/>
            </p:nvGrpSpPr>
            <p:grpSpPr>
              <a:xfrm>
                <a:off x="9771914" y="1565610"/>
                <a:ext cx="2032294" cy="437698"/>
                <a:chOff x="8377224" y="1514864"/>
                <a:chExt cx="2032294" cy="43769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A139B3F-7362-124D-46FC-722B82EC5C26}"/>
                    </a:ext>
                  </a:extLst>
                </p:cNvPr>
                <p:cNvSpPr/>
                <p:nvPr/>
              </p:nvSpPr>
              <p:spPr>
                <a:xfrm>
                  <a:off x="9399178" y="151486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삭제됨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57CC660-8D71-2D3F-E6FE-D4A06FC7B94A}"/>
                    </a:ext>
                  </a:extLst>
                </p:cNvPr>
                <p:cNvSpPr/>
                <p:nvPr/>
              </p:nvSpPr>
              <p:spPr>
                <a:xfrm>
                  <a:off x="8377224" y="1518453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C11DE36-2C60-BEB6-865F-0247AA3A9BBF}"/>
                  </a:ext>
                </a:extLst>
              </p:cNvPr>
              <p:cNvSpPr/>
              <p:nvPr/>
            </p:nvSpPr>
            <p:spPr>
              <a:xfrm>
                <a:off x="9460523" y="187866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B5832AD-918B-D082-CE43-EE0F48C72A01}"/>
                </a:ext>
              </a:extLst>
            </p:cNvPr>
            <p:cNvSpPr/>
            <p:nvPr/>
          </p:nvSpPr>
          <p:spPr>
            <a:xfrm>
              <a:off x="9826826" y="1370617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392F0A4-E1D2-1D31-8BB7-E567079AFFAA}"/>
              </a:ext>
            </a:extLst>
          </p:cNvPr>
          <p:cNvGrpSpPr/>
          <p:nvPr/>
        </p:nvGrpSpPr>
        <p:grpSpPr>
          <a:xfrm>
            <a:off x="390560" y="641261"/>
            <a:ext cx="2374790" cy="906559"/>
            <a:chOff x="8977221" y="3944636"/>
            <a:chExt cx="2374790" cy="906559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C513B9E-E148-5900-D0F6-C42D6CCD3F1E}"/>
                </a:ext>
              </a:extLst>
            </p:cNvPr>
            <p:cNvGrpSpPr/>
            <p:nvPr/>
          </p:nvGrpSpPr>
          <p:grpSpPr>
            <a:xfrm>
              <a:off x="8983853" y="4293578"/>
              <a:ext cx="2368158" cy="557617"/>
              <a:chOff x="-124873" y="4127588"/>
              <a:chExt cx="2368158" cy="55761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823EB9A-24CA-ADC2-A31E-F8B4818EF2B9}"/>
                  </a:ext>
                </a:extLst>
              </p:cNvPr>
              <p:cNvGrpSpPr/>
              <p:nvPr/>
            </p:nvGrpSpPr>
            <p:grpSpPr>
              <a:xfrm>
                <a:off x="204133" y="4127588"/>
                <a:ext cx="2039152" cy="434109"/>
                <a:chOff x="123945" y="4147250"/>
                <a:chExt cx="2039152" cy="434109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0844B34-4A10-286F-8863-606CC6B21E62}"/>
                    </a:ext>
                  </a:extLst>
                </p:cNvPr>
                <p:cNvSpPr/>
                <p:nvPr/>
              </p:nvSpPr>
              <p:spPr>
                <a:xfrm>
                  <a:off x="1152757" y="414725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 조회됨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E8493B5-C9F5-9781-BA42-62C7FD5D312B}"/>
                    </a:ext>
                  </a:extLst>
                </p:cNvPr>
                <p:cNvSpPr/>
                <p:nvPr/>
              </p:nvSpPr>
              <p:spPr>
                <a:xfrm>
                  <a:off x="123945" y="414725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보고서조회</a:t>
                  </a:r>
                </a:p>
              </p:txBody>
            </p:sp>
          </p:grp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E104FE1-AAA6-473A-8672-B6F16DDD9265}"/>
                  </a:ext>
                </a:extLst>
              </p:cNvPr>
              <p:cNvSpPr/>
              <p:nvPr/>
            </p:nvSpPr>
            <p:spPr>
              <a:xfrm>
                <a:off x="-124873" y="445442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학부모</a:t>
                </a: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A9BEBB1-E3B9-B930-6459-F8B601182B9E}"/>
                </a:ext>
              </a:extLst>
            </p:cNvPr>
            <p:cNvSpPr/>
            <p:nvPr/>
          </p:nvSpPr>
          <p:spPr>
            <a:xfrm>
              <a:off x="8977221" y="394463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보고서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DFBB5A0-D2AF-8598-6AB4-88C9D7321750}"/>
              </a:ext>
            </a:extLst>
          </p:cNvPr>
          <p:cNvGrpSpPr/>
          <p:nvPr/>
        </p:nvGrpSpPr>
        <p:grpSpPr>
          <a:xfrm>
            <a:off x="2909838" y="58929"/>
            <a:ext cx="10104197" cy="1652616"/>
            <a:chOff x="4439471" y="-154494"/>
            <a:chExt cx="9162087" cy="16526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4342E1C-0D6E-4DDE-8E7C-26D515E2A0B5}"/>
                </a:ext>
              </a:extLst>
            </p:cNvPr>
            <p:cNvGrpSpPr/>
            <p:nvPr/>
          </p:nvGrpSpPr>
          <p:grpSpPr>
            <a:xfrm>
              <a:off x="4439471" y="-127726"/>
              <a:ext cx="9162087" cy="1625848"/>
              <a:chOff x="-21685" y="2155137"/>
              <a:chExt cx="9162087" cy="1625848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AD6A2D31-0E41-E568-25C8-69EA75342665}"/>
                  </a:ext>
                </a:extLst>
              </p:cNvPr>
              <p:cNvSpPr/>
              <p:nvPr/>
            </p:nvSpPr>
            <p:spPr>
              <a:xfrm>
                <a:off x="-21685" y="2155137"/>
                <a:ext cx="9162087" cy="162584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70782C2-32C3-73DC-4AA1-2A9D1E9FF283}"/>
                  </a:ext>
                </a:extLst>
              </p:cNvPr>
              <p:cNvGrpSpPr/>
              <p:nvPr/>
            </p:nvGrpSpPr>
            <p:grpSpPr>
              <a:xfrm>
                <a:off x="146943" y="2495501"/>
                <a:ext cx="2362610" cy="1030913"/>
                <a:chOff x="174450" y="2490978"/>
                <a:chExt cx="2362610" cy="1030913"/>
              </a:xfrm>
            </p:grpSpPr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C74145EC-5FDF-3D93-172E-E4B22CDB55E4}"/>
                    </a:ext>
                  </a:extLst>
                </p:cNvPr>
                <p:cNvGrpSpPr/>
                <p:nvPr/>
              </p:nvGrpSpPr>
              <p:grpSpPr>
                <a:xfrm>
                  <a:off x="174450" y="2490978"/>
                  <a:ext cx="2362610" cy="1030913"/>
                  <a:chOff x="85026" y="2483584"/>
                  <a:chExt cx="2362610" cy="1030913"/>
                </a:xfrm>
              </p:grpSpPr>
              <p:grpSp>
                <p:nvGrpSpPr>
                  <p:cNvPr id="76" name="그룹 75">
                    <a:extLst>
                      <a:ext uri="{FF2B5EF4-FFF2-40B4-BE49-F238E27FC236}">
                        <a16:creationId xmlns:a16="http://schemas.microsoft.com/office/drawing/2014/main" id="{1009747F-7258-4BFE-70CE-758DF7568D3D}"/>
                      </a:ext>
                    </a:extLst>
                  </p:cNvPr>
                  <p:cNvGrpSpPr/>
                  <p:nvPr/>
                </p:nvGrpSpPr>
                <p:grpSpPr>
                  <a:xfrm>
                    <a:off x="85026" y="3006435"/>
                    <a:ext cx="2362610" cy="508062"/>
                    <a:chOff x="85026" y="3006435"/>
                    <a:chExt cx="2362610" cy="508062"/>
                  </a:xfrm>
                </p:grpSpPr>
                <p:grpSp>
                  <p:nvGrpSpPr>
                    <p:cNvPr id="24" name="그룹 23">
                      <a:extLst>
                        <a:ext uri="{FF2B5EF4-FFF2-40B4-BE49-F238E27FC236}">
                          <a16:creationId xmlns:a16="http://schemas.microsoft.com/office/drawing/2014/main" id="{699EF550-DFD9-AF22-5263-40181AFFA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6417" y="3006435"/>
                      <a:ext cx="2051219" cy="434110"/>
                      <a:chOff x="396417" y="3006435"/>
                      <a:chExt cx="2051219" cy="434110"/>
                    </a:xfrm>
                  </p:grpSpPr>
                  <p:sp>
                    <p:nvSpPr>
                      <p:cNvPr id="6" name="직사각형 5">
                        <a:extLst>
                          <a:ext uri="{FF2B5EF4-FFF2-40B4-BE49-F238E27FC236}">
                            <a16:creationId xmlns:a16="http://schemas.microsoft.com/office/drawing/2014/main" id="{7676B6D7-7710-F0B5-7124-8D9F8D75C5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37296" y="3006436"/>
                        <a:ext cx="1010340" cy="43410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</a:rPr>
                          <a:t>회원가입됨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직사각형 27">
                        <a:extLst>
                          <a:ext uri="{FF2B5EF4-FFF2-40B4-BE49-F238E27FC236}">
                            <a16:creationId xmlns:a16="http://schemas.microsoft.com/office/drawing/2014/main" id="{4E6FBECF-55A2-249A-A162-0EEA10151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417" y="3006435"/>
                        <a:ext cx="1010340" cy="43410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</a:rPr>
                          <a:t>회원가입</a:t>
                        </a:r>
                      </a:p>
                    </p:txBody>
                  </p:sp>
                </p:grpSp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32C9646F-641E-0047-65C7-E7F699D90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26" y="3283714"/>
                      <a:ext cx="622781" cy="23078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게스트</a:t>
                      </a:r>
                    </a:p>
                  </p:txBody>
                </p:sp>
              </p:grp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E16C79E6-160D-5CCA-98E1-857FCE8F57DC}"/>
                      </a:ext>
                    </a:extLst>
                  </p:cNvPr>
                  <p:cNvSpPr/>
                  <p:nvPr/>
                </p:nvSpPr>
                <p:spPr>
                  <a:xfrm rot="20880011">
                    <a:off x="89856" y="2483584"/>
                    <a:ext cx="1010340" cy="43410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관리자 관리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</a:rPr>
                      <a:t>or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초대 코드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</a:rPr>
                      <a:t>?</a:t>
                    </a:r>
                    <a:endParaRPr lang="ko-KR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C39F8DA-2413-DC71-C999-75E0C04B8FC0}"/>
                    </a:ext>
                  </a:extLst>
                </p:cNvPr>
                <p:cNvSpPr/>
                <p:nvPr/>
              </p:nvSpPr>
              <p:spPr>
                <a:xfrm>
                  <a:off x="1019205" y="2628241"/>
                  <a:ext cx="1010340" cy="43410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3B858B66-EEB1-DFAA-164F-38C425A31482}"/>
                  </a:ext>
                </a:extLst>
              </p:cNvPr>
              <p:cNvGrpSpPr/>
              <p:nvPr/>
            </p:nvGrpSpPr>
            <p:grpSpPr>
              <a:xfrm>
                <a:off x="2578561" y="2630219"/>
                <a:ext cx="2374753" cy="941783"/>
                <a:chOff x="2606068" y="2625696"/>
                <a:chExt cx="2374753" cy="941783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F57DC5A6-79D6-A8BD-541B-DE5208C6A474}"/>
                    </a:ext>
                  </a:extLst>
                </p:cNvPr>
                <p:cNvGrpSpPr/>
                <p:nvPr/>
              </p:nvGrpSpPr>
              <p:grpSpPr>
                <a:xfrm>
                  <a:off x="2606068" y="3015671"/>
                  <a:ext cx="2374753" cy="551808"/>
                  <a:chOff x="2273967" y="3004127"/>
                  <a:chExt cx="2374753" cy="551808"/>
                </a:xfrm>
              </p:grpSpPr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3137889A-9445-85AA-4174-731E02E084B3}"/>
                      </a:ext>
                    </a:extLst>
                  </p:cNvPr>
                  <p:cNvGrpSpPr/>
                  <p:nvPr/>
                </p:nvGrpSpPr>
                <p:grpSpPr>
                  <a:xfrm>
                    <a:off x="2599585" y="3004127"/>
                    <a:ext cx="2049135" cy="436417"/>
                    <a:chOff x="2599585" y="3004127"/>
                    <a:chExt cx="2049135" cy="436417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58EC9D1-459C-A233-B213-69AF0328E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8380" y="3004127"/>
                      <a:ext cx="1010340" cy="43410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수정됨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885767E2-563D-6CE7-4306-3303734FD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9585" y="3006435"/>
                      <a:ext cx="1010340" cy="434109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회원정보수정</a:t>
                      </a:r>
                    </a:p>
                  </p:txBody>
                </p:sp>
              </p:grp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BEC49856-A25F-4563-FA81-BD1C330BE971}"/>
                      </a:ext>
                    </a:extLst>
                  </p:cNvPr>
                  <p:cNvSpPr/>
                  <p:nvPr/>
                </p:nvSpPr>
                <p:spPr>
                  <a:xfrm>
                    <a:off x="2273967" y="3325152"/>
                    <a:ext cx="622781" cy="23078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회원</a:t>
                    </a:r>
                  </a:p>
                </p:txBody>
              </p:sp>
            </p:grp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6FD3C151-6AD2-DE79-6B33-6ECF05BB52C6}"/>
                    </a:ext>
                  </a:extLst>
                </p:cNvPr>
                <p:cNvSpPr/>
                <p:nvPr/>
              </p:nvSpPr>
              <p:spPr>
                <a:xfrm>
                  <a:off x="3382076" y="2625696"/>
                  <a:ext cx="1010340" cy="43410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회원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484A0046-FFA9-2A6F-9439-FB1EC2803B83}"/>
                  </a:ext>
                </a:extLst>
              </p:cNvPr>
              <p:cNvGrpSpPr/>
              <p:nvPr/>
            </p:nvGrpSpPr>
            <p:grpSpPr>
              <a:xfrm>
                <a:off x="5064056" y="2678451"/>
                <a:ext cx="2373411" cy="889028"/>
                <a:chOff x="5064056" y="2678451"/>
                <a:chExt cx="2373411" cy="889028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E8192A2C-3369-CD52-38A5-C6ACCF965C29}"/>
                    </a:ext>
                  </a:extLst>
                </p:cNvPr>
                <p:cNvGrpSpPr/>
                <p:nvPr/>
              </p:nvGrpSpPr>
              <p:grpSpPr>
                <a:xfrm>
                  <a:off x="5064056" y="3022536"/>
                  <a:ext cx="2373411" cy="544943"/>
                  <a:chOff x="4489278" y="2997198"/>
                  <a:chExt cx="2373411" cy="544943"/>
                </a:xfrm>
              </p:grpSpPr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785A85DD-ADB1-AAAF-EFE7-1CEEBE498B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69" y="2997198"/>
                    <a:ext cx="2062020" cy="443346"/>
                    <a:chOff x="4800669" y="2997198"/>
                    <a:chExt cx="2062020" cy="443346"/>
                  </a:xfrm>
                </p:grpSpPr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39C58E59-650D-B4ED-C4FD-E7CB7C092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2349" y="2997198"/>
                      <a:ext cx="1010340" cy="43410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회원탈퇴됨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A64A01C4-E196-F32F-A624-560E58C7C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0669" y="3006435"/>
                      <a:ext cx="1010340" cy="434109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p:txBody>
                </p:sp>
              </p:grp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33EB8FB2-1188-1FC8-6D82-611397D2A835}"/>
                      </a:ext>
                    </a:extLst>
                  </p:cNvPr>
                  <p:cNvSpPr/>
                  <p:nvPr/>
                </p:nvSpPr>
                <p:spPr>
                  <a:xfrm>
                    <a:off x="4489278" y="3311358"/>
                    <a:ext cx="622781" cy="23078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회원</a:t>
                    </a:r>
                  </a:p>
                </p:txBody>
              </p:sp>
            </p:grp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0F82B73-2932-67BD-DCCE-2D0A896BEDCA}"/>
                    </a:ext>
                  </a:extLst>
                </p:cNvPr>
                <p:cNvSpPr/>
                <p:nvPr/>
              </p:nvSpPr>
              <p:spPr>
                <a:xfrm>
                  <a:off x="5880617" y="2678451"/>
                  <a:ext cx="1010340" cy="43410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회원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C8A14E-5D2F-F980-1653-C9A0881B2A79}"/>
                </a:ext>
              </a:extLst>
            </p:cNvPr>
            <p:cNvSpPr txBox="1"/>
            <p:nvPr/>
          </p:nvSpPr>
          <p:spPr>
            <a:xfrm>
              <a:off x="4532537" y="-15449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 컨텍스트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8B1E59-CA12-1E6E-1035-C8321593AEA2}"/>
              </a:ext>
            </a:extLst>
          </p:cNvPr>
          <p:cNvGrpSpPr/>
          <p:nvPr/>
        </p:nvGrpSpPr>
        <p:grpSpPr>
          <a:xfrm>
            <a:off x="111541" y="3969610"/>
            <a:ext cx="11240572" cy="2831201"/>
            <a:chOff x="111541" y="3969610"/>
            <a:chExt cx="11240572" cy="2831201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657BC49-E2BC-57EB-0465-652F6D8D7232}"/>
                </a:ext>
              </a:extLst>
            </p:cNvPr>
            <p:cNvSpPr/>
            <p:nvPr/>
          </p:nvSpPr>
          <p:spPr>
            <a:xfrm>
              <a:off x="111541" y="3969610"/>
              <a:ext cx="11240572" cy="2831201"/>
            </a:xfrm>
            <a:prstGeom prst="round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E8ABDED-DED3-6AEC-75C7-A99FC8D0831E}"/>
                </a:ext>
              </a:extLst>
            </p:cNvPr>
            <p:cNvGrpSpPr/>
            <p:nvPr/>
          </p:nvGrpSpPr>
          <p:grpSpPr>
            <a:xfrm>
              <a:off x="5333910" y="4267259"/>
              <a:ext cx="5926058" cy="1443309"/>
              <a:chOff x="3026777" y="5197613"/>
              <a:chExt cx="5926058" cy="1443309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0143DD49-81BD-A297-C6B0-3F54C0471FF9}"/>
                  </a:ext>
                </a:extLst>
              </p:cNvPr>
              <p:cNvGrpSpPr/>
              <p:nvPr/>
            </p:nvGrpSpPr>
            <p:grpSpPr>
              <a:xfrm>
                <a:off x="3026777" y="5197613"/>
                <a:ext cx="5926058" cy="1443309"/>
                <a:chOff x="2936309" y="4935251"/>
                <a:chExt cx="5926058" cy="1443309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9E9F58A-D929-1EF2-3EB1-BBE1841AA642}"/>
                    </a:ext>
                  </a:extLst>
                </p:cNvPr>
                <p:cNvSpPr/>
                <p:nvPr/>
              </p:nvSpPr>
              <p:spPr>
                <a:xfrm>
                  <a:off x="5597536" y="535101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정답 맞춤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8EB4F0-3704-B773-2C35-B87DE572C294}"/>
                    </a:ext>
                  </a:extLst>
                </p:cNvPr>
                <p:cNvSpPr/>
                <p:nvPr/>
              </p:nvSpPr>
              <p:spPr>
                <a:xfrm>
                  <a:off x="7852027" y="5367425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평가 등록됨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2ED785C-F36E-DB02-991C-E8EE21125271}"/>
                    </a:ext>
                  </a:extLst>
                </p:cNvPr>
                <p:cNvSpPr/>
                <p:nvPr/>
              </p:nvSpPr>
              <p:spPr>
                <a:xfrm>
                  <a:off x="5597536" y="594445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정답 틀림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4D6F365-AE29-E250-0B4C-2D17D81A4EB6}"/>
                    </a:ext>
                  </a:extLst>
                </p:cNvPr>
                <p:cNvSpPr/>
                <p:nvPr/>
              </p:nvSpPr>
              <p:spPr>
                <a:xfrm>
                  <a:off x="6759825" y="594445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오답노트에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추가됨</a:t>
                  </a: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E5993D6B-A84F-3850-08BF-E4FFC367E8A4}"/>
                    </a:ext>
                  </a:extLst>
                </p:cNvPr>
                <p:cNvGrpSpPr/>
                <p:nvPr/>
              </p:nvGrpSpPr>
              <p:grpSpPr>
                <a:xfrm>
                  <a:off x="2936309" y="4935251"/>
                  <a:ext cx="2518212" cy="981674"/>
                  <a:chOff x="3370414" y="4981203"/>
                  <a:chExt cx="2518212" cy="981674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40A582DB-817F-A67F-56CB-DF98301B7376}"/>
                      </a:ext>
                    </a:extLst>
                  </p:cNvPr>
                  <p:cNvSpPr/>
                  <p:nvPr/>
                </p:nvSpPr>
                <p:spPr>
                  <a:xfrm rot="20880011">
                    <a:off x="3370414" y="4981203"/>
                    <a:ext cx="1010340" cy="43410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학습 문제별로 </a:t>
                    </a:r>
                    <a:r>
                      <a:rPr lang="ko-KR" altLang="en-US" sz="1000" dirty="0" err="1">
                        <a:solidFill>
                          <a:schemeClr val="bg1"/>
                        </a:solidFill>
                      </a:rPr>
                      <a:t>할건지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</a:rPr>
                      <a:t>,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</a:rPr>
                      <a:t>단원별로 </a:t>
                    </a:r>
                    <a:r>
                      <a:rPr lang="ko-KR" altLang="en-US" sz="1000" dirty="0" err="1">
                        <a:solidFill>
                          <a:schemeClr val="bg1"/>
                        </a:solidFill>
                      </a:rPr>
                      <a:t>할건지</a:t>
                    </a:r>
                    <a:endParaRPr lang="ko-KR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3FBD1FE9-5C15-EAB7-669D-E03B93AF05BD}"/>
                      </a:ext>
                    </a:extLst>
                  </p:cNvPr>
                  <p:cNvGrpSpPr/>
                  <p:nvPr/>
                </p:nvGrpSpPr>
                <p:grpSpPr>
                  <a:xfrm>
                    <a:off x="3537684" y="5406202"/>
                    <a:ext cx="2350942" cy="556675"/>
                    <a:chOff x="3537684" y="5406202"/>
                    <a:chExt cx="2350942" cy="556675"/>
                  </a:xfrm>
                </p:grpSpPr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7B9D0247-0198-70E4-DDA9-AEDCAB3A3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5365" y="5406202"/>
                      <a:ext cx="2033261" cy="436417"/>
                      <a:chOff x="3855365" y="5406202"/>
                      <a:chExt cx="2033261" cy="436417"/>
                    </a:xfrm>
                  </p:grpSpPr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06A1C476-3C08-DF6D-4EF4-3C2E423A0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8286" y="5406202"/>
                        <a:ext cx="1010340" cy="43410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</a:rPr>
                          <a:t>학습 문제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1000" dirty="0" err="1">
                            <a:solidFill>
                              <a:schemeClr val="tx1"/>
                            </a:solidFill>
                          </a:rPr>
                          <a:t>보여짐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246F82BD-C171-A77B-78AB-226638114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5365" y="5408510"/>
                        <a:ext cx="1010340" cy="43410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</a:rPr>
                          <a:t>문제풀기</a:t>
                        </a:r>
                      </a:p>
                    </p:txBody>
                  </p:sp>
                </p:grpSp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id="{935D25B3-7A76-58EA-9036-8492A7218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684" y="5732094"/>
                      <a:ext cx="622781" cy="23078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학생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E39AA55-16D0-3500-45FF-B8E0E2D1316D}"/>
                  </a:ext>
                </a:extLst>
              </p:cNvPr>
              <p:cNvSpPr/>
              <p:nvPr/>
            </p:nvSpPr>
            <p:spPr>
              <a:xfrm>
                <a:off x="4046442" y="5269696"/>
                <a:ext cx="1010340" cy="4341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9D9A4AA-AEDD-B694-1199-FEE9091BC7E6}"/>
                </a:ext>
              </a:extLst>
            </p:cNvPr>
            <p:cNvGrpSpPr/>
            <p:nvPr/>
          </p:nvGrpSpPr>
          <p:grpSpPr>
            <a:xfrm>
              <a:off x="288702" y="4321546"/>
              <a:ext cx="2402314" cy="1798418"/>
              <a:chOff x="7395868" y="4582878"/>
              <a:chExt cx="2402314" cy="1798418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A5EE4F9-62FC-E79A-B292-2C0CCA00BC26}"/>
                  </a:ext>
                </a:extLst>
              </p:cNvPr>
              <p:cNvGrpSpPr/>
              <p:nvPr/>
            </p:nvGrpSpPr>
            <p:grpSpPr>
              <a:xfrm>
                <a:off x="7437467" y="4900939"/>
                <a:ext cx="2360715" cy="1480357"/>
                <a:chOff x="5581922" y="3712966"/>
                <a:chExt cx="2360715" cy="1480357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BE9F4F1-F2D7-EC07-315A-16C22C9C6F23}"/>
                    </a:ext>
                  </a:extLst>
                </p:cNvPr>
                <p:cNvSpPr/>
                <p:nvPr/>
              </p:nvSpPr>
              <p:spPr>
                <a:xfrm>
                  <a:off x="6932297" y="371296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오늘할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공부 단원 조회됨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6B907CC-7D46-47CF-92A0-5FEA37A77A0D}"/>
                    </a:ext>
                  </a:extLst>
                </p:cNvPr>
                <p:cNvSpPr/>
                <p:nvPr/>
              </p:nvSpPr>
              <p:spPr>
                <a:xfrm>
                  <a:off x="6932297" y="424025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복습할 단원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조회됨</a:t>
                  </a: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EB2E01CD-09CB-B9AF-D887-430354C67F5D}"/>
                    </a:ext>
                  </a:extLst>
                </p:cNvPr>
                <p:cNvSpPr/>
                <p:nvPr/>
              </p:nvSpPr>
              <p:spPr>
                <a:xfrm>
                  <a:off x="5893313" y="374393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학습조회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5FB41EB2-0332-AE15-7CE1-2FF355857D12}"/>
                    </a:ext>
                  </a:extLst>
                </p:cNvPr>
                <p:cNvSpPr/>
                <p:nvPr/>
              </p:nvSpPr>
              <p:spPr>
                <a:xfrm>
                  <a:off x="6925033" y="475921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학습 진행도 조회됨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657EBAD-906E-6DAD-7F21-9D3DB5553D3E}"/>
                    </a:ext>
                  </a:extLst>
                </p:cNvPr>
                <p:cNvSpPr/>
                <p:nvPr/>
              </p:nvSpPr>
              <p:spPr>
                <a:xfrm>
                  <a:off x="5581922" y="4062273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학생</a:t>
                  </a:r>
                </a:p>
              </p:txBody>
            </p: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8A94F45-BB6D-2B8C-55EC-30D529E929BE}"/>
                  </a:ext>
                </a:extLst>
              </p:cNvPr>
              <p:cNvSpPr/>
              <p:nvPr/>
            </p:nvSpPr>
            <p:spPr>
              <a:xfrm>
                <a:off x="7395868" y="4582878"/>
                <a:ext cx="1010340" cy="4341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6A1E827-5A9C-966A-10A3-A6861128C409}"/>
                </a:ext>
              </a:extLst>
            </p:cNvPr>
            <p:cNvGrpSpPr/>
            <p:nvPr/>
          </p:nvGrpSpPr>
          <p:grpSpPr>
            <a:xfrm>
              <a:off x="2846842" y="4337470"/>
              <a:ext cx="2359778" cy="937116"/>
              <a:chOff x="196001" y="5269696"/>
              <a:chExt cx="2359778" cy="93711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0AAD4906-7F6F-B9B2-6EE7-EBC836B15521}"/>
                  </a:ext>
                </a:extLst>
              </p:cNvPr>
              <p:cNvGrpSpPr/>
              <p:nvPr/>
            </p:nvGrpSpPr>
            <p:grpSpPr>
              <a:xfrm>
                <a:off x="196001" y="5615754"/>
                <a:ext cx="2359778" cy="591058"/>
                <a:chOff x="580961" y="4789304"/>
                <a:chExt cx="2359778" cy="591058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D5A92E96-0801-3298-4476-5ECE7D2ECC63}"/>
                    </a:ext>
                  </a:extLst>
                </p:cNvPr>
                <p:cNvGrpSpPr/>
                <p:nvPr/>
              </p:nvGrpSpPr>
              <p:grpSpPr>
                <a:xfrm>
                  <a:off x="901587" y="4789304"/>
                  <a:ext cx="2039152" cy="441284"/>
                  <a:chOff x="1815692" y="4794047"/>
                  <a:chExt cx="2039152" cy="441284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6E4640D6-4CB8-87D2-526D-8D1D6BFBAE90}"/>
                      </a:ext>
                    </a:extLst>
                  </p:cNvPr>
                  <p:cNvSpPr/>
                  <p:nvPr/>
                </p:nvSpPr>
                <p:spPr>
                  <a:xfrm>
                    <a:off x="2844504" y="4794047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학습 시작됨</a:t>
                    </a: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3611A4A4-7809-DD62-DBA7-34489771ED13}"/>
                      </a:ext>
                    </a:extLst>
                  </p:cNvPr>
                  <p:cNvSpPr/>
                  <p:nvPr/>
                </p:nvSpPr>
                <p:spPr>
                  <a:xfrm>
                    <a:off x="1815692" y="4801222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학습시작</a:t>
                    </a:r>
                  </a:p>
                </p:txBody>
              </p:sp>
            </p:grp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50C299D4-D276-CB53-6D80-6FECC5E2CFA2}"/>
                    </a:ext>
                  </a:extLst>
                </p:cNvPr>
                <p:cNvSpPr/>
                <p:nvPr/>
              </p:nvSpPr>
              <p:spPr>
                <a:xfrm>
                  <a:off x="580961" y="5149579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E2F76781-D995-ABCE-EA53-22E5403AC816}"/>
                  </a:ext>
                </a:extLst>
              </p:cNvPr>
              <p:cNvSpPr/>
              <p:nvPr/>
            </p:nvSpPr>
            <p:spPr>
              <a:xfrm>
                <a:off x="986749" y="5269696"/>
                <a:ext cx="1010340" cy="4341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19FBDCC-2E1D-15CE-8DB2-B1DC58C76243}"/>
                </a:ext>
              </a:extLst>
            </p:cNvPr>
            <p:cNvGrpSpPr/>
            <p:nvPr/>
          </p:nvGrpSpPr>
          <p:grpSpPr>
            <a:xfrm>
              <a:off x="8873083" y="5799949"/>
              <a:ext cx="2320530" cy="931822"/>
              <a:chOff x="9474172" y="5269696"/>
              <a:chExt cx="2320530" cy="93182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ACDCA2AD-69FB-6485-730A-B126CF6BA0EA}"/>
                  </a:ext>
                </a:extLst>
              </p:cNvPr>
              <p:cNvGrpSpPr/>
              <p:nvPr/>
            </p:nvGrpSpPr>
            <p:grpSpPr>
              <a:xfrm>
                <a:off x="9474172" y="5616120"/>
                <a:ext cx="2320530" cy="585398"/>
                <a:chOff x="9460523" y="5457986"/>
                <a:chExt cx="2320530" cy="585398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609192B-A745-78EF-2E9F-04E9E766CEA9}"/>
                    </a:ext>
                  </a:extLst>
                </p:cNvPr>
                <p:cNvGrpSpPr/>
                <p:nvPr/>
              </p:nvGrpSpPr>
              <p:grpSpPr>
                <a:xfrm>
                  <a:off x="9726447" y="5457986"/>
                  <a:ext cx="2054606" cy="443345"/>
                  <a:chOff x="6543999" y="4733761"/>
                  <a:chExt cx="2054606" cy="443345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C79D67FF-0772-E967-6059-A300B9B038C8}"/>
                      </a:ext>
                    </a:extLst>
                  </p:cNvPr>
                  <p:cNvSpPr/>
                  <p:nvPr/>
                </p:nvSpPr>
                <p:spPr>
                  <a:xfrm>
                    <a:off x="7588265" y="4733761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>
                        <a:solidFill>
                          <a:schemeClr val="tx1"/>
                        </a:solidFill>
                      </a:rPr>
                      <a:t>즐겨찾기에</a:t>
                    </a:r>
                    <a:endParaRPr lang="en-US" altLang="ko-KR" sz="10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추가됨</a:t>
                    </a: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3B7D1692-FF80-0FBE-C08F-A494E5468608}"/>
                      </a:ext>
                    </a:extLst>
                  </p:cNvPr>
                  <p:cNvSpPr/>
                  <p:nvPr/>
                </p:nvSpPr>
                <p:spPr>
                  <a:xfrm>
                    <a:off x="6543999" y="4742997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>
                        <a:solidFill>
                          <a:schemeClr val="tx1"/>
                        </a:solidFill>
                      </a:rPr>
                      <a:t>즐겨찾기추가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54A084A9-7D5F-D892-8909-41E5AB2C0B69}"/>
                    </a:ext>
                  </a:extLst>
                </p:cNvPr>
                <p:cNvSpPr/>
                <p:nvPr/>
              </p:nvSpPr>
              <p:spPr>
                <a:xfrm>
                  <a:off x="9460523" y="5812601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926509D-FB62-99E2-D1AA-D88894C60A63}"/>
                  </a:ext>
                </a:extLst>
              </p:cNvPr>
              <p:cNvSpPr/>
              <p:nvPr/>
            </p:nvSpPr>
            <p:spPr>
              <a:xfrm>
                <a:off x="10191993" y="5269696"/>
                <a:ext cx="1010340" cy="4341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학습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B61F82B-7564-BA8E-ABE8-B033D7506406}"/>
                </a:ext>
              </a:extLst>
            </p:cNvPr>
            <p:cNvSpPr txBox="1"/>
            <p:nvPr/>
          </p:nvSpPr>
          <p:spPr>
            <a:xfrm>
              <a:off x="321155" y="398068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학습 컨텍스트</a:t>
              </a: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8CAA042-7C8E-935F-64D9-DDAB3CDE6707}"/>
              </a:ext>
            </a:extLst>
          </p:cNvPr>
          <p:cNvSpPr/>
          <p:nvPr/>
        </p:nvSpPr>
        <p:spPr>
          <a:xfrm rot="20880011">
            <a:off x="9662596" y="4301233"/>
            <a:ext cx="1010340" cy="43410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평가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정보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어떻게 관리</a:t>
            </a:r>
            <a:r>
              <a:rPr lang="en-US" altLang="ko-KR" sz="1000" dirty="0">
                <a:solidFill>
                  <a:schemeClr val="bg1"/>
                </a:solidFill>
              </a:rPr>
              <a:t>?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5182F17-E2FE-A4F4-A6FF-54393C152CA4}"/>
              </a:ext>
            </a:extLst>
          </p:cNvPr>
          <p:cNvSpPr/>
          <p:nvPr/>
        </p:nvSpPr>
        <p:spPr>
          <a:xfrm>
            <a:off x="11801464" y="957674"/>
            <a:ext cx="1010340" cy="43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회원승인됨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47EB16-E529-2ED3-2393-F075172D0201}"/>
              </a:ext>
            </a:extLst>
          </p:cNvPr>
          <p:cNvSpPr/>
          <p:nvPr/>
        </p:nvSpPr>
        <p:spPr>
          <a:xfrm>
            <a:off x="10749784" y="966911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회원승인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CE6AB70-054F-74E2-AD6B-474824B4E57C}"/>
              </a:ext>
            </a:extLst>
          </p:cNvPr>
          <p:cNvSpPr/>
          <p:nvPr/>
        </p:nvSpPr>
        <p:spPr>
          <a:xfrm>
            <a:off x="10438393" y="1271834"/>
            <a:ext cx="622781" cy="2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E24D6F3-1932-B96C-7814-758C1810CE2B}"/>
              </a:ext>
            </a:extLst>
          </p:cNvPr>
          <p:cNvSpPr/>
          <p:nvPr/>
        </p:nvSpPr>
        <p:spPr>
          <a:xfrm>
            <a:off x="11254954" y="613589"/>
            <a:ext cx="1010340" cy="4341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9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172718" y="403143"/>
            <a:ext cx="14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70782C2-32C3-73DC-4AA1-2A9D1E9FF283}"/>
              </a:ext>
            </a:extLst>
          </p:cNvPr>
          <p:cNvGrpSpPr/>
          <p:nvPr/>
        </p:nvGrpSpPr>
        <p:grpSpPr>
          <a:xfrm>
            <a:off x="1208464" y="1086794"/>
            <a:ext cx="2605550" cy="893650"/>
            <a:chOff x="174450" y="2628241"/>
            <a:chExt cx="2362610" cy="89365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009747F-7258-4BFE-70CE-758DF7568D3D}"/>
                </a:ext>
              </a:extLst>
            </p:cNvPr>
            <p:cNvGrpSpPr/>
            <p:nvPr/>
          </p:nvGrpSpPr>
          <p:grpSpPr>
            <a:xfrm>
              <a:off x="174450" y="3013829"/>
              <a:ext cx="2362610" cy="508062"/>
              <a:chOff x="85026" y="3006435"/>
              <a:chExt cx="2362610" cy="50806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99EF550-DFD9-AF22-5263-40181AFFA550}"/>
                  </a:ext>
                </a:extLst>
              </p:cNvPr>
              <p:cNvGrpSpPr/>
              <p:nvPr/>
            </p:nvGrpSpPr>
            <p:grpSpPr>
              <a:xfrm>
                <a:off x="396417" y="3006435"/>
                <a:ext cx="2051219" cy="434110"/>
                <a:chOff x="396417" y="3006435"/>
                <a:chExt cx="2051219" cy="43411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676B6D7-7710-F0B5-7124-8D9F8D75C5F1}"/>
                    </a:ext>
                  </a:extLst>
                </p:cNvPr>
                <p:cNvSpPr/>
                <p:nvPr/>
              </p:nvSpPr>
              <p:spPr>
                <a:xfrm>
                  <a:off x="1437296" y="300643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회원가입됨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E6FBECF-55A2-249A-A162-0EEA10151AC6}"/>
                    </a:ext>
                  </a:extLst>
                </p:cNvPr>
                <p:cNvSpPr/>
                <p:nvPr/>
              </p:nvSpPr>
              <p:spPr>
                <a:xfrm>
                  <a:off x="396417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회원가입</a:t>
                  </a:r>
                </a:p>
              </p:txBody>
            </p: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2C9646F-641E-0047-65C7-E7F699D90F92}"/>
                  </a:ext>
                </a:extLst>
              </p:cNvPr>
              <p:cNvSpPr/>
              <p:nvPr/>
            </p:nvSpPr>
            <p:spPr>
              <a:xfrm>
                <a:off x="85026" y="328371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게스트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C39F8DA-2413-DC71-C999-75E0C04B8FC0}"/>
                </a:ext>
              </a:extLst>
            </p:cNvPr>
            <p:cNvSpPr/>
            <p:nvPr/>
          </p:nvSpPr>
          <p:spPr>
            <a:xfrm>
              <a:off x="1019205" y="262824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858B66-EEB1-DFAA-164F-38C425A31482}"/>
              </a:ext>
            </a:extLst>
          </p:cNvPr>
          <p:cNvGrpSpPr/>
          <p:nvPr/>
        </p:nvGrpSpPr>
        <p:grpSpPr>
          <a:xfrm>
            <a:off x="4426902" y="1034110"/>
            <a:ext cx="2618942" cy="941783"/>
            <a:chOff x="2606068" y="2625696"/>
            <a:chExt cx="2374753" cy="94178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57DC5A6-79D6-A8BD-541B-DE5208C6A474}"/>
                </a:ext>
              </a:extLst>
            </p:cNvPr>
            <p:cNvGrpSpPr/>
            <p:nvPr/>
          </p:nvGrpSpPr>
          <p:grpSpPr>
            <a:xfrm>
              <a:off x="2606068" y="3015671"/>
              <a:ext cx="2374753" cy="551808"/>
              <a:chOff x="2273967" y="3004127"/>
              <a:chExt cx="2374753" cy="55180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137889A-9445-85AA-4174-731E02E084B3}"/>
                  </a:ext>
                </a:extLst>
              </p:cNvPr>
              <p:cNvGrpSpPr/>
              <p:nvPr/>
            </p:nvGrpSpPr>
            <p:grpSpPr>
              <a:xfrm>
                <a:off x="2599585" y="3004127"/>
                <a:ext cx="2049135" cy="436417"/>
                <a:chOff x="2599585" y="3004127"/>
                <a:chExt cx="2049135" cy="436417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58EC9D1-459C-A233-B213-69AF0328E870}"/>
                    </a:ext>
                  </a:extLst>
                </p:cNvPr>
                <p:cNvSpPr/>
                <p:nvPr/>
              </p:nvSpPr>
              <p:spPr>
                <a:xfrm>
                  <a:off x="3638380" y="300412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수정됨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885767E2-563D-6CE7-4306-3303734FDD30}"/>
                    </a:ext>
                  </a:extLst>
                </p:cNvPr>
                <p:cNvSpPr/>
                <p:nvPr/>
              </p:nvSpPr>
              <p:spPr>
                <a:xfrm>
                  <a:off x="2599585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회원정보수정</a:t>
                  </a:r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EC49856-A25F-4563-FA81-BD1C330BE971}"/>
                  </a:ext>
                </a:extLst>
              </p:cNvPr>
              <p:cNvSpPr/>
              <p:nvPr/>
            </p:nvSpPr>
            <p:spPr>
              <a:xfrm>
                <a:off x="2273967" y="332515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FD3C151-6AD2-DE79-6B33-6ECF05BB52C6}"/>
                </a:ext>
              </a:extLst>
            </p:cNvPr>
            <p:cNvSpPr/>
            <p:nvPr/>
          </p:nvSpPr>
          <p:spPr>
            <a:xfrm>
              <a:off x="3382076" y="2625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4A0046-FFA9-2A6F-9439-FB1EC2803B83}"/>
              </a:ext>
            </a:extLst>
          </p:cNvPr>
          <p:cNvGrpSpPr/>
          <p:nvPr/>
        </p:nvGrpSpPr>
        <p:grpSpPr>
          <a:xfrm>
            <a:off x="7230787" y="1041277"/>
            <a:ext cx="2617462" cy="889028"/>
            <a:chOff x="5064056" y="2678451"/>
            <a:chExt cx="2373411" cy="88902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8192A2C-3369-CD52-38A5-C6ACCF965C29}"/>
                </a:ext>
              </a:extLst>
            </p:cNvPr>
            <p:cNvGrpSpPr/>
            <p:nvPr/>
          </p:nvGrpSpPr>
          <p:grpSpPr>
            <a:xfrm>
              <a:off x="5064056" y="3022536"/>
              <a:ext cx="2373411" cy="544943"/>
              <a:chOff x="4489278" y="2997198"/>
              <a:chExt cx="2373411" cy="54494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85A85DD-ADB1-AAAF-EFE7-1CEEBE498B71}"/>
                  </a:ext>
                </a:extLst>
              </p:cNvPr>
              <p:cNvGrpSpPr/>
              <p:nvPr/>
            </p:nvGrpSpPr>
            <p:grpSpPr>
              <a:xfrm>
                <a:off x="4800669" y="2997198"/>
                <a:ext cx="2062020" cy="443346"/>
                <a:chOff x="4800669" y="2997198"/>
                <a:chExt cx="2062020" cy="44334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9C58E59-650D-B4ED-C4FD-E7CB7C0927CE}"/>
                    </a:ext>
                  </a:extLst>
                </p:cNvPr>
                <p:cNvSpPr/>
                <p:nvPr/>
              </p:nvSpPr>
              <p:spPr>
                <a:xfrm>
                  <a:off x="5852349" y="2997198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회원탈퇴됨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64A01C4-E196-F32F-A624-560E58C7C97A}"/>
                    </a:ext>
                  </a:extLst>
                </p:cNvPr>
                <p:cNvSpPr/>
                <p:nvPr/>
              </p:nvSpPr>
              <p:spPr>
                <a:xfrm>
                  <a:off x="4800669" y="300643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회원탈퇴</a:t>
                  </a:r>
                </a:p>
              </p:txBody>
            </p:sp>
          </p:grp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EB8FB2-1188-1FC8-6D82-611397D2A835}"/>
                  </a:ext>
                </a:extLst>
              </p:cNvPr>
              <p:cNvSpPr/>
              <p:nvPr/>
            </p:nvSpPr>
            <p:spPr>
              <a:xfrm>
                <a:off x="4489278" y="3311358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회원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0F82B73-2932-67BD-DCCE-2D0A896BEDCA}"/>
                </a:ext>
              </a:extLst>
            </p:cNvPr>
            <p:cNvSpPr/>
            <p:nvPr/>
          </p:nvSpPr>
          <p:spPr>
            <a:xfrm>
              <a:off x="5880617" y="267845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51D5508-22AC-5AC3-255A-C88D5A64E87B}"/>
              </a:ext>
            </a:extLst>
          </p:cNvPr>
          <p:cNvGrpSpPr/>
          <p:nvPr/>
        </p:nvGrpSpPr>
        <p:grpSpPr>
          <a:xfrm>
            <a:off x="1285770" y="2484051"/>
            <a:ext cx="2373411" cy="889028"/>
            <a:chOff x="10438393" y="613589"/>
            <a:chExt cx="2373411" cy="889028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182F17-E2FE-A4F4-A6FF-54393C152CA4}"/>
                </a:ext>
              </a:extLst>
            </p:cNvPr>
            <p:cNvSpPr/>
            <p:nvPr/>
          </p:nvSpPr>
          <p:spPr>
            <a:xfrm>
              <a:off x="11801464" y="95767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회원승인됨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B47EB16-E529-2ED3-2393-F075172D0201}"/>
                </a:ext>
              </a:extLst>
            </p:cNvPr>
            <p:cNvSpPr/>
            <p:nvPr/>
          </p:nvSpPr>
          <p:spPr>
            <a:xfrm>
              <a:off x="10749784" y="966911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회원승인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CE6AB70-054F-74E2-AD6B-474824B4E57C}"/>
                </a:ext>
              </a:extLst>
            </p:cNvPr>
            <p:cNvSpPr/>
            <p:nvPr/>
          </p:nvSpPr>
          <p:spPr>
            <a:xfrm>
              <a:off x="10438393" y="127183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E24D6F3-1932-B96C-7814-758C1810CE2B}"/>
                </a:ext>
              </a:extLst>
            </p:cNvPr>
            <p:cNvSpPr/>
            <p:nvPr/>
          </p:nvSpPr>
          <p:spPr>
            <a:xfrm>
              <a:off x="11254954" y="61358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회원관리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98AEC93-5BFD-FCD6-677B-3A7C444CB834}"/>
              </a:ext>
            </a:extLst>
          </p:cNvPr>
          <p:cNvGrpSpPr/>
          <p:nvPr/>
        </p:nvGrpSpPr>
        <p:grpSpPr>
          <a:xfrm>
            <a:off x="2514133" y="5355380"/>
            <a:ext cx="2373411" cy="889028"/>
            <a:chOff x="10438393" y="613589"/>
            <a:chExt cx="2373411" cy="889028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C601FAF-F4B5-6046-F71E-36B9E2C92A06}"/>
                </a:ext>
              </a:extLst>
            </p:cNvPr>
            <p:cNvSpPr/>
            <p:nvPr/>
          </p:nvSpPr>
          <p:spPr>
            <a:xfrm>
              <a:off x="11801464" y="95767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로그인됨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4188C3-F757-C26B-158B-893BDBDB1D41}"/>
                </a:ext>
              </a:extLst>
            </p:cNvPr>
            <p:cNvSpPr/>
            <p:nvPr/>
          </p:nvSpPr>
          <p:spPr>
            <a:xfrm>
              <a:off x="10749784" y="966911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EE2AAE0-4A23-BDE3-13F8-1965B9545817}"/>
                </a:ext>
              </a:extLst>
            </p:cNvPr>
            <p:cNvSpPr/>
            <p:nvPr/>
          </p:nvSpPr>
          <p:spPr>
            <a:xfrm>
              <a:off x="10438393" y="127183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F4637F3-AF4B-029D-C82A-C4D957472672}"/>
                </a:ext>
              </a:extLst>
            </p:cNvPr>
            <p:cNvSpPr/>
            <p:nvPr/>
          </p:nvSpPr>
          <p:spPr>
            <a:xfrm>
              <a:off x="11254954" y="61358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E8DCC780-2FE8-8C18-343A-C7F459DEF51F}"/>
              </a:ext>
            </a:extLst>
          </p:cNvPr>
          <p:cNvGrpSpPr/>
          <p:nvPr/>
        </p:nvGrpSpPr>
        <p:grpSpPr>
          <a:xfrm>
            <a:off x="5438096" y="5359359"/>
            <a:ext cx="2373411" cy="889028"/>
            <a:chOff x="10438393" y="613589"/>
            <a:chExt cx="2373411" cy="88902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53995D7-08E5-40D2-0D44-2FAABE2370D8}"/>
                </a:ext>
              </a:extLst>
            </p:cNvPr>
            <p:cNvSpPr/>
            <p:nvPr/>
          </p:nvSpPr>
          <p:spPr>
            <a:xfrm>
              <a:off x="11801464" y="95767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로그아웃됨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86B3F13-3B7A-6BEE-9838-C0F2FB895F01}"/>
                </a:ext>
              </a:extLst>
            </p:cNvPr>
            <p:cNvSpPr/>
            <p:nvPr/>
          </p:nvSpPr>
          <p:spPr>
            <a:xfrm>
              <a:off x="10749784" y="966911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36A3B1F-E58F-3148-52D5-8540E94505BE}"/>
                </a:ext>
              </a:extLst>
            </p:cNvPr>
            <p:cNvSpPr/>
            <p:nvPr/>
          </p:nvSpPr>
          <p:spPr>
            <a:xfrm>
              <a:off x="10438393" y="127183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8AA7CA0-6F67-4D90-1CC2-63AFD8123A9D}"/>
                </a:ext>
              </a:extLst>
            </p:cNvPr>
            <p:cNvSpPr/>
            <p:nvPr/>
          </p:nvSpPr>
          <p:spPr>
            <a:xfrm>
              <a:off x="11254954" y="61358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987C86D-E32A-325E-442F-F4C52D3EF963}"/>
              </a:ext>
            </a:extLst>
          </p:cNvPr>
          <p:cNvGrpSpPr/>
          <p:nvPr/>
        </p:nvGrpSpPr>
        <p:grpSpPr>
          <a:xfrm>
            <a:off x="4176483" y="2456910"/>
            <a:ext cx="2373411" cy="889028"/>
            <a:chOff x="10438393" y="613589"/>
            <a:chExt cx="2373411" cy="889028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A1F925-6E95-9BD2-31F9-96948FC463C6}"/>
                </a:ext>
              </a:extLst>
            </p:cNvPr>
            <p:cNvSpPr/>
            <p:nvPr/>
          </p:nvSpPr>
          <p:spPr>
            <a:xfrm>
              <a:off x="11801464" y="957674"/>
              <a:ext cx="1010340" cy="4341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권한수정됨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EC06C3D-1741-FE72-CCF8-ACBAC39158FB}"/>
                </a:ext>
              </a:extLst>
            </p:cNvPr>
            <p:cNvSpPr/>
            <p:nvPr/>
          </p:nvSpPr>
          <p:spPr>
            <a:xfrm>
              <a:off x="10749784" y="966911"/>
              <a:ext cx="1010340" cy="434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회원권한수정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5B3235DB-CED1-9615-CDDF-3EC11895C83E}"/>
                </a:ext>
              </a:extLst>
            </p:cNvPr>
            <p:cNvSpPr/>
            <p:nvPr/>
          </p:nvSpPr>
          <p:spPr>
            <a:xfrm>
              <a:off x="10438393" y="1271834"/>
              <a:ext cx="622781" cy="2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AD0F37A-C37D-C4E8-9641-D1407DCAFBF2}"/>
                </a:ext>
              </a:extLst>
            </p:cNvPr>
            <p:cNvSpPr/>
            <p:nvPr/>
          </p:nvSpPr>
          <p:spPr>
            <a:xfrm>
              <a:off x="11254954" y="61358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회원관리</a:t>
              </a:r>
            </a:p>
          </p:txBody>
        </p:sp>
      </p:grp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4221C2B-EA0A-C260-B904-9C58C062AD46}"/>
              </a:ext>
            </a:extLst>
          </p:cNvPr>
          <p:cNvSpPr/>
          <p:nvPr/>
        </p:nvSpPr>
        <p:spPr>
          <a:xfrm>
            <a:off x="92364" y="307478"/>
            <a:ext cx="11092872" cy="3985900"/>
          </a:xfrm>
          <a:prstGeom prst="roundRect">
            <a:avLst>
              <a:gd name="adj" fmla="val 8331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75A52C3-FDB9-2461-EEEA-26A38F52C4B7}"/>
              </a:ext>
            </a:extLst>
          </p:cNvPr>
          <p:cNvSpPr/>
          <p:nvPr/>
        </p:nvSpPr>
        <p:spPr>
          <a:xfrm>
            <a:off x="3012689" y="1798043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관리자에게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승인 메일 발송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0E821A4-2D4F-CE9A-55ED-C9E179A02AB1}"/>
              </a:ext>
            </a:extLst>
          </p:cNvPr>
          <p:cNvSpPr/>
          <p:nvPr/>
        </p:nvSpPr>
        <p:spPr>
          <a:xfrm>
            <a:off x="2855547" y="3156024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회원에게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승인 메일 발송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F9592-BB8B-5757-294C-4DFB7E6022AD}"/>
              </a:ext>
            </a:extLst>
          </p:cNvPr>
          <p:cNvSpPr/>
          <p:nvPr/>
        </p:nvSpPr>
        <p:spPr>
          <a:xfrm>
            <a:off x="5942718" y="3141688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회원에게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거부 메일 발송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5D5C500-6B93-3424-F3E6-C7BA3BBDB8A0}"/>
              </a:ext>
            </a:extLst>
          </p:cNvPr>
          <p:cNvSpPr/>
          <p:nvPr/>
        </p:nvSpPr>
        <p:spPr>
          <a:xfrm>
            <a:off x="2208001" y="5158478"/>
            <a:ext cx="6046778" cy="139204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1D795F-F124-361A-BD32-E8E2C07F949A}"/>
              </a:ext>
            </a:extLst>
          </p:cNvPr>
          <p:cNvSpPr txBox="1"/>
          <p:nvPr/>
        </p:nvSpPr>
        <p:spPr>
          <a:xfrm>
            <a:off x="4865601" y="5237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642A156-DE17-DD79-87D1-1AD789072B1C}"/>
              </a:ext>
            </a:extLst>
          </p:cNvPr>
          <p:cNvSpPr/>
          <p:nvPr/>
        </p:nvSpPr>
        <p:spPr>
          <a:xfrm>
            <a:off x="226532" y="307479"/>
            <a:ext cx="10958703" cy="36397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2AB702-AEC7-CA44-4C45-18E79E625151}"/>
              </a:ext>
            </a:extLst>
          </p:cNvPr>
          <p:cNvSpPr txBox="1"/>
          <p:nvPr/>
        </p:nvSpPr>
        <p:spPr>
          <a:xfrm>
            <a:off x="4993044" y="571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175CF1-7B3A-C5BC-47FE-7FFC69BDC9E1}"/>
              </a:ext>
            </a:extLst>
          </p:cNvPr>
          <p:cNvCxnSpPr>
            <a:cxnSpLocks/>
            <a:stCxn id="99" idx="4"/>
            <a:endCxn id="2" idx="0"/>
          </p:cNvCxnSpPr>
          <p:nvPr/>
        </p:nvCxnSpPr>
        <p:spPr>
          <a:xfrm flipH="1">
            <a:off x="5231390" y="3947213"/>
            <a:ext cx="474494" cy="12112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B7171B-3C08-B64D-BCC0-7D58166E05E6}"/>
              </a:ext>
            </a:extLst>
          </p:cNvPr>
          <p:cNvSpPr txBox="1"/>
          <p:nvPr/>
        </p:nvSpPr>
        <p:spPr>
          <a:xfrm>
            <a:off x="5627760" y="452826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등록됨</a:t>
            </a:r>
            <a:r>
              <a:rPr lang="en-US" altLang="ko-KR" dirty="0"/>
              <a:t>, </a:t>
            </a:r>
            <a:r>
              <a:rPr lang="ko-KR" altLang="en-US" dirty="0" err="1"/>
              <a:t>탈퇴됨</a:t>
            </a:r>
            <a:r>
              <a:rPr lang="ko-KR" altLang="en-US" dirty="0"/>
              <a:t> 이벤트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83FE035-24F0-F995-4760-099C5E5180B0}"/>
              </a:ext>
            </a:extLst>
          </p:cNvPr>
          <p:cNvSpPr/>
          <p:nvPr/>
        </p:nvSpPr>
        <p:spPr>
          <a:xfrm>
            <a:off x="6178893" y="2447673"/>
            <a:ext cx="1010340" cy="43410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5A4CDC-61C6-09A9-BD26-7834AE2B91F5}"/>
              </a:ext>
            </a:extLst>
          </p:cNvPr>
          <p:cNvSpPr/>
          <p:nvPr/>
        </p:nvSpPr>
        <p:spPr>
          <a:xfrm>
            <a:off x="3241766" y="2471004"/>
            <a:ext cx="1010340" cy="43410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81786B-74A5-E364-8880-C6653CE615A6}"/>
              </a:ext>
            </a:extLst>
          </p:cNvPr>
          <p:cNvSpPr/>
          <p:nvPr/>
        </p:nvSpPr>
        <p:spPr>
          <a:xfrm>
            <a:off x="9504823" y="1067355"/>
            <a:ext cx="1010340" cy="43410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2F00CF-CAC0-C055-64DC-33CF25D1E9BD}"/>
              </a:ext>
            </a:extLst>
          </p:cNvPr>
          <p:cNvSpPr/>
          <p:nvPr/>
        </p:nvSpPr>
        <p:spPr>
          <a:xfrm>
            <a:off x="9479640" y="1732541"/>
            <a:ext cx="1114230" cy="434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회원에게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탈퇴 메일 발송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2DEB8F-EC2A-C731-CE96-890EE67EF3B5}"/>
              </a:ext>
            </a:extLst>
          </p:cNvPr>
          <p:cNvSpPr/>
          <p:nvPr/>
        </p:nvSpPr>
        <p:spPr>
          <a:xfrm>
            <a:off x="3393318" y="1116122"/>
            <a:ext cx="1010340" cy="43410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21966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429510" y="305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D8BB2A-0CEA-8F40-1865-257058CEFD32}"/>
              </a:ext>
            </a:extLst>
          </p:cNvPr>
          <p:cNvGrpSpPr/>
          <p:nvPr/>
        </p:nvGrpSpPr>
        <p:grpSpPr>
          <a:xfrm>
            <a:off x="2822207" y="786015"/>
            <a:ext cx="2659780" cy="980299"/>
            <a:chOff x="4097204" y="195966"/>
            <a:chExt cx="2659780" cy="980299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9B8D9A3-4BD2-3EA6-5BFE-B13E52FC3C4F}"/>
                </a:ext>
              </a:extLst>
            </p:cNvPr>
            <p:cNvGrpSpPr/>
            <p:nvPr/>
          </p:nvGrpSpPr>
          <p:grpSpPr>
            <a:xfrm>
              <a:off x="4097204" y="195966"/>
              <a:ext cx="2659780" cy="980299"/>
              <a:chOff x="-122720" y="17468"/>
              <a:chExt cx="2659780" cy="980299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58786116-842D-E9C4-90A5-7F769050CA76}"/>
                  </a:ext>
                </a:extLst>
              </p:cNvPr>
              <p:cNvGrpSpPr/>
              <p:nvPr/>
            </p:nvGrpSpPr>
            <p:grpSpPr>
              <a:xfrm>
                <a:off x="217725" y="461998"/>
                <a:ext cx="2319335" cy="535769"/>
                <a:chOff x="-41820" y="581707"/>
                <a:chExt cx="2319335" cy="535769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756D4FED-E76A-3997-7B7D-413BC21155E8}"/>
                    </a:ext>
                  </a:extLst>
                </p:cNvPr>
                <p:cNvGrpSpPr/>
                <p:nvPr/>
              </p:nvGrpSpPr>
              <p:grpSpPr>
                <a:xfrm>
                  <a:off x="228522" y="581707"/>
                  <a:ext cx="2048993" cy="438788"/>
                  <a:chOff x="228522" y="581707"/>
                  <a:chExt cx="2048993" cy="438788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D9147DA-5FA8-0961-09E6-0F160C38A70D}"/>
                      </a:ext>
                    </a:extLst>
                  </p:cNvPr>
                  <p:cNvSpPr/>
                  <p:nvPr/>
                </p:nvSpPr>
                <p:spPr>
                  <a:xfrm>
                    <a:off x="1267175" y="581707"/>
                    <a:ext cx="1010340" cy="43410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문제 등록됨</a:t>
                    </a:r>
                  </a:p>
                </p:txBody>
              </p:sp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220E5250-EB5E-BEE4-7B0C-A4218B0FEF5C}"/>
                      </a:ext>
                    </a:extLst>
                  </p:cNvPr>
                  <p:cNvSpPr/>
                  <p:nvPr/>
                </p:nvSpPr>
                <p:spPr>
                  <a:xfrm>
                    <a:off x="228522" y="586386"/>
                    <a:ext cx="1010340" cy="43410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>
                        <a:solidFill>
                          <a:schemeClr val="tx1"/>
                        </a:solidFill>
                      </a:rPr>
                      <a:t>문제등록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48CD1D2-ACAC-A352-D45D-9568C0F4D68E}"/>
                    </a:ext>
                  </a:extLst>
                </p:cNvPr>
                <p:cNvSpPr/>
                <p:nvPr/>
              </p:nvSpPr>
              <p:spPr>
                <a:xfrm>
                  <a:off x="-41820" y="886693"/>
                  <a:ext cx="622781" cy="23078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강사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AF37417-B780-542D-8D87-19DF2BF8812B}"/>
                  </a:ext>
                </a:extLst>
              </p:cNvPr>
              <p:cNvSpPr/>
              <p:nvPr/>
            </p:nvSpPr>
            <p:spPr>
              <a:xfrm rot="20880011">
                <a:off x="-122720" y="17468"/>
                <a:ext cx="1010340" cy="4341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문제 형식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어떻게</a:t>
                </a:r>
                <a:r>
                  <a:rPr lang="en-US" altLang="ko-KR" sz="1000" dirty="0">
                    <a:solidFill>
                      <a:schemeClr val="bg1"/>
                    </a:solidFill>
                  </a:rPr>
                  <a:t>?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265C47C-1D89-466C-EF61-2ABBBAFB7DDF}"/>
                </a:ext>
              </a:extLst>
            </p:cNvPr>
            <p:cNvSpPr/>
            <p:nvPr/>
          </p:nvSpPr>
          <p:spPr>
            <a:xfrm>
              <a:off x="5260066" y="273784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60F22B6-C5BF-67FB-CC4D-40C124003214}"/>
              </a:ext>
            </a:extLst>
          </p:cNvPr>
          <p:cNvGrpSpPr/>
          <p:nvPr/>
        </p:nvGrpSpPr>
        <p:grpSpPr>
          <a:xfrm>
            <a:off x="5747387" y="846282"/>
            <a:ext cx="2340993" cy="899819"/>
            <a:chOff x="6965538" y="272448"/>
            <a:chExt cx="2340993" cy="899819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1D2C547-F363-EA8F-26DE-7C12C88108CA}"/>
                </a:ext>
              </a:extLst>
            </p:cNvPr>
            <p:cNvGrpSpPr/>
            <p:nvPr/>
          </p:nvGrpSpPr>
          <p:grpSpPr>
            <a:xfrm>
              <a:off x="6965538" y="642054"/>
              <a:ext cx="2340993" cy="530213"/>
              <a:chOff x="2193471" y="587263"/>
              <a:chExt cx="2340993" cy="530213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9C2B8FC9-8D9C-2751-13D8-5BB9E25B088E}"/>
                  </a:ext>
                </a:extLst>
              </p:cNvPr>
              <p:cNvGrpSpPr/>
              <p:nvPr/>
            </p:nvGrpSpPr>
            <p:grpSpPr>
              <a:xfrm>
                <a:off x="2488748" y="587263"/>
                <a:ext cx="2045716" cy="434109"/>
                <a:chOff x="1809128" y="651480"/>
                <a:chExt cx="2045716" cy="434109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B0917AEE-6C4C-DE11-2A34-32E8ACC3BFA8}"/>
                    </a:ext>
                  </a:extLst>
                </p:cNvPr>
                <p:cNvSpPr/>
                <p:nvPr/>
              </p:nvSpPr>
              <p:spPr>
                <a:xfrm>
                  <a:off x="2844504" y="65148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수정됨</a:t>
                  </a: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BD27F249-586A-E330-2B06-306843728416}"/>
                    </a:ext>
                  </a:extLst>
                </p:cNvPr>
                <p:cNvSpPr/>
                <p:nvPr/>
              </p:nvSpPr>
              <p:spPr>
                <a:xfrm>
                  <a:off x="1809128" y="65148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4CAFE78-C9DE-9BF8-0A1D-A84B3239DE60}"/>
                  </a:ext>
                </a:extLst>
              </p:cNvPr>
              <p:cNvSpPr/>
              <p:nvPr/>
            </p:nvSpPr>
            <p:spPr>
              <a:xfrm>
                <a:off x="2193471" y="88669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46704BB-A26D-EB75-3564-9D753CFB1DFD}"/>
                </a:ext>
              </a:extLst>
            </p:cNvPr>
            <p:cNvSpPr/>
            <p:nvPr/>
          </p:nvSpPr>
          <p:spPr>
            <a:xfrm>
              <a:off x="7768266" y="27244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E63E220-03FC-7C79-5F73-A08DEADACDC7}"/>
              </a:ext>
            </a:extLst>
          </p:cNvPr>
          <p:cNvGrpSpPr/>
          <p:nvPr/>
        </p:nvGrpSpPr>
        <p:grpSpPr>
          <a:xfrm>
            <a:off x="8346339" y="833791"/>
            <a:ext cx="2339550" cy="892575"/>
            <a:chOff x="9499667" y="279691"/>
            <a:chExt cx="2339550" cy="892575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DD01F07-56F0-562D-E859-066D7E29ACD9}"/>
                </a:ext>
              </a:extLst>
            </p:cNvPr>
            <p:cNvGrpSpPr/>
            <p:nvPr/>
          </p:nvGrpSpPr>
          <p:grpSpPr>
            <a:xfrm>
              <a:off x="9499667" y="657839"/>
              <a:ext cx="2339550" cy="514427"/>
              <a:chOff x="4441275" y="603048"/>
              <a:chExt cx="2339550" cy="514427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17E49466-FE1B-2C09-6164-C154F30126FD}"/>
                  </a:ext>
                </a:extLst>
              </p:cNvPr>
              <p:cNvGrpSpPr/>
              <p:nvPr/>
            </p:nvGrpSpPr>
            <p:grpSpPr>
              <a:xfrm>
                <a:off x="4743018" y="603048"/>
                <a:ext cx="2037807" cy="437728"/>
                <a:chOff x="2762862" y="1277866"/>
                <a:chExt cx="2037807" cy="437728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54A11272-5A15-09B6-2DE7-C3EA5E1C9DEE}"/>
                    </a:ext>
                  </a:extLst>
                </p:cNvPr>
                <p:cNvSpPr/>
                <p:nvPr/>
              </p:nvSpPr>
              <p:spPr>
                <a:xfrm>
                  <a:off x="3790329" y="1277866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 삭제됨</a:t>
                  </a: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9418042D-B520-34DD-0082-CD81946812BC}"/>
                    </a:ext>
                  </a:extLst>
                </p:cNvPr>
                <p:cNvSpPr/>
                <p:nvPr/>
              </p:nvSpPr>
              <p:spPr>
                <a:xfrm>
                  <a:off x="2762862" y="1281485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문제삭제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5CB7A65-FC99-DCFC-0764-AF72D61F9322}"/>
                  </a:ext>
                </a:extLst>
              </p:cNvPr>
              <p:cNvSpPr/>
              <p:nvPr/>
            </p:nvSpPr>
            <p:spPr>
              <a:xfrm>
                <a:off x="4441275" y="88669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BF9F8EB-6FC0-A2DC-DA8F-EDED5E5036FB}"/>
                </a:ext>
              </a:extLst>
            </p:cNvPr>
            <p:cNvSpPr/>
            <p:nvPr/>
          </p:nvSpPr>
          <p:spPr>
            <a:xfrm>
              <a:off x="10276466" y="279691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문제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AD6D39B-852A-E9E6-EEC7-CE88289F1470}"/>
              </a:ext>
            </a:extLst>
          </p:cNvPr>
          <p:cNvGrpSpPr/>
          <p:nvPr/>
        </p:nvGrpSpPr>
        <p:grpSpPr>
          <a:xfrm>
            <a:off x="2949406" y="2463333"/>
            <a:ext cx="2396459" cy="935149"/>
            <a:chOff x="1870014" y="1017162"/>
            <a:chExt cx="2396459" cy="935149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5DB4110C-6C81-E0AD-ADBA-B8E7A2E4B41B}"/>
                </a:ext>
              </a:extLst>
            </p:cNvPr>
            <p:cNvGrpSpPr/>
            <p:nvPr/>
          </p:nvGrpSpPr>
          <p:grpSpPr>
            <a:xfrm>
              <a:off x="1870014" y="1393575"/>
              <a:ext cx="2396459" cy="558736"/>
              <a:chOff x="1540315" y="1680892"/>
              <a:chExt cx="2396459" cy="558736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0A187003-B2A7-8E18-23B1-48AE906FBC80}"/>
                  </a:ext>
                </a:extLst>
              </p:cNvPr>
              <p:cNvSpPr/>
              <p:nvPr/>
            </p:nvSpPr>
            <p:spPr>
              <a:xfrm>
                <a:off x="2926434" y="1680892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문제조회됨</a:t>
                </a: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F23BA2A8-EB17-74C4-AB66-0046A7373D53}"/>
                  </a:ext>
                </a:extLst>
              </p:cNvPr>
              <p:cNvSpPr/>
              <p:nvPr/>
            </p:nvSpPr>
            <p:spPr>
              <a:xfrm>
                <a:off x="1866439" y="1683617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문제조회</a:t>
                </a: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DB467494-FA62-5FD0-D0D7-A2941998E412}"/>
                  </a:ext>
                </a:extLst>
              </p:cNvPr>
              <p:cNvSpPr/>
              <p:nvPr/>
            </p:nvSpPr>
            <p:spPr>
              <a:xfrm>
                <a:off x="1540315" y="2008845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7FCEC1E-AFD2-0AC7-FD76-582EF77E6621}"/>
                </a:ext>
              </a:extLst>
            </p:cNvPr>
            <p:cNvSpPr/>
            <p:nvPr/>
          </p:nvSpPr>
          <p:spPr>
            <a:xfrm>
              <a:off x="2707567" y="101716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문제조회</a:t>
              </a:r>
            </a:p>
          </p:txBody>
        </p:sp>
      </p:grp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59877E7A-C973-3E89-E3FB-869AE9D79CA3}"/>
              </a:ext>
            </a:extLst>
          </p:cNvPr>
          <p:cNvSpPr/>
          <p:nvPr/>
        </p:nvSpPr>
        <p:spPr>
          <a:xfrm>
            <a:off x="240850" y="193963"/>
            <a:ext cx="10611876" cy="3472873"/>
          </a:xfrm>
          <a:prstGeom prst="roundRect">
            <a:avLst>
              <a:gd name="adj" fmla="val 10485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5D368506-FAD7-FD8E-9EF0-636CC27A9B76}"/>
              </a:ext>
            </a:extLst>
          </p:cNvPr>
          <p:cNvSpPr/>
          <p:nvPr/>
        </p:nvSpPr>
        <p:spPr>
          <a:xfrm>
            <a:off x="683918" y="294074"/>
            <a:ext cx="10749718" cy="165641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C61C714-09C9-487F-A959-853E107481C1}"/>
              </a:ext>
            </a:extLst>
          </p:cNvPr>
          <p:cNvSpPr txBox="1"/>
          <p:nvPr/>
        </p:nvSpPr>
        <p:spPr>
          <a:xfrm>
            <a:off x="5345865" y="381069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17CD4E5-6836-9030-8345-47B6B2C400E3}"/>
              </a:ext>
            </a:extLst>
          </p:cNvPr>
          <p:cNvSpPr txBox="1"/>
          <p:nvPr/>
        </p:nvSpPr>
        <p:spPr>
          <a:xfrm>
            <a:off x="479493" y="4251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평가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370352D-96CF-C2A7-81B9-69FD08679390}"/>
              </a:ext>
            </a:extLst>
          </p:cNvPr>
          <p:cNvGrpSpPr/>
          <p:nvPr/>
        </p:nvGrpSpPr>
        <p:grpSpPr>
          <a:xfrm>
            <a:off x="3361228" y="4621023"/>
            <a:ext cx="2368158" cy="923578"/>
            <a:chOff x="8959467" y="3039168"/>
            <a:chExt cx="2368158" cy="923578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C64B3AE8-FB3E-A561-1F72-91DA0AC53E09}"/>
                </a:ext>
              </a:extLst>
            </p:cNvPr>
            <p:cNvGrpSpPr/>
            <p:nvPr/>
          </p:nvGrpSpPr>
          <p:grpSpPr>
            <a:xfrm>
              <a:off x="8959467" y="3405129"/>
              <a:ext cx="2368158" cy="557617"/>
              <a:chOff x="-124873" y="4127588"/>
              <a:chExt cx="2368158" cy="557617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406C78D6-E253-C868-9DEA-4DB44FEF0549}"/>
                  </a:ext>
                </a:extLst>
              </p:cNvPr>
              <p:cNvGrpSpPr/>
              <p:nvPr/>
            </p:nvGrpSpPr>
            <p:grpSpPr>
              <a:xfrm>
                <a:off x="204133" y="4127588"/>
                <a:ext cx="2039152" cy="434109"/>
                <a:chOff x="123945" y="4147250"/>
                <a:chExt cx="2039152" cy="434109"/>
              </a:xfrm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AAD83C98-A1E9-0948-38D6-59DB439BCCC2}"/>
                    </a:ext>
                  </a:extLst>
                </p:cNvPr>
                <p:cNvSpPr/>
                <p:nvPr/>
              </p:nvSpPr>
              <p:spPr>
                <a:xfrm>
                  <a:off x="1152757" y="4147250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 조회됨</a:t>
                  </a: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32AE1952-F967-2CD6-D356-B6EC89D7A89F}"/>
                    </a:ext>
                  </a:extLst>
                </p:cNvPr>
                <p:cNvSpPr/>
                <p:nvPr/>
              </p:nvSpPr>
              <p:spPr>
                <a:xfrm>
                  <a:off x="123945" y="4147250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보고서조회</a:t>
                  </a:r>
                </a:p>
              </p:txBody>
            </p:sp>
          </p:grp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526C9B25-CDFB-37E3-8442-2504D4B538AC}"/>
                  </a:ext>
                </a:extLst>
              </p:cNvPr>
              <p:cNvSpPr/>
              <p:nvPr/>
            </p:nvSpPr>
            <p:spPr>
              <a:xfrm>
                <a:off x="-124873" y="4454422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학부모</a:t>
                </a: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93DD79D-3FFB-F7A1-12D5-4091111317CB}"/>
                </a:ext>
              </a:extLst>
            </p:cNvPr>
            <p:cNvSpPr/>
            <p:nvPr/>
          </p:nvSpPr>
          <p:spPr>
            <a:xfrm>
              <a:off x="9791197" y="303916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보고서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92884201-56A4-AC7F-49DA-106C2FF7002B}"/>
              </a:ext>
            </a:extLst>
          </p:cNvPr>
          <p:cNvGrpSpPr/>
          <p:nvPr/>
        </p:nvGrpSpPr>
        <p:grpSpPr>
          <a:xfrm>
            <a:off x="698745" y="4621023"/>
            <a:ext cx="2320530" cy="931822"/>
            <a:chOff x="9474172" y="5269696"/>
            <a:chExt cx="2320530" cy="931822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4874A891-DA57-EFD7-F265-32510B7DB083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4B88FBFB-47B6-BC27-BF8B-5D49D28BB2EF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0258D296-06E5-F501-A680-4B48572F00C4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평가정보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등록됨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DB2E27FD-9D15-6502-682B-0F0B85CD6D71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평가등록</a:t>
                  </a:r>
                </a:p>
              </p:txBody>
            </p:sp>
          </p:grp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B3446A4-749B-2C3D-7F82-A7BF88BCCB10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SYS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D15B615-EA75-C00B-1CFB-5B286E2AAC16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평가등록</a:t>
              </a:r>
            </a:p>
          </p:txBody>
        </p:sp>
      </p:grp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E451026D-6726-1FD7-2A28-2E0C403670C3}"/>
              </a:ext>
            </a:extLst>
          </p:cNvPr>
          <p:cNvSpPr/>
          <p:nvPr/>
        </p:nvSpPr>
        <p:spPr>
          <a:xfrm>
            <a:off x="405696" y="4145732"/>
            <a:ext cx="5437247" cy="2596813"/>
          </a:xfrm>
          <a:prstGeom prst="roundRect">
            <a:avLst>
              <a:gd name="adj" fmla="val 1263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8D547E74-9908-BD61-5C38-29819780A114}"/>
              </a:ext>
            </a:extLst>
          </p:cNvPr>
          <p:cNvSpPr/>
          <p:nvPr/>
        </p:nvSpPr>
        <p:spPr>
          <a:xfrm>
            <a:off x="-4114" y="4347501"/>
            <a:ext cx="6046778" cy="231653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390D935-E962-3AD0-0E8C-BECEF83E9CE5}"/>
              </a:ext>
            </a:extLst>
          </p:cNvPr>
          <p:cNvSpPr txBox="1"/>
          <p:nvPr/>
        </p:nvSpPr>
        <p:spPr>
          <a:xfrm>
            <a:off x="2653486" y="4426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평가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3AEDC55-A7CC-5EC2-9E8C-C91D0CEE4993}"/>
              </a:ext>
            </a:extLst>
          </p:cNvPr>
          <p:cNvSpPr txBox="1"/>
          <p:nvPr/>
        </p:nvSpPr>
        <p:spPr>
          <a:xfrm>
            <a:off x="6459051" y="4127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8DD15A1-8858-A14E-73FE-39CAE6F0A496}"/>
              </a:ext>
            </a:extLst>
          </p:cNvPr>
          <p:cNvGrpSpPr/>
          <p:nvPr/>
        </p:nvGrpSpPr>
        <p:grpSpPr>
          <a:xfrm>
            <a:off x="6793169" y="4638861"/>
            <a:ext cx="2359778" cy="937116"/>
            <a:chOff x="196001" y="5269696"/>
            <a:chExt cx="2359778" cy="937116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F104144-4FFD-8890-FC9A-A924F5F030A0}"/>
                </a:ext>
              </a:extLst>
            </p:cNvPr>
            <p:cNvGrpSpPr/>
            <p:nvPr/>
          </p:nvGrpSpPr>
          <p:grpSpPr>
            <a:xfrm>
              <a:off x="196001" y="5615754"/>
              <a:ext cx="2359778" cy="591058"/>
              <a:chOff x="580961" y="4789304"/>
              <a:chExt cx="2359778" cy="591058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BDA27E3-36C2-2C73-92B8-A85454094A70}"/>
                  </a:ext>
                </a:extLst>
              </p:cNvPr>
              <p:cNvGrpSpPr/>
              <p:nvPr/>
            </p:nvGrpSpPr>
            <p:grpSpPr>
              <a:xfrm>
                <a:off x="901587" y="4789304"/>
                <a:ext cx="2039152" cy="441284"/>
                <a:chOff x="1815692" y="4794047"/>
                <a:chExt cx="2039152" cy="441284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CCC28562-CE62-AA69-3766-D02625849F8E}"/>
                    </a:ext>
                  </a:extLst>
                </p:cNvPr>
                <p:cNvSpPr/>
                <p:nvPr/>
              </p:nvSpPr>
              <p:spPr>
                <a:xfrm>
                  <a:off x="2844504" y="479404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게시판 생성됨</a:t>
                  </a: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D9E08C4-7C8F-8CF3-C2EB-777D86DFEA97}"/>
                    </a:ext>
                  </a:extLst>
                </p:cNvPr>
                <p:cNvSpPr/>
                <p:nvPr/>
              </p:nvSpPr>
              <p:spPr>
                <a:xfrm>
                  <a:off x="1815692" y="480122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게시판 생성</a:t>
                  </a:r>
                </a:p>
              </p:txBody>
            </p:sp>
          </p:grp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DE2207C4-51DD-9806-7C95-254C01EBFD66}"/>
                  </a:ext>
                </a:extLst>
              </p:cNvPr>
              <p:cNvSpPr/>
              <p:nvPr/>
            </p:nvSpPr>
            <p:spPr>
              <a:xfrm>
                <a:off x="580961" y="5149579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0E32FC2-C4DD-5D8B-00BB-D3E38A56D6EA}"/>
                </a:ext>
              </a:extLst>
            </p:cNvPr>
            <p:cNvSpPr/>
            <p:nvPr/>
          </p:nvSpPr>
          <p:spPr>
            <a:xfrm>
              <a:off x="986749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게시판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21ECDEC-5405-E126-89DF-40CBA330E14D}"/>
              </a:ext>
            </a:extLst>
          </p:cNvPr>
          <p:cNvGrpSpPr/>
          <p:nvPr/>
        </p:nvGrpSpPr>
        <p:grpSpPr>
          <a:xfrm>
            <a:off x="9289099" y="5417472"/>
            <a:ext cx="2320530" cy="931822"/>
            <a:chOff x="9474172" y="5269696"/>
            <a:chExt cx="2320530" cy="931822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FF520295-91A6-B4B3-ED39-13A2C2885455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162BA1BD-4AAD-EFE9-E00B-B74951DB3F23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9E569005-A952-1064-B7F8-3359647E1839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공지등록됨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5090DA4E-4C49-041E-9A36-BFCD85A8F937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공지등록</a:t>
                  </a:r>
                </a:p>
              </p:txBody>
            </p:sp>
          </p:grp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61B854C9-5B26-72F2-7DE7-C90CA63430C9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D604A234-81C6-FB79-BE7E-E1ADA63C7BC6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공지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85B0825-92A8-26DE-3B59-05D02A51A5E8}"/>
              </a:ext>
            </a:extLst>
          </p:cNvPr>
          <p:cNvGrpSpPr/>
          <p:nvPr/>
        </p:nvGrpSpPr>
        <p:grpSpPr>
          <a:xfrm>
            <a:off x="9289099" y="4644155"/>
            <a:ext cx="2320530" cy="931822"/>
            <a:chOff x="9474172" y="5269696"/>
            <a:chExt cx="2320530" cy="931822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390A6F5-FE27-D24D-B4FD-991B2581DBCD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AA22FDE1-D0F9-5BA6-0A42-B0239D649714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3B44EB6-2AC9-9B36-0897-8C2BA22E3718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</a:rPr>
                    <a:t>QnA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등록됨</a:t>
                  </a: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EF79F152-CD5C-95AF-3AF9-914ACCAD6617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</a:rPr>
                    <a:t>QnA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등록</a:t>
                  </a:r>
                </a:p>
              </p:txBody>
            </p:sp>
          </p:grp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470F054C-5307-EFBA-E8C8-91E0D8B7919A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E4B1BF24-CDEE-E78B-B852-1CBA9E0CC9E3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QnA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E77916ED-1556-0086-9A12-B56B728A1F2E}"/>
              </a:ext>
            </a:extLst>
          </p:cNvPr>
          <p:cNvSpPr/>
          <p:nvPr/>
        </p:nvSpPr>
        <p:spPr>
          <a:xfrm>
            <a:off x="6367392" y="4044984"/>
            <a:ext cx="5411804" cy="2484021"/>
          </a:xfrm>
          <a:prstGeom prst="roundRect">
            <a:avLst>
              <a:gd name="adj" fmla="val 14436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4A2B922C-3B02-D026-CA2C-5E0F3CA15893}"/>
              </a:ext>
            </a:extLst>
          </p:cNvPr>
          <p:cNvSpPr/>
          <p:nvPr/>
        </p:nvSpPr>
        <p:spPr>
          <a:xfrm>
            <a:off x="6129558" y="4400412"/>
            <a:ext cx="6046778" cy="2209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381C4FA-2347-12A5-D490-1C7268FD339B}"/>
              </a:ext>
            </a:extLst>
          </p:cNvPr>
          <p:cNvSpPr txBox="1"/>
          <p:nvPr/>
        </p:nvSpPr>
        <p:spPr>
          <a:xfrm>
            <a:off x="8787158" y="4479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F9EEA65-0D65-31EC-7CB9-C65713A684C0}"/>
              </a:ext>
            </a:extLst>
          </p:cNvPr>
          <p:cNvGrpSpPr/>
          <p:nvPr/>
        </p:nvGrpSpPr>
        <p:grpSpPr>
          <a:xfrm>
            <a:off x="1794702" y="5617411"/>
            <a:ext cx="2359778" cy="937116"/>
            <a:chOff x="196001" y="5269696"/>
            <a:chExt cx="2359778" cy="93711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3469FF51-5CBF-5069-4A39-B0859984A7E1}"/>
                </a:ext>
              </a:extLst>
            </p:cNvPr>
            <p:cNvGrpSpPr/>
            <p:nvPr/>
          </p:nvGrpSpPr>
          <p:grpSpPr>
            <a:xfrm>
              <a:off x="196001" y="5615754"/>
              <a:ext cx="2359778" cy="591058"/>
              <a:chOff x="580961" y="4789304"/>
              <a:chExt cx="2359778" cy="591058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3297631-730E-4916-695B-7E1452057278}"/>
                  </a:ext>
                </a:extLst>
              </p:cNvPr>
              <p:cNvGrpSpPr/>
              <p:nvPr/>
            </p:nvGrpSpPr>
            <p:grpSpPr>
              <a:xfrm>
                <a:off x="901587" y="4789304"/>
                <a:ext cx="2039152" cy="441284"/>
                <a:chOff x="1815692" y="4794047"/>
                <a:chExt cx="2039152" cy="441284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AF3D84E1-34D9-210E-5452-AA4CBEAC4B87}"/>
                    </a:ext>
                  </a:extLst>
                </p:cNvPr>
                <p:cNvSpPr/>
                <p:nvPr/>
              </p:nvSpPr>
              <p:spPr>
                <a:xfrm>
                  <a:off x="2844504" y="479404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학습 진행도 조회됨</a:t>
                  </a: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37ED440B-69C5-E0C8-9A99-1A54094EFBF7}"/>
                    </a:ext>
                  </a:extLst>
                </p:cNvPr>
                <p:cNvSpPr/>
                <p:nvPr/>
              </p:nvSpPr>
              <p:spPr>
                <a:xfrm>
                  <a:off x="1815692" y="480122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학습진행도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조회</a:t>
                  </a:r>
                </a:p>
              </p:txBody>
            </p:sp>
          </p:grp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A1F94831-7F05-40E2-A821-86339AD1B5EB}"/>
                  </a:ext>
                </a:extLst>
              </p:cNvPr>
              <p:cNvSpPr/>
              <p:nvPr/>
            </p:nvSpPr>
            <p:spPr>
              <a:xfrm>
                <a:off x="580961" y="5149579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SYS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7787166-A622-DEF6-FFBE-059738F573C5}"/>
                </a:ext>
              </a:extLst>
            </p:cNvPr>
            <p:cNvSpPr/>
            <p:nvPr/>
          </p:nvSpPr>
          <p:spPr>
            <a:xfrm>
              <a:off x="986749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학습 진행도</a:t>
              </a:r>
            </a:p>
          </p:txBody>
        </p: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B6679C4F-DFE4-BF06-EC1B-955D31D7D40F}"/>
              </a:ext>
            </a:extLst>
          </p:cNvPr>
          <p:cNvSpPr/>
          <p:nvPr/>
        </p:nvSpPr>
        <p:spPr>
          <a:xfrm>
            <a:off x="1395586" y="2159107"/>
            <a:ext cx="7387994" cy="147499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9C67BD-8C32-3385-9397-185295E01377}"/>
              </a:ext>
            </a:extLst>
          </p:cNvPr>
          <p:cNvSpPr txBox="1"/>
          <p:nvPr/>
        </p:nvSpPr>
        <p:spPr>
          <a:xfrm>
            <a:off x="4896493" y="2159107"/>
            <a:ext cx="16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문제 카탈로그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4159EC5-451E-6E2E-5098-FB708F5BAF16}"/>
              </a:ext>
            </a:extLst>
          </p:cNvPr>
          <p:cNvGrpSpPr/>
          <p:nvPr/>
        </p:nvGrpSpPr>
        <p:grpSpPr>
          <a:xfrm>
            <a:off x="6121035" y="-91478"/>
            <a:ext cx="2376837" cy="882231"/>
            <a:chOff x="3824018" y="1393659"/>
            <a:chExt cx="2376837" cy="882231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15010866-206C-9725-5599-82CEE1BF887E}"/>
                </a:ext>
              </a:extLst>
            </p:cNvPr>
            <p:cNvGrpSpPr/>
            <p:nvPr/>
          </p:nvGrpSpPr>
          <p:grpSpPr>
            <a:xfrm>
              <a:off x="3824018" y="1723217"/>
              <a:ext cx="2376837" cy="552673"/>
              <a:chOff x="4980821" y="1559614"/>
              <a:chExt cx="2376837" cy="55267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2EA0A20-950C-CF35-AC67-EC5A60C5E0BD}"/>
                  </a:ext>
                </a:extLst>
              </p:cNvPr>
              <p:cNvGrpSpPr/>
              <p:nvPr/>
            </p:nvGrpSpPr>
            <p:grpSpPr>
              <a:xfrm>
                <a:off x="5318802" y="1559614"/>
                <a:ext cx="2038856" cy="443344"/>
                <a:chOff x="5698090" y="1146274"/>
                <a:chExt cx="2038856" cy="443344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19CAE76-4C46-CF48-D87B-44976C05592D}"/>
                    </a:ext>
                  </a:extLst>
                </p:cNvPr>
                <p:cNvSpPr/>
                <p:nvPr/>
              </p:nvSpPr>
              <p:spPr>
                <a:xfrm>
                  <a:off x="6726606" y="114627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등록됨</a:t>
                  </a: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266D8DD2-441F-30EE-FB2B-378176B32AF1}"/>
                    </a:ext>
                  </a:extLst>
                </p:cNvPr>
                <p:cNvSpPr/>
                <p:nvPr/>
              </p:nvSpPr>
              <p:spPr>
                <a:xfrm>
                  <a:off x="5698090" y="1155509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단원등록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627D09A5-F691-8A5E-816E-B1843AE22569}"/>
                  </a:ext>
                </a:extLst>
              </p:cNvPr>
              <p:cNvSpPr/>
              <p:nvPr/>
            </p:nvSpPr>
            <p:spPr>
              <a:xfrm>
                <a:off x="4980821" y="188150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68F7623-1C2D-8303-5696-64017D5306E2}"/>
                </a:ext>
              </a:extLst>
            </p:cNvPr>
            <p:cNvSpPr/>
            <p:nvPr/>
          </p:nvSpPr>
          <p:spPr>
            <a:xfrm>
              <a:off x="4633890" y="1393659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2DC67B3-40EA-C52E-25BE-1264DA1E71D7}"/>
              </a:ext>
            </a:extLst>
          </p:cNvPr>
          <p:cNvGrpSpPr/>
          <p:nvPr/>
        </p:nvGrpSpPr>
        <p:grpSpPr>
          <a:xfrm>
            <a:off x="8725417" y="-108895"/>
            <a:ext cx="2339497" cy="866351"/>
            <a:chOff x="6428400" y="1376242"/>
            <a:chExt cx="2339497" cy="866351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9ED1EA3-0C92-FCCC-3065-D22B6394FF7B}"/>
                </a:ext>
              </a:extLst>
            </p:cNvPr>
            <p:cNvGrpSpPr/>
            <p:nvPr/>
          </p:nvGrpSpPr>
          <p:grpSpPr>
            <a:xfrm>
              <a:off x="6428400" y="1725267"/>
              <a:ext cx="2339497" cy="517326"/>
              <a:chOff x="7308041" y="1560603"/>
              <a:chExt cx="2339497" cy="517326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48A5B10-1A16-816B-EB23-5DE6056492B3}"/>
                  </a:ext>
                </a:extLst>
              </p:cNvPr>
              <p:cNvGrpSpPr/>
              <p:nvPr/>
            </p:nvGrpSpPr>
            <p:grpSpPr>
              <a:xfrm>
                <a:off x="7608682" y="1560603"/>
                <a:ext cx="2038856" cy="436293"/>
                <a:chOff x="6845780" y="831148"/>
                <a:chExt cx="2038856" cy="436293"/>
              </a:xfrm>
            </p:grpSpPr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2B77E84F-3225-EFF6-CAE9-1223DCD4F26A}"/>
                    </a:ext>
                  </a:extLst>
                </p:cNvPr>
                <p:cNvSpPr/>
                <p:nvPr/>
              </p:nvSpPr>
              <p:spPr>
                <a:xfrm>
                  <a:off x="7874296" y="831148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수정됨</a:t>
                  </a:r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3D22BADA-A7E3-6548-A1AC-0E44E1C80030}"/>
                    </a:ext>
                  </a:extLst>
                </p:cNvPr>
                <p:cNvSpPr/>
                <p:nvPr/>
              </p:nvSpPr>
              <p:spPr>
                <a:xfrm>
                  <a:off x="6845780" y="83333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단원수정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EF0BAF8-DD5E-91E2-7450-2DAAE754922D}"/>
                  </a:ext>
                </a:extLst>
              </p:cNvPr>
              <p:cNvSpPr/>
              <p:nvPr/>
            </p:nvSpPr>
            <p:spPr>
              <a:xfrm>
                <a:off x="7308041" y="1847146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83F47A9-F634-CB92-0279-5DAED15811BE}"/>
                </a:ext>
              </a:extLst>
            </p:cNvPr>
            <p:cNvSpPr/>
            <p:nvPr/>
          </p:nvSpPr>
          <p:spPr>
            <a:xfrm>
              <a:off x="7188515" y="1376242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499387D-7714-243F-098A-BEC503FD67EF}"/>
              </a:ext>
            </a:extLst>
          </p:cNvPr>
          <p:cNvGrpSpPr/>
          <p:nvPr/>
        </p:nvGrpSpPr>
        <p:grpSpPr>
          <a:xfrm>
            <a:off x="11324312" y="-114520"/>
            <a:ext cx="2343685" cy="902100"/>
            <a:chOff x="9027295" y="1370617"/>
            <a:chExt cx="2343685" cy="90210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9EF03254-80C5-F75C-1FB5-1704ED4B1840}"/>
                </a:ext>
              </a:extLst>
            </p:cNvPr>
            <p:cNvGrpSpPr/>
            <p:nvPr/>
          </p:nvGrpSpPr>
          <p:grpSpPr>
            <a:xfrm>
              <a:off x="9027295" y="1728880"/>
              <a:ext cx="2343685" cy="543837"/>
              <a:chOff x="9460523" y="1565610"/>
              <a:chExt cx="2343685" cy="543837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0DD0C6EE-86B1-BD1E-2B9B-80AF408CAFD5}"/>
                  </a:ext>
                </a:extLst>
              </p:cNvPr>
              <p:cNvGrpSpPr/>
              <p:nvPr/>
            </p:nvGrpSpPr>
            <p:grpSpPr>
              <a:xfrm>
                <a:off x="9771914" y="1565610"/>
                <a:ext cx="2032294" cy="437698"/>
                <a:chOff x="8377224" y="1514864"/>
                <a:chExt cx="2032294" cy="437698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9B18309A-60D8-41D6-C305-BBF650D89118}"/>
                    </a:ext>
                  </a:extLst>
                </p:cNvPr>
                <p:cNvSpPr/>
                <p:nvPr/>
              </p:nvSpPr>
              <p:spPr>
                <a:xfrm>
                  <a:off x="9399178" y="1514864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 삭제됨</a:t>
                  </a: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D80BBA6-87CD-128D-B81D-69288428267D}"/>
                    </a:ext>
                  </a:extLst>
                </p:cNvPr>
                <p:cNvSpPr/>
                <p:nvPr/>
              </p:nvSpPr>
              <p:spPr>
                <a:xfrm>
                  <a:off x="8377224" y="1518453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단원삭제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153DFD8-5054-916F-6F20-929CF0256691}"/>
                  </a:ext>
                </a:extLst>
              </p:cNvPr>
              <p:cNvSpPr/>
              <p:nvPr/>
            </p:nvSpPr>
            <p:spPr>
              <a:xfrm>
                <a:off x="9460523" y="1878664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강사</a:t>
                </a:r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290A90C1-4A8B-F050-0E09-0BA36AB5E8E2}"/>
                </a:ext>
              </a:extLst>
            </p:cNvPr>
            <p:cNvSpPr/>
            <p:nvPr/>
          </p:nvSpPr>
          <p:spPr>
            <a:xfrm>
              <a:off x="9826826" y="1370617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단원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27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160C-58D8-A43B-5591-AB48701DF52F}"/>
              </a:ext>
            </a:extLst>
          </p:cNvPr>
          <p:cNvSpPr txBox="1"/>
          <p:nvPr/>
        </p:nvSpPr>
        <p:spPr>
          <a:xfrm>
            <a:off x="1171992" y="129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9D9A4AA-AEDD-B694-1199-FEE9091BC7E6}"/>
              </a:ext>
            </a:extLst>
          </p:cNvPr>
          <p:cNvGrpSpPr/>
          <p:nvPr/>
        </p:nvGrpSpPr>
        <p:grpSpPr>
          <a:xfrm>
            <a:off x="1406699" y="636769"/>
            <a:ext cx="2390162" cy="1230851"/>
            <a:chOff x="7395868" y="4582878"/>
            <a:chExt cx="2390162" cy="123085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A5EE4F9-62FC-E79A-B292-2C0CCA00BC26}"/>
                </a:ext>
              </a:extLst>
            </p:cNvPr>
            <p:cNvGrpSpPr/>
            <p:nvPr/>
          </p:nvGrpSpPr>
          <p:grpSpPr>
            <a:xfrm>
              <a:off x="7437467" y="4927549"/>
              <a:ext cx="2348563" cy="886180"/>
              <a:chOff x="5581922" y="3739576"/>
              <a:chExt cx="2348563" cy="8861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6B907CC-7D46-47CF-92A0-5FEA37A77A0D}"/>
                  </a:ext>
                </a:extLst>
              </p:cNvPr>
              <p:cNvSpPr/>
              <p:nvPr/>
            </p:nvSpPr>
            <p:spPr>
              <a:xfrm>
                <a:off x="6920145" y="3739576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복습할 단원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조회됨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B2E01CD-09CB-B9AF-D887-430354C67F5D}"/>
                  </a:ext>
                </a:extLst>
              </p:cNvPr>
              <p:cNvSpPr/>
              <p:nvPr/>
            </p:nvSpPr>
            <p:spPr>
              <a:xfrm>
                <a:off x="5893313" y="3743930"/>
                <a:ext cx="1010340" cy="4341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학습조회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FB41EB2-0332-AE15-7CE1-2FF355857D12}"/>
                  </a:ext>
                </a:extLst>
              </p:cNvPr>
              <p:cNvSpPr/>
              <p:nvPr/>
            </p:nvSpPr>
            <p:spPr>
              <a:xfrm>
                <a:off x="6920145" y="4191647"/>
                <a:ext cx="1010340" cy="4341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 진행도 조회됨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657EBAD-906E-6DAD-7F21-9D3DB5553D3E}"/>
                  </a:ext>
                </a:extLst>
              </p:cNvPr>
              <p:cNvSpPr/>
              <p:nvPr/>
            </p:nvSpPr>
            <p:spPr>
              <a:xfrm>
                <a:off x="5581922" y="4062273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</a:t>
                </a: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8A94F45-BB6D-2B8C-55EC-30D529E929BE}"/>
                </a:ext>
              </a:extLst>
            </p:cNvPr>
            <p:cNvSpPr/>
            <p:nvPr/>
          </p:nvSpPr>
          <p:spPr>
            <a:xfrm>
              <a:off x="7395868" y="4582878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학습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9FBDCC-2E1D-15CE-8DB2-B1DC58C76243}"/>
              </a:ext>
            </a:extLst>
          </p:cNvPr>
          <p:cNvGrpSpPr/>
          <p:nvPr/>
        </p:nvGrpSpPr>
        <p:grpSpPr>
          <a:xfrm>
            <a:off x="1378325" y="4743939"/>
            <a:ext cx="2320530" cy="931822"/>
            <a:chOff x="9474172" y="5269696"/>
            <a:chExt cx="2320530" cy="93182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CDCA2AD-69FB-6485-730A-B126CF6BA0EA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609192B-A745-78EF-2E9F-04E9E766CEA9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79D67FF-0772-E967-6059-A300B9B038C8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추가됨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B7D1692-FF80-0FBE-C08F-A494E5468608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즐겨찾기추가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4A084A9-7D5F-D892-8909-41E5AB2C0B69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926509D-FB62-99E2-D1AA-D88894C60A63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즐겨찾기</a:t>
              </a:r>
            </a:p>
          </p:txBody>
        </p:sp>
      </p:grp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2EFA2793-87E6-B6DA-E014-847375C6366F}"/>
              </a:ext>
            </a:extLst>
          </p:cNvPr>
          <p:cNvSpPr/>
          <p:nvPr/>
        </p:nvSpPr>
        <p:spPr>
          <a:xfrm>
            <a:off x="961608" y="90952"/>
            <a:ext cx="10268783" cy="6272903"/>
          </a:xfrm>
          <a:prstGeom prst="roundRect">
            <a:avLst>
              <a:gd name="adj" fmla="val 5367"/>
            </a:avLst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8274E85-1DF5-7CC6-9D7C-92AFB7BE05EB}"/>
              </a:ext>
            </a:extLst>
          </p:cNvPr>
          <p:cNvGrpSpPr/>
          <p:nvPr/>
        </p:nvGrpSpPr>
        <p:grpSpPr>
          <a:xfrm>
            <a:off x="4097041" y="630972"/>
            <a:ext cx="2359778" cy="937116"/>
            <a:chOff x="196001" y="5269696"/>
            <a:chExt cx="2359778" cy="937116"/>
          </a:xfrm>
        </p:grpSpPr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1D396246-E9E2-2185-89E6-31B366518D5C}"/>
                </a:ext>
              </a:extLst>
            </p:cNvPr>
            <p:cNvGrpSpPr/>
            <p:nvPr/>
          </p:nvGrpSpPr>
          <p:grpSpPr>
            <a:xfrm>
              <a:off x="196001" y="5615754"/>
              <a:ext cx="2359778" cy="591058"/>
              <a:chOff x="580961" y="4789304"/>
              <a:chExt cx="2359778" cy="591058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0D9BBC04-78FD-2726-58BE-12C50AC64252}"/>
                  </a:ext>
                </a:extLst>
              </p:cNvPr>
              <p:cNvGrpSpPr/>
              <p:nvPr/>
            </p:nvGrpSpPr>
            <p:grpSpPr>
              <a:xfrm>
                <a:off x="901587" y="4789304"/>
                <a:ext cx="2039152" cy="441284"/>
                <a:chOff x="1815692" y="4794047"/>
                <a:chExt cx="2039152" cy="441284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B902AAA7-E73E-5033-9177-A25D3C81DE51}"/>
                    </a:ext>
                  </a:extLst>
                </p:cNvPr>
                <p:cNvSpPr/>
                <p:nvPr/>
              </p:nvSpPr>
              <p:spPr>
                <a:xfrm>
                  <a:off x="2844504" y="4794047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복습 요청됨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60690527-E9BC-01D5-ECE1-6C2CF3D77CB5}"/>
                    </a:ext>
                  </a:extLst>
                </p:cNvPr>
                <p:cNvSpPr/>
                <p:nvPr/>
              </p:nvSpPr>
              <p:spPr>
                <a:xfrm>
                  <a:off x="1815692" y="4801222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복습 요청</a:t>
                  </a:r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79547ED9-306E-092B-CCAA-6D5B0CDD2739}"/>
                  </a:ext>
                </a:extLst>
              </p:cNvPr>
              <p:cNvSpPr/>
              <p:nvPr/>
            </p:nvSpPr>
            <p:spPr>
              <a:xfrm>
                <a:off x="580961" y="5149579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Timer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A80162E-D655-1FD8-B61A-4FE4598F8C6B}"/>
                </a:ext>
              </a:extLst>
            </p:cNvPr>
            <p:cNvSpPr/>
            <p:nvPr/>
          </p:nvSpPr>
          <p:spPr>
            <a:xfrm>
              <a:off x="986749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복습 요청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1DBB6E95-C8EF-6F39-79AA-9B0E42A0AE18}"/>
              </a:ext>
            </a:extLst>
          </p:cNvPr>
          <p:cNvGrpSpPr/>
          <p:nvPr/>
        </p:nvGrpSpPr>
        <p:grpSpPr>
          <a:xfrm>
            <a:off x="7455839" y="4718394"/>
            <a:ext cx="2320530" cy="931822"/>
            <a:chOff x="9474172" y="5269696"/>
            <a:chExt cx="2320530" cy="931822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0CE98638-EAF5-E92A-6D7D-FA2280DEADDD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CF051C7F-CF91-49FB-1343-931A7490CFF4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34EAAEBB-489E-864B-667A-687DDCE8621D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추가됨</a:t>
                  </a: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947FFE-6641-9824-F2E6-3490020D2D4D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오답노트추가</a:t>
                  </a: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2FE78F1F-DCF2-EC33-1645-7B7C28CE7895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SYS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A749A98-8235-141E-6917-3C7B9F1871FB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오답노트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4AE1330D-2DE1-A0FD-515F-53579001FF50}"/>
              </a:ext>
            </a:extLst>
          </p:cNvPr>
          <p:cNvGrpSpPr/>
          <p:nvPr/>
        </p:nvGrpSpPr>
        <p:grpSpPr>
          <a:xfrm>
            <a:off x="4005251" y="4743939"/>
            <a:ext cx="2320530" cy="931822"/>
            <a:chOff x="9474172" y="5269696"/>
            <a:chExt cx="2320530" cy="931822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3F35CB3-D8AD-F330-8009-3BAD0E4C168A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266CBA0B-356E-EF41-4F6A-E34B01368715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9ADDFFA9-CE00-D139-259A-6512CD76EBD8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제거됨</a:t>
                  </a: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1E73E59-90ED-8D15-D567-D110D0037538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즐겨찾기제거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AC615DB-0CF9-C389-E921-CD5BA089141E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FDED163-3BCA-C1D7-73C5-2CB103E76F51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즐겨찾기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5FB6BBF-67F5-EF6E-2F80-1BAA8E0D72D7}"/>
              </a:ext>
            </a:extLst>
          </p:cNvPr>
          <p:cNvGrpSpPr/>
          <p:nvPr/>
        </p:nvGrpSpPr>
        <p:grpSpPr>
          <a:xfrm>
            <a:off x="6021914" y="1519189"/>
            <a:ext cx="2320530" cy="931822"/>
            <a:chOff x="9474172" y="5269696"/>
            <a:chExt cx="2320530" cy="931822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D2EEC9F-AC9F-649A-072A-33A834E5BB1D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64BCF743-8501-599C-3525-5C0D6C96AC29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4C072D16-956E-DAFB-AC7A-2D7DAA2D31E5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>
                      <a:solidFill>
                        <a:schemeClr val="tx1"/>
                      </a:solidFill>
                    </a:rPr>
                    <a:t>정답 맞춤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48CA4E46-B767-C230-7211-0ABE96EDAC04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정답</a:t>
                  </a:r>
                </a:p>
              </p:txBody>
            </p:sp>
          </p:grp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6461EBF5-3C80-C35E-91DB-BB3646CC31D6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SYS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AF5D9DE-0254-C5A1-68B1-D6985541BC59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정답여부</a:t>
              </a: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A3AB29F5-D6D2-D441-0A74-76C0F4198465}"/>
              </a:ext>
            </a:extLst>
          </p:cNvPr>
          <p:cNvGrpSpPr/>
          <p:nvPr/>
        </p:nvGrpSpPr>
        <p:grpSpPr>
          <a:xfrm>
            <a:off x="8589031" y="1519189"/>
            <a:ext cx="2320530" cy="931822"/>
            <a:chOff x="9474172" y="5269696"/>
            <a:chExt cx="2320530" cy="931822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BAE1788E-3530-D2C0-47D3-5728D180E0A6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416CEE2-4AD7-C030-FDA1-E248B6968937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0DE8E2CD-C083-05AF-EB66-C62932443E0A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정답 틀림</a:t>
                  </a: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1BE073D3-E68D-62C9-1300-503AE44BB8A2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오답</a:t>
                  </a:r>
                </a:p>
              </p:txBody>
            </p:sp>
          </p:grp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DA4D84A0-742A-EAB1-9CEB-BEC4EB8984C5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SYS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2C95FA7-0752-2011-8FAA-78DBA0C94E7E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정답여부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15F442-D430-1300-EBCB-CBFD9D83A7ED}"/>
              </a:ext>
            </a:extLst>
          </p:cNvPr>
          <p:cNvGrpSpPr/>
          <p:nvPr/>
        </p:nvGrpSpPr>
        <p:grpSpPr>
          <a:xfrm>
            <a:off x="1427103" y="2067209"/>
            <a:ext cx="3989983" cy="1536659"/>
            <a:chOff x="1247717" y="4241849"/>
            <a:chExt cx="3989983" cy="1536659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E8ABDED-DED3-6AEC-75C7-A99FC8D0831E}"/>
                </a:ext>
              </a:extLst>
            </p:cNvPr>
            <p:cNvGrpSpPr/>
            <p:nvPr/>
          </p:nvGrpSpPr>
          <p:grpSpPr>
            <a:xfrm>
              <a:off x="1247717" y="4241849"/>
              <a:ext cx="2600227" cy="1046145"/>
              <a:chOff x="2944762" y="5133142"/>
              <a:chExt cx="2600227" cy="1046145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5993D6B-A84F-3850-08BF-E4FFC367E8A4}"/>
                  </a:ext>
                </a:extLst>
              </p:cNvPr>
              <p:cNvGrpSpPr/>
              <p:nvPr/>
            </p:nvGrpSpPr>
            <p:grpSpPr>
              <a:xfrm>
                <a:off x="2944762" y="5133142"/>
                <a:ext cx="2600227" cy="1046145"/>
                <a:chOff x="3288399" y="4916732"/>
                <a:chExt cx="2600227" cy="1046145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0A582DB-817F-A67F-56CB-DF98301B7376}"/>
                    </a:ext>
                  </a:extLst>
                </p:cNvPr>
                <p:cNvSpPr/>
                <p:nvPr/>
              </p:nvSpPr>
              <p:spPr>
                <a:xfrm rot="20880011">
                  <a:off x="3288399" y="4916732"/>
                  <a:ext cx="1010340" cy="43410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</a:rPr>
                    <a:t>학습 문제별로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할건지</a:t>
                  </a:r>
                  <a:r>
                    <a:rPr lang="en-US" altLang="ko-KR" sz="100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ko-KR" altLang="en-US" sz="1000" dirty="0">
                      <a:solidFill>
                        <a:schemeClr val="bg1"/>
                      </a:solidFill>
                    </a:rPr>
                    <a:t>단원별로 </a:t>
                  </a:r>
                  <a:r>
                    <a:rPr lang="ko-KR" altLang="en-US" sz="1000" dirty="0" err="1">
                      <a:solidFill>
                        <a:schemeClr val="bg1"/>
                      </a:solidFill>
                    </a:rPr>
                    <a:t>할건지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3FBD1FE9-5C15-EAB7-669D-E03B93AF05BD}"/>
                    </a:ext>
                  </a:extLst>
                </p:cNvPr>
                <p:cNvGrpSpPr/>
                <p:nvPr/>
              </p:nvGrpSpPr>
              <p:grpSpPr>
                <a:xfrm>
                  <a:off x="3537684" y="5406202"/>
                  <a:ext cx="2350942" cy="556675"/>
                  <a:chOff x="3537684" y="5406202"/>
                  <a:chExt cx="2350942" cy="556675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7B9D0247-0198-70E4-DDA9-AEDCAB3A32B1}"/>
                      </a:ext>
                    </a:extLst>
                  </p:cNvPr>
                  <p:cNvGrpSpPr/>
                  <p:nvPr/>
                </p:nvGrpSpPr>
                <p:grpSpPr>
                  <a:xfrm>
                    <a:off x="3855365" y="5406202"/>
                    <a:ext cx="2033261" cy="436417"/>
                    <a:chOff x="3855365" y="5406202"/>
                    <a:chExt cx="2033261" cy="436417"/>
                  </a:xfrm>
                </p:grpSpPr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06A1C476-3C08-DF6D-4EF4-3C2E423A0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8286" y="5406202"/>
                      <a:ext cx="1010340" cy="43410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풀어짐</a:t>
                      </a:r>
                    </a:p>
                  </p:txBody>
                </p:sp>
                <p:sp>
                  <p:nvSpPr>
                    <p:cNvPr id="45" name="직사각형 44">
                      <a:extLst>
                        <a:ext uri="{FF2B5EF4-FFF2-40B4-BE49-F238E27FC236}">
                          <a16:creationId xmlns:a16="http://schemas.microsoft.com/office/drawing/2014/main" id="{246F82BD-C171-A77B-78AB-226638114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5365" y="5408510"/>
                      <a:ext cx="1010340" cy="434109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문제풀기</a:t>
                      </a:r>
                    </a:p>
                  </p:txBody>
                </p:sp>
              </p:grp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935D25B3-7A76-58EA-9036-8492A7218C7C}"/>
                      </a:ext>
                    </a:extLst>
                  </p:cNvPr>
                  <p:cNvSpPr/>
                  <p:nvPr/>
                </p:nvSpPr>
                <p:spPr>
                  <a:xfrm>
                    <a:off x="3537684" y="5732094"/>
                    <a:ext cx="622781" cy="23078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>
                        <a:solidFill>
                          <a:schemeClr val="tx1"/>
                        </a:solidFill>
                      </a:rPr>
                      <a:t>학생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E39AA55-16D0-3500-45FF-B8E0E2D1316D}"/>
                  </a:ext>
                </a:extLst>
              </p:cNvPr>
              <p:cNvSpPr/>
              <p:nvPr/>
            </p:nvSpPr>
            <p:spPr>
              <a:xfrm>
                <a:off x="4046442" y="5269696"/>
                <a:ext cx="1010340" cy="4341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학습</a:t>
                </a:r>
              </a:p>
            </p:txBody>
          </p: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3871D6F-EF39-A190-6293-8DAFDB216185}"/>
                </a:ext>
              </a:extLst>
            </p:cNvPr>
            <p:cNvSpPr/>
            <p:nvPr/>
          </p:nvSpPr>
          <p:spPr>
            <a:xfrm>
              <a:off x="4123470" y="5344399"/>
              <a:ext cx="1114230" cy="4341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오답노트추가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48EECEE-D9F8-4DDD-4CE2-B4D8B3F20A11}"/>
                </a:ext>
              </a:extLst>
            </p:cNvPr>
            <p:cNvSpPr/>
            <p:nvPr/>
          </p:nvSpPr>
          <p:spPr>
            <a:xfrm>
              <a:off x="2912872" y="5337854"/>
              <a:ext cx="1114230" cy="4341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평가등록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7F4A8EC7-C280-8E43-84A6-691EDD44EF81}"/>
                </a:ext>
              </a:extLst>
            </p:cNvPr>
            <p:cNvSpPr/>
            <p:nvPr/>
          </p:nvSpPr>
          <p:spPr>
            <a:xfrm>
              <a:off x="3566355" y="5008818"/>
              <a:ext cx="1114230" cy="4341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정답여부 체크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타원 213">
            <a:extLst>
              <a:ext uri="{FF2B5EF4-FFF2-40B4-BE49-F238E27FC236}">
                <a16:creationId xmlns:a16="http://schemas.microsoft.com/office/drawing/2014/main" id="{9291C2AB-90C1-AF24-798E-67CCBBFD64C6}"/>
              </a:ext>
            </a:extLst>
          </p:cNvPr>
          <p:cNvSpPr/>
          <p:nvPr/>
        </p:nvSpPr>
        <p:spPr>
          <a:xfrm>
            <a:off x="318380" y="155995"/>
            <a:ext cx="11000509" cy="38332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0E9769E-9BCF-35A6-ED36-1C24C4FCB963}"/>
              </a:ext>
            </a:extLst>
          </p:cNvPr>
          <p:cNvSpPr/>
          <p:nvPr/>
        </p:nvSpPr>
        <p:spPr>
          <a:xfrm>
            <a:off x="961608" y="4376699"/>
            <a:ext cx="5932315" cy="179389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4599B054-9DC0-2CC4-F01C-C3F0DD51B262}"/>
              </a:ext>
            </a:extLst>
          </p:cNvPr>
          <p:cNvSpPr/>
          <p:nvPr/>
        </p:nvSpPr>
        <p:spPr>
          <a:xfrm>
            <a:off x="6982421" y="4207377"/>
            <a:ext cx="3499364" cy="179389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FB70BC-CAA9-E351-E291-1A836475E2EA}"/>
              </a:ext>
            </a:extLst>
          </p:cNvPr>
          <p:cNvSpPr txBox="1"/>
          <p:nvPr/>
        </p:nvSpPr>
        <p:spPr>
          <a:xfrm>
            <a:off x="5276930" y="214353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0B2BCC-E2DA-C4C2-64BB-5B9F4A1E33BA}"/>
              </a:ext>
            </a:extLst>
          </p:cNvPr>
          <p:cNvSpPr txBox="1"/>
          <p:nvPr/>
        </p:nvSpPr>
        <p:spPr>
          <a:xfrm>
            <a:off x="8385935" y="4329252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오답노트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40051F-B8A9-A828-5DBA-A75F1D601C92}"/>
              </a:ext>
            </a:extLst>
          </p:cNvPr>
          <p:cNvSpPr txBox="1"/>
          <p:nvPr/>
        </p:nvSpPr>
        <p:spPr>
          <a:xfrm>
            <a:off x="3388634" y="4423986"/>
            <a:ext cx="11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즐겨찾기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7E8AA6-D2DC-C27D-E4F7-732E3453EFAA}"/>
              </a:ext>
            </a:extLst>
          </p:cNvPr>
          <p:cNvCxnSpPr>
            <a:cxnSpLocks/>
            <a:stCxn id="214" idx="4"/>
            <a:endCxn id="215" idx="0"/>
          </p:cNvCxnSpPr>
          <p:nvPr/>
        </p:nvCxnSpPr>
        <p:spPr>
          <a:xfrm flipH="1">
            <a:off x="3927766" y="3989211"/>
            <a:ext cx="1890869" cy="3874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EB72888-BB94-226C-691A-E98ECD03160A}"/>
              </a:ext>
            </a:extLst>
          </p:cNvPr>
          <p:cNvSpPr txBox="1"/>
          <p:nvPr/>
        </p:nvSpPr>
        <p:spPr>
          <a:xfrm>
            <a:off x="2482622" y="402003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즐겨찾기 추가됨 이벤트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901A79-707B-C88F-C2FA-0A402FD6E473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5818635" y="3989211"/>
            <a:ext cx="2913468" cy="2181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215DCD6-7986-0F07-AAEB-720D18F4E8CC}"/>
              </a:ext>
            </a:extLst>
          </p:cNvPr>
          <p:cNvSpPr txBox="1"/>
          <p:nvPr/>
        </p:nvSpPr>
        <p:spPr>
          <a:xfrm>
            <a:off x="8034519" y="385071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정답 틀림 이벤트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990A27-B814-A8CF-AD37-97CC293480CA}"/>
              </a:ext>
            </a:extLst>
          </p:cNvPr>
          <p:cNvGrpSpPr/>
          <p:nvPr/>
        </p:nvGrpSpPr>
        <p:grpSpPr>
          <a:xfrm>
            <a:off x="5790636" y="2661900"/>
            <a:ext cx="2320530" cy="931822"/>
            <a:chOff x="9474172" y="5269696"/>
            <a:chExt cx="2320530" cy="931822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340A750-FAEF-E5CC-2889-82E75AFD59A6}"/>
                </a:ext>
              </a:extLst>
            </p:cNvPr>
            <p:cNvGrpSpPr/>
            <p:nvPr/>
          </p:nvGrpSpPr>
          <p:grpSpPr>
            <a:xfrm>
              <a:off x="9474172" y="5616120"/>
              <a:ext cx="2320530" cy="585398"/>
              <a:chOff x="9460523" y="5457986"/>
              <a:chExt cx="2320530" cy="585398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EB0ECBE-8B7E-DC02-6207-4F3BB631E76B}"/>
                  </a:ext>
                </a:extLst>
              </p:cNvPr>
              <p:cNvGrpSpPr/>
              <p:nvPr/>
            </p:nvGrpSpPr>
            <p:grpSpPr>
              <a:xfrm>
                <a:off x="9726447" y="5457986"/>
                <a:ext cx="2054606" cy="443345"/>
                <a:chOff x="6543999" y="4733761"/>
                <a:chExt cx="2054606" cy="44334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321F884-9BF6-29E1-2764-C250EA669212}"/>
                    </a:ext>
                  </a:extLst>
                </p:cNvPr>
                <p:cNvSpPr/>
                <p:nvPr/>
              </p:nvSpPr>
              <p:spPr>
                <a:xfrm>
                  <a:off x="7588265" y="4733761"/>
                  <a:ext cx="1010340" cy="43410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즐겨찾기에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등록됨</a:t>
                  </a: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20D0E2A3-76A9-E459-9A70-D7CFA6E00A4B}"/>
                    </a:ext>
                  </a:extLst>
                </p:cNvPr>
                <p:cNvSpPr/>
                <p:nvPr/>
              </p:nvSpPr>
              <p:spPr>
                <a:xfrm>
                  <a:off x="6543999" y="4742997"/>
                  <a:ext cx="1010340" cy="43410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즐겨찾기등록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AA72C75-229E-382E-D62C-84A835DC999E}"/>
                  </a:ext>
                </a:extLst>
              </p:cNvPr>
              <p:cNvSpPr/>
              <p:nvPr/>
            </p:nvSpPr>
            <p:spPr>
              <a:xfrm>
                <a:off x="9460523" y="5812601"/>
                <a:ext cx="622781" cy="2307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CF7113C-1C7A-EFFC-AA9A-07F4C9DD1E12}"/>
                </a:ext>
              </a:extLst>
            </p:cNvPr>
            <p:cNvSpPr/>
            <p:nvPr/>
          </p:nvSpPr>
          <p:spPr>
            <a:xfrm>
              <a:off x="10191993" y="5269696"/>
              <a:ext cx="101034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77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C0F915-24FE-0FCE-536D-2584A5BEAA70}"/>
              </a:ext>
            </a:extLst>
          </p:cNvPr>
          <p:cNvSpPr/>
          <p:nvPr/>
        </p:nvSpPr>
        <p:spPr>
          <a:xfrm>
            <a:off x="134767" y="6221922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프런트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40A5F-0B02-2894-DB16-FA172E162CE0}"/>
              </a:ext>
            </a:extLst>
          </p:cNvPr>
          <p:cNvSpPr/>
          <p:nvPr/>
        </p:nvSpPr>
        <p:spPr>
          <a:xfrm>
            <a:off x="219114" y="1665009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E7BF62-5F0F-B016-AB97-26DE901CF49E}"/>
              </a:ext>
            </a:extLst>
          </p:cNvPr>
          <p:cNvSpPr/>
          <p:nvPr/>
        </p:nvSpPr>
        <p:spPr>
          <a:xfrm>
            <a:off x="2833911" y="1654541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B3C9A-A200-F57D-18E8-529246125E94}"/>
              </a:ext>
            </a:extLst>
          </p:cNvPr>
          <p:cNvSpPr/>
          <p:nvPr/>
        </p:nvSpPr>
        <p:spPr>
          <a:xfrm>
            <a:off x="4347207" y="2878589"/>
            <a:ext cx="1010339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문제 카탈로그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D523CC-8EAF-75FC-D2B7-F1CA3A3A4E96}"/>
              </a:ext>
            </a:extLst>
          </p:cNvPr>
          <p:cNvSpPr/>
          <p:nvPr/>
        </p:nvSpPr>
        <p:spPr>
          <a:xfrm>
            <a:off x="6213955" y="1927648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131439-A6C1-82A3-97FA-CBD3C3C86920}"/>
              </a:ext>
            </a:extLst>
          </p:cNvPr>
          <p:cNvSpPr/>
          <p:nvPr/>
        </p:nvSpPr>
        <p:spPr>
          <a:xfrm>
            <a:off x="7498742" y="4448840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평가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36CE41-D780-D59C-1471-1108414023D1}"/>
              </a:ext>
            </a:extLst>
          </p:cNvPr>
          <p:cNvSpPr/>
          <p:nvPr/>
        </p:nvSpPr>
        <p:spPr>
          <a:xfrm>
            <a:off x="5905706" y="5993398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247725-CC3D-2997-C852-A20444BB1B24}"/>
              </a:ext>
            </a:extLst>
          </p:cNvPr>
          <p:cNvSpPr/>
          <p:nvPr/>
        </p:nvSpPr>
        <p:spPr>
          <a:xfrm>
            <a:off x="5361600" y="430493"/>
            <a:ext cx="1010340" cy="43410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88310F09-E34D-25F6-75E4-B7E3F4BB27E4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>
            <a:off x="3844251" y="1871597"/>
            <a:ext cx="2369704" cy="273107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FFD385D-485B-862C-D255-A3C1DC36888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 flipV="1">
            <a:off x="1229455" y="1871596"/>
            <a:ext cx="1604457" cy="10468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20EB426-3622-E895-BCAD-4CFC82274E8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844251" y="647548"/>
            <a:ext cx="1517349" cy="1224048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B024D36-C8CB-6124-3162-8075AB6CC8BE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224295" y="2144703"/>
            <a:ext cx="779617" cy="2304137"/>
          </a:xfrm>
          <a:prstGeom prst="curved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A701D7E-A81C-D902-447D-7C829E8A3FE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-1379292" y="4118347"/>
            <a:ext cx="4122804" cy="84347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22ABE9D8-09D9-A7C8-3944-71619055A23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-77127" y="2805714"/>
            <a:ext cx="4133272" cy="2699144"/>
          </a:xfrm>
          <a:prstGeom prst="curvedConnector3">
            <a:avLst>
              <a:gd name="adj1" fmla="val 87095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4A74E265-699B-0BAC-2F40-3C7186FA8D5A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16200000" flipH="1">
            <a:off x="3422613" y="3439245"/>
            <a:ext cx="205585" cy="5770939"/>
          </a:xfrm>
          <a:prstGeom prst="curvedConnector5">
            <a:avLst>
              <a:gd name="adj1" fmla="val -111195"/>
              <a:gd name="adj2" fmla="val 50000"/>
              <a:gd name="adj3" fmla="val 211195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4643696-48E2-395D-0D07-013AFF4530CE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5400000" flipH="1" flipV="1">
            <a:off x="3652438" y="1870449"/>
            <a:ext cx="1338973" cy="7363975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C39486-A219-554D-589F-6022B4219361}"/>
              </a:ext>
            </a:extLst>
          </p:cNvPr>
          <p:cNvSpPr txBox="1"/>
          <p:nvPr/>
        </p:nvSpPr>
        <p:spPr>
          <a:xfrm>
            <a:off x="3150845" y="222454"/>
            <a:ext cx="19014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회원탈퇴됨</a:t>
            </a:r>
            <a:r>
              <a:rPr lang="ko-KR" altLang="en-US" sz="1050" dirty="0"/>
              <a:t> 이벤트</a:t>
            </a:r>
            <a:endParaRPr lang="en-US" altLang="ko-KR" sz="1050" dirty="0"/>
          </a:p>
          <a:p>
            <a:r>
              <a:rPr lang="ko-KR" altLang="en-US" sz="1050" dirty="0"/>
              <a:t>회원가입승인</a:t>
            </a:r>
            <a:r>
              <a:rPr lang="en-US" altLang="ko-KR" sz="1050" dirty="0"/>
              <a:t>/</a:t>
            </a:r>
            <a:r>
              <a:rPr lang="ko-KR" altLang="en-US" sz="1050" dirty="0"/>
              <a:t>거부됨 이벤트</a:t>
            </a:r>
            <a:endParaRPr lang="en-US" altLang="ko-KR" sz="1050" dirty="0"/>
          </a:p>
          <a:p>
            <a:r>
              <a:rPr lang="ko-KR" altLang="en-US" sz="1050" dirty="0" err="1"/>
              <a:t>회원가입승인요청됨</a:t>
            </a:r>
            <a:r>
              <a:rPr lang="ko-KR" altLang="en-US" sz="1050" dirty="0"/>
              <a:t> 이벤트</a:t>
            </a:r>
            <a:endParaRPr lang="en-US" altLang="ko-KR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E61-97C7-411F-27EF-FBD112C783D0}"/>
              </a:ext>
            </a:extLst>
          </p:cNvPr>
          <p:cNvSpPr txBox="1"/>
          <p:nvPr/>
        </p:nvSpPr>
        <p:spPr>
          <a:xfrm>
            <a:off x="1389462" y="1454929"/>
            <a:ext cx="1579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회원정보수정됨 이벤트</a:t>
            </a:r>
            <a:endParaRPr lang="en-US" altLang="ko-KR" sz="1050" dirty="0"/>
          </a:p>
          <a:p>
            <a:r>
              <a:rPr lang="ko-KR" altLang="en-US" sz="1050" dirty="0" err="1"/>
              <a:t>회원탈퇴됨</a:t>
            </a:r>
            <a:r>
              <a:rPr lang="ko-KR" altLang="en-US" sz="1050" dirty="0"/>
              <a:t> 이벤트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FEE324-613B-755D-6C0F-D01BFCA902A1}"/>
              </a:ext>
            </a:extLst>
          </p:cNvPr>
          <p:cNvSpPr txBox="1"/>
          <p:nvPr/>
        </p:nvSpPr>
        <p:spPr>
          <a:xfrm>
            <a:off x="6849294" y="40581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문제품</a:t>
            </a:r>
            <a:r>
              <a:rPr lang="ko-KR" altLang="en-US" sz="1050" dirty="0"/>
              <a:t> 이벤트</a:t>
            </a:r>
            <a:endParaRPr lang="en-US" altLang="ko-KR" sz="105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CCABD4-C3E1-D26E-EE19-C7F8491A2981}"/>
              </a:ext>
            </a:extLst>
          </p:cNvPr>
          <p:cNvSpPr/>
          <p:nvPr/>
        </p:nvSpPr>
        <p:spPr>
          <a:xfrm>
            <a:off x="9996236" y="1269927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428945-6D07-855F-2621-BA5FA77E2AB8}"/>
              </a:ext>
            </a:extLst>
          </p:cNvPr>
          <p:cNvSpPr txBox="1"/>
          <p:nvPr/>
        </p:nvSpPr>
        <p:spPr>
          <a:xfrm>
            <a:off x="8778449" y="1186284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정답틀림</a:t>
            </a:r>
            <a:r>
              <a:rPr lang="ko-KR" altLang="en-US" sz="1050" dirty="0"/>
              <a:t> 이벤트</a:t>
            </a:r>
            <a:endParaRPr lang="en-US" altLang="ko-KR" sz="1050" dirty="0"/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C02D71AC-60B2-CDF5-EA99-F0B2F59FC10A}"/>
              </a:ext>
            </a:extLst>
          </p:cNvPr>
          <p:cNvCxnSpPr>
            <a:cxnSpLocks/>
            <a:stCxn id="10" idx="3"/>
            <a:endCxn id="83" idx="1"/>
          </p:cNvCxnSpPr>
          <p:nvPr/>
        </p:nvCxnSpPr>
        <p:spPr>
          <a:xfrm flipV="1">
            <a:off x="7224295" y="1486982"/>
            <a:ext cx="2771941" cy="657721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06D718-2F63-E5E4-EC6E-C23E9F11870D}"/>
              </a:ext>
            </a:extLst>
          </p:cNvPr>
          <p:cNvSpPr txBox="1"/>
          <p:nvPr/>
        </p:nvSpPr>
        <p:spPr>
          <a:xfrm>
            <a:off x="9824931" y="2648961"/>
            <a:ext cx="1800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즐겨찾기 추가됨 이벤트</a:t>
            </a:r>
            <a:endParaRPr lang="en-US" altLang="ko-KR" sz="1050" dirty="0"/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EC560101-8A18-E557-293C-EC2F9AD5A037}"/>
              </a:ext>
            </a:extLst>
          </p:cNvPr>
          <p:cNvCxnSpPr>
            <a:cxnSpLocks/>
            <a:stCxn id="10" idx="3"/>
            <a:endCxn id="93" idx="1"/>
          </p:cNvCxnSpPr>
          <p:nvPr/>
        </p:nvCxnSpPr>
        <p:spPr>
          <a:xfrm>
            <a:off x="7224295" y="2144703"/>
            <a:ext cx="3277111" cy="1022011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C30BCA-70DC-3F0B-343B-EC4B547F662D}"/>
              </a:ext>
            </a:extLst>
          </p:cNvPr>
          <p:cNvSpPr/>
          <p:nvPr/>
        </p:nvSpPr>
        <p:spPr>
          <a:xfrm>
            <a:off x="10501406" y="2949659"/>
            <a:ext cx="1010340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즐겨찾기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E05694-8FF2-F5AC-2A1C-46BE0D025C49}"/>
              </a:ext>
            </a:extLst>
          </p:cNvPr>
          <p:cNvSpPr/>
          <p:nvPr/>
        </p:nvSpPr>
        <p:spPr>
          <a:xfrm>
            <a:off x="2845876" y="2898288"/>
            <a:ext cx="1010339" cy="4341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문제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1177C09A-C1C8-EDA3-0A2A-8CF03CBF7BE5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1749449" y="1252246"/>
            <a:ext cx="3860165" cy="6079188"/>
          </a:xfrm>
          <a:prstGeom prst="curvedConnector3">
            <a:avLst>
              <a:gd name="adj1" fmla="val 38993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7FBCE014-285B-C451-1BDB-57009264C90E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3856215" y="3095644"/>
            <a:ext cx="490992" cy="19699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AAB3CBE-116E-4B5C-28AB-BF75D59F6B24}"/>
              </a:ext>
            </a:extLst>
          </p:cNvPr>
          <p:cNvCxnSpPr>
            <a:cxnSpLocks/>
            <a:stCxn id="6" idx="0"/>
            <a:endCxn id="29" idx="1"/>
          </p:cNvCxnSpPr>
          <p:nvPr/>
        </p:nvCxnSpPr>
        <p:spPr>
          <a:xfrm rot="5400000" flipH="1" flipV="1">
            <a:off x="189617" y="3565664"/>
            <a:ext cx="3106579" cy="2205939"/>
          </a:xfrm>
          <a:prstGeom prst="curvedConnector2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10A443A-208F-F9C2-2D21-91EDB3E429B1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1291545" y="2661090"/>
            <a:ext cx="2909224" cy="4212440"/>
          </a:xfrm>
          <a:prstGeom prst="curvedConnector3">
            <a:avLst>
              <a:gd name="adj1" fmla="val 67779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8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694</Words>
  <Application>Microsoft Office PowerPoint</Application>
  <PresentationFormat>와이드스크린</PresentationFormat>
  <Paragraphs>485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학습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KeonWoo</dc:creator>
  <cp:lastModifiedBy>Kim KeonWoo</cp:lastModifiedBy>
  <cp:revision>10</cp:revision>
  <dcterms:created xsi:type="dcterms:W3CDTF">2022-05-10T12:03:45Z</dcterms:created>
  <dcterms:modified xsi:type="dcterms:W3CDTF">2022-05-11T07:41:41Z</dcterms:modified>
</cp:coreProperties>
</file>