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B78-AE2A-4D5D-9D4C-68FB726ACD3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0E1D-7E23-49EF-85D1-DCBF23A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B78-AE2A-4D5D-9D4C-68FB726ACD3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0E1D-7E23-49EF-85D1-DCBF23A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B78-AE2A-4D5D-9D4C-68FB726ACD3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0E1D-7E23-49EF-85D1-DCBF23A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B78-AE2A-4D5D-9D4C-68FB726ACD3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0E1D-7E23-49EF-85D1-DCBF23A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B78-AE2A-4D5D-9D4C-68FB726ACD3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0E1D-7E23-49EF-85D1-DCBF23A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1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B78-AE2A-4D5D-9D4C-68FB726ACD3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0E1D-7E23-49EF-85D1-DCBF23A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B78-AE2A-4D5D-9D4C-68FB726ACD3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0E1D-7E23-49EF-85D1-DCBF23A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B78-AE2A-4D5D-9D4C-68FB726ACD3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0E1D-7E23-49EF-85D1-DCBF23A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2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B78-AE2A-4D5D-9D4C-68FB726ACD3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0E1D-7E23-49EF-85D1-DCBF23A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B78-AE2A-4D5D-9D4C-68FB726ACD3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0E1D-7E23-49EF-85D1-DCBF23A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6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B78-AE2A-4D5D-9D4C-68FB726ACD3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0E1D-7E23-49EF-85D1-DCBF23A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1B78-AE2A-4D5D-9D4C-68FB726ACD3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A0E1D-7E23-49EF-85D1-DCBF23A0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0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wiki/Contributing-Code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New in C#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1.x (2002-2003): first release</a:t>
            </a:r>
          </a:p>
          <a:p>
            <a:r>
              <a:rPr lang="en-US" dirty="0"/>
              <a:t>2.x (2005): Generics, Nullable types, Anonymous methods, etc.</a:t>
            </a:r>
          </a:p>
          <a:p>
            <a:r>
              <a:rPr lang="en-US" dirty="0"/>
              <a:t>3.x (2008): Lambda, Extension methods, Anonymous types, Expression tree, Auto-Property, etc.</a:t>
            </a:r>
          </a:p>
          <a:p>
            <a:r>
              <a:rPr lang="en-US" dirty="0"/>
              <a:t>4.0 (2010): Covariance-Contravariance, Optional Parameters, Dynamic Binding, COM interop, Task, etc.</a:t>
            </a:r>
          </a:p>
          <a:p>
            <a:r>
              <a:rPr lang="en-US" dirty="0"/>
              <a:t>5.0 (2011-12): Async-Await, Caller information</a:t>
            </a:r>
          </a:p>
          <a:p>
            <a:r>
              <a:rPr lang="en-US" dirty="0"/>
              <a:t>6.0 (2014): Null conditional Op, Auto Property initializer, Name Of, Expression body, string interpolation, etc. </a:t>
            </a:r>
          </a:p>
        </p:txBody>
      </p:sp>
    </p:spTree>
    <p:extLst>
      <p:ext uri="{BB962C8B-B14F-4D97-AF65-F5344CB8AC3E}">
        <p14:creationId xmlns:p14="http://schemas.microsoft.com/office/powerpoint/2010/main" val="83182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7.0 (2017)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Tuple (Value type) – (not ref. type Tuple which was popular with DTO or MVC model)</a:t>
            </a:r>
          </a:p>
          <a:p>
            <a:r>
              <a:rPr lang="en-US" dirty="0"/>
              <a:t>Deconstructor (not Destructor/Finalizer)</a:t>
            </a:r>
          </a:p>
          <a:p>
            <a:r>
              <a:rPr lang="en-US" dirty="0"/>
              <a:t>Out Variable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Local Function</a:t>
            </a:r>
          </a:p>
          <a:p>
            <a:r>
              <a:rPr lang="en-US" dirty="0"/>
              <a:t>Ref. Return</a:t>
            </a:r>
          </a:p>
          <a:p>
            <a:r>
              <a:rPr lang="en-US" dirty="0"/>
              <a:t>Expression Body</a:t>
            </a:r>
          </a:p>
          <a:p>
            <a:r>
              <a:rPr lang="en-US" dirty="0"/>
              <a:t>… and few that didn’t make the final cut (like splatting, wildcard out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1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7.0…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“throw” – like (</a:t>
            </a:r>
            <a:r>
              <a:rPr lang="en-US"/>
              <a:t>see example 7)</a:t>
            </a:r>
            <a:endParaRPr lang="en-US" dirty="0"/>
          </a:p>
          <a:p>
            <a:pPr lvl="1"/>
            <a:r>
              <a:rPr lang="en-US" dirty="0"/>
              <a:t>public string Name {</a:t>
            </a:r>
          </a:p>
          <a:p>
            <a:pPr lvl="2"/>
            <a:r>
              <a:rPr lang="en-US" dirty="0"/>
              <a:t>get=&gt;name;</a:t>
            </a:r>
          </a:p>
          <a:p>
            <a:pPr lvl="2"/>
            <a:r>
              <a:rPr lang="en-US" dirty="0"/>
              <a:t>Set=&gt;value ?? throw new </a:t>
            </a:r>
            <a:r>
              <a:rPr lang="en-US" dirty="0" err="1"/>
              <a:t>ArgumentNull</a:t>
            </a:r>
            <a:r>
              <a:rPr lang="en-US" dirty="0"/>
              <a:t>….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Value Task (instead of Ref Task), use Value Task instead of </a:t>
            </a:r>
            <a:r>
              <a:rPr lang="en-US" dirty="0" err="1"/>
              <a:t>Task.FromResult</a:t>
            </a:r>
            <a:endParaRPr lang="en-US" dirty="0"/>
          </a:p>
          <a:p>
            <a:pPr lvl="1"/>
            <a:r>
              <a:rPr lang="en-US" dirty="0"/>
              <a:t>public Task&lt;</a:t>
            </a:r>
            <a:r>
              <a:rPr lang="en-US" dirty="0" err="1"/>
              <a:t>int</a:t>
            </a:r>
            <a:r>
              <a:rPr lang="en-US" dirty="0"/>
              <a:t>&gt; DoSomething{ return </a:t>
            </a:r>
            <a:r>
              <a:rPr lang="en-US" dirty="0" err="1"/>
              <a:t>Task.FromResult</a:t>
            </a:r>
            <a:r>
              <a:rPr lang="en-US" dirty="0"/>
              <a:t>(5); }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ValueTask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DoSomething{ return 5; }</a:t>
            </a:r>
          </a:p>
        </p:txBody>
      </p:sp>
    </p:spTree>
    <p:extLst>
      <p:ext uri="{BB962C8B-B14F-4D97-AF65-F5344CB8AC3E}">
        <p14:creationId xmlns:p14="http://schemas.microsoft.com/office/powerpoint/2010/main" val="104947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keep up/contribute?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Checkout Roslyn on GitHub</a:t>
            </a:r>
          </a:p>
          <a:p>
            <a:pPr lvl="1"/>
            <a:r>
              <a:rPr lang="en-US" dirty="0">
                <a:hlinkClick r:id="rId2"/>
              </a:rPr>
              <a:t>https://github.com/dotnet/roslyn</a:t>
            </a:r>
            <a:r>
              <a:rPr lang="en-US" dirty="0"/>
              <a:t> (look under issues, filter label by language)</a:t>
            </a:r>
          </a:p>
          <a:p>
            <a:r>
              <a:rPr lang="en-US" dirty="0"/>
              <a:t>Pick up an issue, do the work</a:t>
            </a:r>
          </a:p>
          <a:p>
            <a:pPr lvl="1"/>
            <a:r>
              <a:rPr lang="en-US" dirty="0">
                <a:hlinkClick r:id="rId3"/>
              </a:rPr>
              <a:t>https://github.com/dotnet/roslyn/wiki/Contributing-Code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3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279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What’s New in C# 7</vt:lpstr>
      <vt:lpstr>Timeline</vt:lpstr>
      <vt:lpstr>7.0 (2017)</vt:lpstr>
      <vt:lpstr>7.0… continued</vt:lpstr>
      <vt:lpstr>Want to keep up/contribute?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C# 7</dc:title>
  <dc:creator>Haq, Reaz</dc:creator>
  <cp:lastModifiedBy>Reaz Haq</cp:lastModifiedBy>
  <cp:revision>17</cp:revision>
  <dcterms:created xsi:type="dcterms:W3CDTF">2017-03-17T15:46:03Z</dcterms:created>
  <dcterms:modified xsi:type="dcterms:W3CDTF">2017-03-27T14:10:40Z</dcterms:modified>
</cp:coreProperties>
</file>