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8" r:id="rId6"/>
    <p:sldId id="263" r:id="rId7"/>
    <p:sldId id="279" r:id="rId8"/>
    <p:sldId id="280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C53632-01FA-450F-89DF-FA9572FC9F09}">
  <a:tblStyle styleId="{77C53632-01FA-450F-89DF-FA9572FC9F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0440724-2684-4AA2-B5EB-BC2F04B2A7D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493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506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150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580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064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010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031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574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71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6091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48400" y="135767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</a:t>
            </a: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4C5D6E"/>
                </a:solidFill>
              </a:rPr>
              <a:t>6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71713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Профилирование памяти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работает механизм выделения памяти?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занимают переменные программы?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управлять памятью?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представление данных в памяти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способы работы с памятью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памятью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точки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зрения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разработчика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компилятора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памятью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важнейшая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особенность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языка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783299" y="440822"/>
            <a:ext cx="164690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Язык 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8;p21"/>
          <p:cNvSpPr/>
          <p:nvPr/>
        </p:nvSpPr>
        <p:spPr>
          <a:xfrm>
            <a:off x="4668088" y="440822"/>
            <a:ext cx="266247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Язык </a:t>
            </a:r>
            <a:r>
              <a:rPr lang="en-US" sz="3200" dirty="0">
                <a:solidFill>
                  <a:srgbClr val="4C5D6E"/>
                </a:solidFill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1251" y="1714450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71D5D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a = 1;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91" y="1466728"/>
            <a:ext cx="699207" cy="8032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0674" y="2563859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2;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77" y="2269949"/>
            <a:ext cx="710033" cy="81146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1249" y="3413268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71D5D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b = a;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287" y="3238020"/>
            <a:ext cx="1242012" cy="78931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949019" y="1584940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1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989" y="1326297"/>
            <a:ext cx="719497" cy="77896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49019" y="2399885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2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328" y="2200628"/>
            <a:ext cx="984239" cy="72646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949019" y="3189515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b = a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460" y="3128826"/>
            <a:ext cx="1239643" cy="7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в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3C4C44-8A25-4217-A46A-38369D23D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072" y="1093568"/>
            <a:ext cx="2816622" cy="2523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Профилировщик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memory_profiler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57A08F-DDFF-475D-9D08-2B13EC7E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0" y="1847749"/>
            <a:ext cx="8101594" cy="16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Способы оптимизации памяти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9;p21">
            <a:extLst>
              <a:ext uri="{FF2B5EF4-FFF2-40B4-BE49-F238E27FC236}">
                <a16:creationId xmlns:a16="http://schemas.microsoft.com/office/drawing/2014/main" id="{4B7B62CF-CC20-46C8-BE12-E6E433D6EA53}"/>
              </a:ext>
            </a:extLst>
          </p:cNvPr>
          <p:cNvSpPr/>
          <p:nvPr/>
        </p:nvSpPr>
        <p:spPr>
          <a:xfrm>
            <a:off x="1004183" y="1625057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1. Ленивые вычисления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2. Слоты в ООП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3. Используйте </a:t>
            </a:r>
            <a:r>
              <a:rPr lang="en-US" b="1" dirty="0"/>
              <a:t>NumPy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4. Кортежи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5. Модуль </a:t>
            </a:r>
            <a:r>
              <a:rPr lang="en-US" b="1" dirty="0" err="1"/>
              <a:t>recordclass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6. Некоторые встроенные функции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7. Сериализация</a:t>
            </a:r>
            <a:endParaRPr lang="en-US" b="1" dirty="0"/>
          </a:p>
          <a:p>
            <a:pPr lvl="0">
              <a:lnSpc>
                <a:spcPct val="150000"/>
              </a:lnSpc>
            </a:pP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938D94-C2D4-415E-B0D9-86E2D33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28" y="1233821"/>
            <a:ext cx="214342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7448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128</Words>
  <Application>Microsoft Office PowerPoint</Application>
  <PresentationFormat>Экран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Menlo</vt:lpstr>
      <vt:lpstr>Helvetica Neue</vt:lpstr>
      <vt:lpstr>Avenir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27</cp:revision>
  <dcterms:modified xsi:type="dcterms:W3CDTF">2021-01-27T08:05:33Z</dcterms:modified>
</cp:coreProperties>
</file>