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  <p:sldId id="271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890611-9B6A-45C3-8009-9322D4C7FCCF}">
  <a:tblStyle styleId="{0C890611-9B6A-45C3-8009-9322D4C7FC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657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332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7537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667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083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3609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945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42858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64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3016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4130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080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104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706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593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486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376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592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245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6447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65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4634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5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49" y="1676575"/>
            <a:ext cx="528172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Специализированные коллекции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Понятие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типы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коллекций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Стандартные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коллекциями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082400" y="1888025"/>
            <a:ext cx="3540000" cy="6525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Отображения (Mapping)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набор пар ключ: значение/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866750" y="3012500"/>
            <a:ext cx="21657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Словарь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(dict)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коллекций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Counter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Наиболее употребляемые шаблоны для работы с Counter: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sum(counter.values())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показывает общее количество элементов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counter.clear()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счетчик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list(counter)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список уникальных элементов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словарь в множество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dict(counter)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в классический тип словаря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counter.most_common()[:-n:-1]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n наименее часто встречающихся элементов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counter += Counter()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позволяет удалить элементы, встречающиеся менее одного раза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3852450" y="819075"/>
            <a:ext cx="41445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Defaultdict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collections.defaultdict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ничем не отличается от обычного словаря за исключением того, что по умолчанию всегда вызывается функция, возвращающая значение.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l="6047" r="6046"/>
          <a:stretch/>
        </p:blipFill>
        <p:spPr>
          <a:xfrm>
            <a:off x="556050" y="1551338"/>
            <a:ext cx="2959250" cy="22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OrderedDict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collections.OrderedDict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еще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коллекция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помнит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порядок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котором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3852449" y="1221675"/>
            <a:ext cx="41445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collections.deque(iterable, [maxlen])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создает очередь из итерируемого объекта с максимальной длиной maxlen.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l="6577" r="5254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 в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appendleft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 в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очищает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очередь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возвращает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количество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элементов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равных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extend(iterable)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конец очереди все элементы iterable;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extendleft(iterable)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начало очереди все элементы iterable (начиная с последнего);</a:t>
            </a: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последний элемент очереди;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popleft()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первый элемент очереди;</a:t>
            </a: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remove(value)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первое вхождение value в очереди;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reverse()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разворачивает очередь;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rotate(n)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последовательно переносит n элементов из начала в конец (если n отрицательно, то с конца в начало).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Namedtuple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collections.namedtuple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ведущий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себя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каждому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присваивается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которому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дальнейшем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получать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коллекция?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коллекций и основные методы работы с ними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Решение практических задач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Стандартные методы работы с коллекциями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8"/>
          <p:cNvGraphicFramePr/>
          <p:nvPr/>
        </p:nvGraphicFramePr>
        <p:xfrm>
          <a:off x="1257300" y="1238250"/>
          <a:ext cx="7239000" cy="3211770"/>
        </p:xfrm>
        <a:graphic>
          <a:graphicData uri="http://schemas.openxmlformats.org/drawingml/2006/table">
            <a:tbl>
              <a:tblPr>
                <a:noFill/>
                <a:tableStyleId>{0C890611-9B6A-45C3-8009-9322D4C7FCCF}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8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7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3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Тип коллекции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.count()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.index()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.copy()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.clear()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Список (list)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strike="noStrike" cap="none"/>
                        <a:t>(Python&lt;3.3)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strike="noStrike" cap="none"/>
                        <a:t>(Python&gt;=3.3)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strike="noStrike" cap="none"/>
                        <a:t>(Python&lt;3.3)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strike="noStrike" cap="none"/>
                        <a:t>(Python&gt;=3.3)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Кортеж (tuple)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Строка (string)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Множество (set)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Неизменное (frozenset)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Словарь (dict)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21" name="Google Shape;221;p38"/>
          <p:cNvSpPr txBox="1"/>
          <p:nvPr/>
        </p:nvSpPr>
        <p:spPr>
          <a:xfrm>
            <a:off x="1256375" y="693525"/>
            <a:ext cx="7149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Применимости метода в зависимости от типа коллекции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виды коллекций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основные методы работы с коллекциями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20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sz="20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Коллекция в Python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это программный объект (переменная-контейнер), хранящая набор значений одного или различных типов.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обращаться к этим значениям, а также применять специальные функции и методы, зависящие от типа коллекции.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Последовательности (Sequence)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/индексированные элементы, не уникальны/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256325" y="332487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782500" y="332487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(string)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4782500" y="401902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(tuple)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 (Sets)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элементы, уникальны/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256325" y="3324875"/>
            <a:ext cx="17283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4782500" y="3324875"/>
            <a:ext cx="16659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Неизменное множества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(frozenset)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593</Words>
  <Application>Microsoft Office PowerPoint</Application>
  <PresentationFormat>Экран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Helvetica Neue</vt:lpstr>
      <vt:lpstr>Arial</vt:lpstr>
      <vt:lpstr>Avenir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1</cp:lastModifiedBy>
  <cp:revision>7</cp:revision>
  <dcterms:modified xsi:type="dcterms:W3CDTF">2021-04-26T11:52:11Z</dcterms:modified>
</cp:coreProperties>
</file>