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91" r:id="rId9"/>
    <p:sldId id="292" r:id="rId10"/>
    <p:sldId id="287" r:id="rId11"/>
    <p:sldId id="289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915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8284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9023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1593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22834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79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613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301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7513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3666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2148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4864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4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524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 на 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8199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Измерения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времени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использованием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Профайлер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57CBF5D-AAD9-4ED6-AEF7-D670D546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93" y="133489"/>
            <a:ext cx="7365320" cy="46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5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69263A25-184E-481C-ADFB-4254BB6D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3" y="2266907"/>
            <a:ext cx="884043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1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 каким критериям можно оценить алгоритм?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Способы оценки алгоритма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средства Python для оценки алгоритмов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Эмпирическая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алгоритмов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сложности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практического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закрепления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Эмпирическая оценка алгоритмов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Измерения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времени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использованием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600" b="1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Профайлер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060769" y="224378"/>
            <a:ext cx="302245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C1E3F8C9-A354-4FF4-8C96-3AFBB0CD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40" y="1443979"/>
            <a:ext cx="6735115" cy="4667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CA45B66-2483-47D2-AC52-A78F5FDAD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944" y="2347881"/>
            <a:ext cx="4382112" cy="4477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B35895A-6FD9-4276-92EC-E4BDA0AA5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217" y="3327145"/>
            <a:ext cx="582058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060769" y="224378"/>
            <a:ext cx="302245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timeit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8041BF-0011-4D1A-A018-92221982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0" y="1737654"/>
            <a:ext cx="7964011" cy="4667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CBFB6D4-7D7A-4784-9CF9-B4F1E7D0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09" y="3079250"/>
            <a:ext cx="683037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3706255" y="157251"/>
            <a:ext cx="1597999" cy="64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cProfile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xmlns="" id="{757D9470-1CDF-4DBC-A3DD-D06957DF4FC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35691" y="727515"/>
            <a:ext cx="6339126" cy="2116050"/>
          </a:xfrm>
          <a:prstGeom prst="rect">
            <a:avLst/>
          </a:prstGeom>
          <a:ln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07A68A1F-D014-452B-A026-94A900C4885A}"/>
              </a:ext>
            </a:extLst>
          </p:cNvPr>
          <p:cNvSpPr/>
          <p:nvPr/>
        </p:nvSpPr>
        <p:spPr>
          <a:xfrm>
            <a:off x="1168028" y="2983729"/>
            <a:ext cx="77824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ncalls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количество совершенных вызовов;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tottime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все время, потраченное в данной функции;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percall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ссылается на коэффициент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tottime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деленный на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ncalls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cumtime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совокупное время, потраченное как в данной функции, так и наследуемых функциях. Это работает также и с рекурсивными функциями!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столбец </a:t>
            </a: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percall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коэффициент </a:t>
            </a:r>
            <a:r>
              <a:rPr lang="ru-RU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cumtime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деленный на примитивные вызовы;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filename:lineno</a:t>
            </a:r>
            <a:r>
              <a:rPr lang="ru-RU" b="1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b="1" dirty="0" err="1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ru-RU" b="1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2C2D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предоставляет соответствующие данные о каждой функции.</a:t>
            </a:r>
            <a:endParaRPr lang="ru-RU" dirty="0">
              <a:solidFill>
                <a:srgbClr val="2C2D3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4064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76</Words>
  <Application>Microsoft Office PowerPoint</Application>
  <PresentationFormat>Экран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Times New Roman</vt:lpstr>
      <vt:lpstr>Helvetica Neue</vt:lpstr>
      <vt:lpstr>Arial</vt:lpstr>
      <vt:lpstr>Avenir</vt:lpstr>
      <vt:lpstr>Symbol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1</cp:lastModifiedBy>
  <cp:revision>34</cp:revision>
  <dcterms:modified xsi:type="dcterms:W3CDTF">2021-04-23T11:22:02Z</dcterms:modified>
</cp:coreProperties>
</file>