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805f38b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805f38b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e1f133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e1f13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5261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Note-Bridge 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27950" y="2279125"/>
            <a:ext cx="76881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Sprint Review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Rebah Ozkoc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Anil Sen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Ilgin Simay Ozcan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Enescu Alex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Simeon Nikolov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Adham Ehab Magdy Selim 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5075"/>
            <a:ext cx="1591575" cy="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450" y="1"/>
            <a:ext cx="6413474" cy="49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67025" y="1714500"/>
            <a:ext cx="2148600" cy="22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</a:t>
            </a:r>
            <a:endParaRPr b="1" sz="5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PLAN</a:t>
            </a:r>
            <a:endParaRPr b="1" sz="5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75" y="317025"/>
            <a:ext cx="1582750" cy="14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37100"/>
            <a:ext cx="1591575" cy="4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3400" y="759872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7813" y="125634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7825" y="171449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9325" y="759872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9325" y="121949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6325" y="759872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6325" y="121949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6325" y="164139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65175" y="759872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3400" y="229909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9325" y="229909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9325" y="2721210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9325" y="318859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6325" y="229909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6325" y="2721210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8750" y="323994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65175" y="229909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65175" y="2794847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9325" y="4312822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9325" y="4764622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6325" y="3838322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8750" y="4312822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8750" y="4721922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65175" y="3838322"/>
            <a:ext cx="22837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3396" y="3834225"/>
            <a:ext cx="228375" cy="2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58171" y="4537100"/>
            <a:ext cx="228375" cy="2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80625" y="3710075"/>
            <a:ext cx="375226" cy="37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315925"/>
            <a:ext cx="8520600" cy="27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6700"/>
              <a:t>DEMO TIME!</a:t>
            </a:r>
            <a:endParaRPr b="1" sz="6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