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BAF619-2218-46D1-997B-5A6BE9D33B75}">
  <a:tblStyle styleId="{56BAF619-2218-46D1-997B-5A6BE9D33B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2c81aa2d8_0_1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2c81aa2d8_0_1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2e2ea70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2e2ea70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2e2ea702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2e2ea702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2e2ea702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2e2ea702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Note-Bridge 1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94600"/>
            <a:ext cx="44400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Sprint review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075" y="-12"/>
            <a:ext cx="6443799" cy="501252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-119375" y="0"/>
            <a:ext cx="2271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2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STORY MAP</a:t>
            </a:r>
            <a:endParaRPr sz="2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075" y="0"/>
            <a:ext cx="606383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Database Schema</a:t>
            </a:r>
            <a:endParaRPr/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9525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{56BAF619-2218-46D1-997B-5A6BE9D33B75}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CREATE TABLE BaseUser (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id SERIAL PRIMARY KEY,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createDate TIMESTAMP NOT NULL,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lastUpdate TIMESTAMP,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username VARCHAR(255) UNIQUE NOT NULL,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email VARCHAR(255) UNIQUE NOT NULL,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picture VARCHAR(255),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phoneNumber VARCHAR(15),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password VARCHAR(255) NOT NULL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);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CREATE TABLE Person(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id SERIAL PRIMARY KEY,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name VARCHAR(255),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lastname VARCHAR(255),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FOREIGN KEY(id) REFERENCES BaseUser(id) ,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);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CREATE TABLE Sponsor (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id SERIAL PRIMARY KEY,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companyName VARCHAR(255),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websiteURL VARCHAR(255),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FOREIGN KEY(id) REFERENCES BaseUser(id) 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);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CREATE TABLE Instrument (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name VARCHAR(255) PRIMARY KEY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);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CREATE TABLE PersonInstrument (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personId INT REFERENCES Person(id),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instrumentName VARCHAR(255) REFERENCES Instrument(name),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yearsOfExperience FLOAT,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PRIMARY KEY (personId, instrumentName)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);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Google Shape;82;p17"/>
          <p:cNvGraphicFramePr/>
          <p:nvPr/>
        </p:nvGraphicFramePr>
        <p:xfrm>
          <a:off x="8198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{56BAF619-2218-46D1-997B-5A6BE9D33B75}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CREATE TABLE EventType (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name VARCHAR(255) PRIMARY KEY 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);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CREATE TABLE Post (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id SERIAL PRIMARY KEY,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createDate TIMESTAMP NOT NULL,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lastUpdate TIMESTAMP,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title VARCHAR(255) NOT NULL,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description TEXT,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location VARCHAR(255),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sponsoredBy INT REFERENCES Sponsor(id),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sponsoredFrom TIMESTAMP,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sponsoredUntil TIMESTAMP,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eventType VARCHAR(255) REFERENCES EventType(name),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personId INT NOT NULL,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FOREIGN KEY(personId) REFERENCES Person(id) ON DELETE CASCADE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);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CREATE TABLE Picture (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pictureURL VARCHAR(255) PRIMARY KEY,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postId INT NOT NULL,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FOREIGN KEY(postId) REFERENCES Post(id)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);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CREATE TABLE Comment (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id SERIAL PRIMARY KEY,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createDate TIMESTAMP NOT NULL,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lastUpdate TIMESTAMP,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content TEXT,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postId INT NOT NULL,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personId INT NOT NULL,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FOREIGN KEY(postId) REFERENCES Post(id) ON DELETE CASCADE,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FOREIGN KEY (personId) REFERENCES Person(id) ON DELETE SET NULL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);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CREATE TABLE PersonLikesPost (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personId INT REFERENCES Person(id),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postId INT REFERENCES Post(id),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    PRIMARY KEY (personId, postId)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/>
                        <a:t>);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