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62" r:id="rId7"/>
    <p:sldId id="259"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3" d="100"/>
          <a:sy n="53" d="100"/>
        </p:scale>
        <p:origin x="44" y="2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476A37A-1B8C-414F-A437-4708AAC48033}"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A58A9-DC6C-49CA-884A-3A1446AF8E42}" type="slidenum">
              <a:rPr lang="en-IN" smtClean="0"/>
              <a:t>‹#›</a:t>
            </a:fld>
            <a:endParaRPr lang="en-IN"/>
          </a:p>
        </p:txBody>
      </p:sp>
    </p:spTree>
    <p:extLst>
      <p:ext uri="{BB962C8B-B14F-4D97-AF65-F5344CB8AC3E}">
        <p14:creationId xmlns:p14="http://schemas.microsoft.com/office/powerpoint/2010/main" val="427458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476A37A-1B8C-414F-A437-4708AAC48033}"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A58A9-DC6C-49CA-884A-3A1446AF8E42}" type="slidenum">
              <a:rPr lang="en-IN" smtClean="0"/>
              <a:t>‹#›</a:t>
            </a:fld>
            <a:endParaRPr lang="en-IN"/>
          </a:p>
        </p:txBody>
      </p:sp>
    </p:spTree>
    <p:extLst>
      <p:ext uri="{BB962C8B-B14F-4D97-AF65-F5344CB8AC3E}">
        <p14:creationId xmlns:p14="http://schemas.microsoft.com/office/powerpoint/2010/main" val="3530365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476A37A-1B8C-414F-A437-4708AAC48033}"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A58A9-DC6C-49CA-884A-3A1446AF8E42}" type="slidenum">
              <a:rPr lang="en-IN" smtClean="0"/>
              <a:t>‹#›</a:t>
            </a:fld>
            <a:endParaRPr lang="en-IN"/>
          </a:p>
        </p:txBody>
      </p:sp>
    </p:spTree>
    <p:extLst>
      <p:ext uri="{BB962C8B-B14F-4D97-AF65-F5344CB8AC3E}">
        <p14:creationId xmlns:p14="http://schemas.microsoft.com/office/powerpoint/2010/main" val="3756519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476A37A-1B8C-414F-A437-4708AAC48033}"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A58A9-DC6C-49CA-884A-3A1446AF8E42}" type="slidenum">
              <a:rPr lang="en-IN" smtClean="0"/>
              <a:t>‹#›</a:t>
            </a:fld>
            <a:endParaRPr lang="en-IN"/>
          </a:p>
        </p:txBody>
      </p:sp>
    </p:spTree>
    <p:extLst>
      <p:ext uri="{BB962C8B-B14F-4D97-AF65-F5344CB8AC3E}">
        <p14:creationId xmlns:p14="http://schemas.microsoft.com/office/powerpoint/2010/main" val="312050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76A37A-1B8C-414F-A437-4708AAC48033}"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A58A9-DC6C-49CA-884A-3A1446AF8E42}" type="slidenum">
              <a:rPr lang="en-IN" smtClean="0"/>
              <a:t>‹#›</a:t>
            </a:fld>
            <a:endParaRPr lang="en-IN"/>
          </a:p>
        </p:txBody>
      </p:sp>
    </p:spTree>
    <p:extLst>
      <p:ext uri="{BB962C8B-B14F-4D97-AF65-F5344CB8AC3E}">
        <p14:creationId xmlns:p14="http://schemas.microsoft.com/office/powerpoint/2010/main" val="2763321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476A37A-1B8C-414F-A437-4708AAC48033}" type="datetimeFigureOut">
              <a:rPr lang="en-IN" smtClean="0"/>
              <a:t>21-10-2022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9A58A9-DC6C-49CA-884A-3A1446AF8E42}" type="slidenum">
              <a:rPr lang="en-IN" smtClean="0"/>
              <a:t>‹#›</a:t>
            </a:fld>
            <a:endParaRPr lang="en-IN"/>
          </a:p>
        </p:txBody>
      </p:sp>
    </p:spTree>
    <p:extLst>
      <p:ext uri="{BB962C8B-B14F-4D97-AF65-F5344CB8AC3E}">
        <p14:creationId xmlns:p14="http://schemas.microsoft.com/office/powerpoint/2010/main" val="1861315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476A37A-1B8C-414F-A437-4708AAC48033}" type="datetimeFigureOut">
              <a:rPr lang="en-IN" smtClean="0"/>
              <a:t>21-10-2022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9A58A9-DC6C-49CA-884A-3A1446AF8E42}" type="slidenum">
              <a:rPr lang="en-IN" smtClean="0"/>
              <a:t>‹#›</a:t>
            </a:fld>
            <a:endParaRPr lang="en-IN"/>
          </a:p>
        </p:txBody>
      </p:sp>
    </p:spTree>
    <p:extLst>
      <p:ext uri="{BB962C8B-B14F-4D97-AF65-F5344CB8AC3E}">
        <p14:creationId xmlns:p14="http://schemas.microsoft.com/office/powerpoint/2010/main" val="1785819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476A37A-1B8C-414F-A437-4708AAC48033}" type="datetimeFigureOut">
              <a:rPr lang="en-IN" smtClean="0"/>
              <a:t>21-10-2022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9A58A9-DC6C-49CA-884A-3A1446AF8E42}" type="slidenum">
              <a:rPr lang="en-IN" smtClean="0"/>
              <a:t>‹#›</a:t>
            </a:fld>
            <a:endParaRPr lang="en-IN"/>
          </a:p>
        </p:txBody>
      </p:sp>
    </p:spTree>
    <p:extLst>
      <p:ext uri="{BB962C8B-B14F-4D97-AF65-F5344CB8AC3E}">
        <p14:creationId xmlns:p14="http://schemas.microsoft.com/office/powerpoint/2010/main" val="422884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76A37A-1B8C-414F-A437-4708AAC48033}" type="datetimeFigureOut">
              <a:rPr lang="en-IN" smtClean="0"/>
              <a:t>21-10-2022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9A58A9-DC6C-49CA-884A-3A1446AF8E42}" type="slidenum">
              <a:rPr lang="en-IN" smtClean="0"/>
              <a:t>‹#›</a:t>
            </a:fld>
            <a:endParaRPr lang="en-IN"/>
          </a:p>
        </p:txBody>
      </p:sp>
    </p:spTree>
    <p:extLst>
      <p:ext uri="{BB962C8B-B14F-4D97-AF65-F5344CB8AC3E}">
        <p14:creationId xmlns:p14="http://schemas.microsoft.com/office/powerpoint/2010/main" val="2517310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76A37A-1B8C-414F-A437-4708AAC48033}" type="datetimeFigureOut">
              <a:rPr lang="en-IN" smtClean="0"/>
              <a:t>21-10-2022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9A58A9-DC6C-49CA-884A-3A1446AF8E42}" type="slidenum">
              <a:rPr lang="en-IN" smtClean="0"/>
              <a:t>‹#›</a:t>
            </a:fld>
            <a:endParaRPr lang="en-IN"/>
          </a:p>
        </p:txBody>
      </p:sp>
    </p:spTree>
    <p:extLst>
      <p:ext uri="{BB962C8B-B14F-4D97-AF65-F5344CB8AC3E}">
        <p14:creationId xmlns:p14="http://schemas.microsoft.com/office/powerpoint/2010/main" val="2142983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76A37A-1B8C-414F-A437-4708AAC48033}" type="datetimeFigureOut">
              <a:rPr lang="en-IN" smtClean="0"/>
              <a:t>21-10-2022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9A58A9-DC6C-49CA-884A-3A1446AF8E42}" type="slidenum">
              <a:rPr lang="en-IN" smtClean="0"/>
              <a:t>‹#›</a:t>
            </a:fld>
            <a:endParaRPr lang="en-IN"/>
          </a:p>
        </p:txBody>
      </p:sp>
    </p:spTree>
    <p:extLst>
      <p:ext uri="{BB962C8B-B14F-4D97-AF65-F5344CB8AC3E}">
        <p14:creationId xmlns:p14="http://schemas.microsoft.com/office/powerpoint/2010/main" val="2116005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76A37A-1B8C-414F-A437-4708AAC48033}" type="datetimeFigureOut">
              <a:rPr lang="en-IN" smtClean="0"/>
              <a:t>21-10-2022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A58A9-DC6C-49CA-884A-3A1446AF8E42}" type="slidenum">
              <a:rPr lang="en-IN" smtClean="0"/>
              <a:t>‹#›</a:t>
            </a:fld>
            <a:endParaRPr lang="en-IN"/>
          </a:p>
        </p:txBody>
      </p:sp>
    </p:spTree>
    <p:extLst>
      <p:ext uri="{BB962C8B-B14F-4D97-AF65-F5344CB8AC3E}">
        <p14:creationId xmlns:p14="http://schemas.microsoft.com/office/powerpoint/2010/main" val="2815167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1864" y="98630"/>
            <a:ext cx="6712768" cy="648072"/>
          </a:xfrm>
        </p:spPr>
        <p:txBody>
          <a:bodyPr>
            <a:normAutofit fontScale="90000"/>
          </a:bodyPr>
          <a:lstStyle/>
          <a:p>
            <a:r>
              <a:rPr lang="en-IN" dirty="0" smtClean="0"/>
              <a:t>Micro credit defaulter </a:t>
            </a:r>
            <a:endParaRPr lang="en-IN" dirty="0"/>
          </a:p>
        </p:txBody>
      </p:sp>
      <p:sp>
        <p:nvSpPr>
          <p:cNvPr id="4" name="Rectangle 3"/>
          <p:cNvSpPr/>
          <p:nvPr/>
        </p:nvSpPr>
        <p:spPr>
          <a:xfrm>
            <a:off x="0" y="980728"/>
            <a:ext cx="9036496" cy="6001643"/>
          </a:xfrm>
          <a:prstGeom prst="rect">
            <a:avLst/>
          </a:prstGeom>
        </p:spPr>
        <p:txBody>
          <a:bodyPr wrap="square">
            <a:spAutoFit/>
          </a:bodyPr>
          <a:lstStyle/>
          <a:p>
            <a:pPr algn="just"/>
            <a:r>
              <a:rPr lang="en-US" sz="1600" dirty="0"/>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 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p>
          <a:p>
            <a:pPr algn="just"/>
            <a:r>
              <a:rPr lang="en-US" sz="1600" dirty="0"/>
              <a:t>the machine learning model will be developed for prediction of the probability of whether the customer will be paying back the loan amount within 5days of loan issuance</a:t>
            </a:r>
          </a:p>
          <a:p>
            <a:pPr algn="just"/>
            <a:endParaRPr lang="en-US" sz="1600" dirty="0" smtClean="0"/>
          </a:p>
        </p:txBody>
      </p:sp>
      <p:sp>
        <p:nvSpPr>
          <p:cNvPr id="5" name="Title 1"/>
          <p:cNvSpPr txBox="1">
            <a:spLocks/>
          </p:cNvSpPr>
          <p:nvPr/>
        </p:nvSpPr>
        <p:spPr>
          <a:xfrm>
            <a:off x="-1692696" y="503675"/>
            <a:ext cx="6712768" cy="64807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000" dirty="0" smtClean="0"/>
              <a:t>Problem Statement-</a:t>
            </a:r>
            <a:endParaRPr lang="en-IN" sz="3000" dirty="0"/>
          </a:p>
        </p:txBody>
      </p:sp>
    </p:spTree>
    <p:extLst>
      <p:ext uri="{BB962C8B-B14F-4D97-AF65-F5344CB8AC3E}">
        <p14:creationId xmlns:p14="http://schemas.microsoft.com/office/powerpoint/2010/main" val="10718475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a:t>
            </a:r>
            <a:endParaRPr lang="en-IN" dirty="0"/>
          </a:p>
        </p:txBody>
      </p:sp>
      <p:pic>
        <p:nvPicPr>
          <p:cNvPr id="6" name="Picture 5"/>
          <p:cNvPicPr/>
          <p:nvPr/>
        </p:nvPicPr>
        <p:blipFill>
          <a:blip r:embed="rId2"/>
          <a:stretch>
            <a:fillRect/>
          </a:stretch>
        </p:blipFill>
        <p:spPr>
          <a:xfrm>
            <a:off x="2483768" y="2636912"/>
            <a:ext cx="5181600" cy="3314700"/>
          </a:xfrm>
          <a:prstGeom prst="rect">
            <a:avLst/>
          </a:prstGeom>
        </p:spPr>
      </p:pic>
    </p:spTree>
    <p:extLst>
      <p:ext uri="{BB962C8B-B14F-4D97-AF65-F5344CB8AC3E}">
        <p14:creationId xmlns:p14="http://schemas.microsoft.com/office/powerpoint/2010/main" val="33655106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339" y="2852936"/>
            <a:ext cx="8229600" cy="1287016"/>
          </a:xfrm>
        </p:spPr>
        <p:txBody>
          <a:bodyPr>
            <a:noAutofit/>
          </a:bodyPr>
          <a:lstStyle/>
          <a:p>
            <a:r>
              <a:rPr lang="en-IN" sz="1600" dirty="0" smtClean="0"/>
              <a:t>We can see that whether a customer would be a </a:t>
            </a:r>
            <a:r>
              <a:rPr lang="en-IN" sz="1600" dirty="0" err="1" smtClean="0"/>
              <a:t>deafulters</a:t>
            </a:r>
            <a:r>
              <a:rPr lang="en-IN" sz="1600" dirty="0" smtClean="0"/>
              <a:t> depends on amounts of loan taken is last 90 </a:t>
            </a:r>
            <a:r>
              <a:rPr lang="en-IN" sz="1600" dirty="0" err="1" smtClean="0"/>
              <a:t>days,median</a:t>
            </a:r>
            <a:r>
              <a:rPr lang="en-IN" sz="1600" dirty="0" smtClean="0"/>
              <a:t> of amounts of  loan  and other factors</a:t>
            </a:r>
            <a:endParaRPr lang="en-IN" sz="1600" dirty="0"/>
          </a:p>
        </p:txBody>
      </p:sp>
      <p:pic>
        <p:nvPicPr>
          <p:cNvPr id="5" name="Picture 4"/>
          <p:cNvPicPr/>
          <p:nvPr/>
        </p:nvPicPr>
        <p:blipFill>
          <a:blip r:embed="rId2"/>
          <a:stretch>
            <a:fillRect/>
          </a:stretch>
        </p:blipFill>
        <p:spPr>
          <a:xfrm>
            <a:off x="379726" y="370956"/>
            <a:ext cx="4263886" cy="2481980"/>
          </a:xfrm>
          <a:prstGeom prst="rect">
            <a:avLst/>
          </a:prstGeom>
        </p:spPr>
      </p:pic>
      <p:pic>
        <p:nvPicPr>
          <p:cNvPr id="7" name="Picture 6"/>
          <p:cNvPicPr/>
          <p:nvPr/>
        </p:nvPicPr>
        <p:blipFill>
          <a:blip r:embed="rId3"/>
          <a:stretch>
            <a:fillRect/>
          </a:stretch>
        </p:blipFill>
        <p:spPr>
          <a:xfrm>
            <a:off x="5066467" y="404355"/>
            <a:ext cx="4077533" cy="2415181"/>
          </a:xfrm>
          <a:prstGeom prst="rect">
            <a:avLst/>
          </a:prstGeom>
        </p:spPr>
      </p:pic>
      <p:pic>
        <p:nvPicPr>
          <p:cNvPr id="8" name="Picture 7"/>
          <p:cNvPicPr/>
          <p:nvPr/>
        </p:nvPicPr>
        <p:blipFill>
          <a:blip r:embed="rId4"/>
          <a:stretch>
            <a:fillRect/>
          </a:stretch>
        </p:blipFill>
        <p:spPr>
          <a:xfrm>
            <a:off x="821225" y="4214849"/>
            <a:ext cx="3788833" cy="2240134"/>
          </a:xfrm>
          <a:prstGeom prst="rect">
            <a:avLst/>
          </a:prstGeom>
        </p:spPr>
      </p:pic>
      <p:pic>
        <p:nvPicPr>
          <p:cNvPr id="9" name="Picture 8"/>
          <p:cNvPicPr/>
          <p:nvPr/>
        </p:nvPicPr>
        <p:blipFill>
          <a:blip r:embed="rId5"/>
          <a:stretch>
            <a:fillRect/>
          </a:stretch>
        </p:blipFill>
        <p:spPr>
          <a:xfrm>
            <a:off x="5364088" y="4581128"/>
            <a:ext cx="3960440" cy="1729754"/>
          </a:xfrm>
          <a:prstGeom prst="rect">
            <a:avLst/>
          </a:prstGeom>
        </p:spPr>
      </p:pic>
    </p:spTree>
    <p:extLst>
      <p:ext uri="{BB962C8B-B14F-4D97-AF65-F5344CB8AC3E}">
        <p14:creationId xmlns:p14="http://schemas.microsoft.com/office/powerpoint/2010/main" val="2050595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97152"/>
            <a:ext cx="8229600" cy="1143000"/>
          </a:xfrm>
        </p:spPr>
        <p:txBody>
          <a:bodyPr>
            <a:normAutofit/>
          </a:bodyPr>
          <a:lstStyle/>
          <a:p>
            <a:r>
              <a:rPr lang="en-US" sz="1600" b="1" dirty="0" smtClean="0"/>
              <a:t>From the plots, it can be seen that number of defaulters are more if the median of amounts taken on loan is last 90 days is more than 30 days</a:t>
            </a:r>
            <a:endParaRPr lang="en-IN" sz="1600" b="1" dirty="0"/>
          </a:p>
        </p:txBody>
      </p:sp>
      <p:pic>
        <p:nvPicPr>
          <p:cNvPr id="6" name="Picture 5"/>
          <p:cNvPicPr/>
          <p:nvPr/>
        </p:nvPicPr>
        <p:blipFill>
          <a:blip r:embed="rId2"/>
          <a:stretch>
            <a:fillRect/>
          </a:stretch>
        </p:blipFill>
        <p:spPr>
          <a:xfrm>
            <a:off x="467544" y="1262388"/>
            <a:ext cx="5328592" cy="2972693"/>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5490989" y="1304709"/>
            <a:ext cx="3653011" cy="2485058"/>
          </a:xfrm>
          <a:prstGeom prst="rect">
            <a:avLst/>
          </a:prstGeom>
        </p:spPr>
      </p:pic>
    </p:spTree>
    <p:extLst>
      <p:ext uri="{BB962C8B-B14F-4D97-AF65-F5344CB8AC3E}">
        <p14:creationId xmlns:p14="http://schemas.microsoft.com/office/powerpoint/2010/main" val="420436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573016"/>
            <a:ext cx="8229600" cy="2520280"/>
          </a:xfrm>
        </p:spPr>
        <p:txBody>
          <a:bodyPr>
            <a:noAutofit/>
          </a:bodyPr>
          <a:lstStyle/>
          <a:p>
            <a:r>
              <a:rPr lang="en-US" sz="1600" b="1" dirty="0"/>
              <a:t>As can be seen the area by car is little useful, but contrary to common sense the multiplication of the area by the number of vacancies yes is. In the division we lose the magnitude and we have to maintain one or another functionality to recover it. With the multiplication we solve the problem of 1 parking space of 10 square feet against another of 10 with 1 square feet each. We could still improve the correlation by 0.06, already considering the exclusion of only 4 outliers.</a:t>
            </a:r>
            <a:br>
              <a:rPr lang="en-US" sz="1600" b="1" dirty="0"/>
            </a:br>
            <a:r>
              <a:rPr lang="en-US" sz="1600" b="1" dirty="0"/>
              <a:t>The identification of the outliers was facilitated, note that before we would have a greater number of outliers, since the respective of each features alone are not coincident.</a:t>
            </a:r>
            <a:br>
              <a:rPr lang="en-US" sz="1600" b="1" dirty="0"/>
            </a:br>
            <a:endParaRPr lang="en-IN" sz="1600" b="1" dirty="0"/>
          </a:p>
        </p:txBody>
      </p:sp>
      <p:sp>
        <p:nvSpPr>
          <p:cNvPr id="4" name="Rectangle 3"/>
          <p:cNvSpPr/>
          <p:nvPr/>
        </p:nvSpPr>
        <p:spPr>
          <a:xfrm>
            <a:off x="3131840" y="442726"/>
            <a:ext cx="2670090" cy="400110"/>
          </a:xfrm>
          <a:prstGeom prst="rect">
            <a:avLst/>
          </a:prstGeom>
        </p:spPr>
        <p:txBody>
          <a:bodyPr wrap="none">
            <a:spAutoFit/>
          </a:bodyPr>
          <a:lstStyle/>
          <a:p>
            <a:r>
              <a:rPr lang="en-IN" b="1" u="sng" dirty="0" smtClean="0"/>
              <a:t>Garage </a:t>
            </a:r>
            <a:r>
              <a:rPr lang="en-IN" sz="2000" b="1" u="sng" dirty="0" smtClean="0"/>
              <a:t>areas</a:t>
            </a:r>
            <a:r>
              <a:rPr lang="en-IN" b="1" u="sng" dirty="0" smtClean="0"/>
              <a:t> and parking</a:t>
            </a:r>
            <a:endParaRPr lang="en-IN" b="1" u="sng" dirty="0"/>
          </a:p>
        </p:txBody>
      </p:sp>
      <p:pic>
        <p:nvPicPr>
          <p:cNvPr id="7" name="Picture 6"/>
          <p:cNvPicPr/>
          <p:nvPr/>
        </p:nvPicPr>
        <p:blipFill>
          <a:blip r:embed="rId2"/>
          <a:stretch>
            <a:fillRect/>
          </a:stretch>
        </p:blipFill>
        <p:spPr>
          <a:xfrm>
            <a:off x="4211960" y="1132940"/>
            <a:ext cx="4932040" cy="2584105"/>
          </a:xfrm>
          <a:prstGeom prst="rect">
            <a:avLst/>
          </a:prstGeom>
        </p:spPr>
      </p:pic>
      <p:pic>
        <p:nvPicPr>
          <p:cNvPr id="8" name="Picture 7"/>
          <p:cNvPicPr/>
          <p:nvPr/>
        </p:nvPicPr>
        <p:blipFill>
          <a:blip r:embed="rId3"/>
          <a:stretch>
            <a:fillRect/>
          </a:stretch>
        </p:blipFill>
        <p:spPr>
          <a:xfrm>
            <a:off x="31153" y="1196752"/>
            <a:ext cx="4324823" cy="2520089"/>
          </a:xfrm>
          <a:prstGeom prst="rect">
            <a:avLst/>
          </a:prstGeom>
        </p:spPr>
      </p:pic>
    </p:spTree>
    <p:extLst>
      <p:ext uri="{BB962C8B-B14F-4D97-AF65-F5344CB8AC3E}">
        <p14:creationId xmlns:p14="http://schemas.microsoft.com/office/powerpoint/2010/main" val="42826489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332656"/>
            <a:ext cx="8229600" cy="346050"/>
          </a:xfrm>
        </p:spPr>
        <p:txBody>
          <a:bodyPr>
            <a:noAutofit/>
          </a:bodyPr>
          <a:lstStyle/>
          <a:p>
            <a:r>
              <a:rPr lang="en-US" sz="1800" b="1" u="sng" dirty="0"/>
              <a:t>Total Basement Area </a:t>
            </a:r>
            <a:r>
              <a:rPr lang="en-US" sz="1800" b="1" u="sng" dirty="0" err="1"/>
              <a:t>Vs</a:t>
            </a:r>
            <a:r>
              <a:rPr lang="en-US" sz="1800" b="1" u="sng" dirty="0"/>
              <a:t> 1st Floor Area</a:t>
            </a:r>
            <a:br>
              <a:rPr lang="en-US" sz="1800" b="1" u="sng" dirty="0"/>
            </a:br>
            <a:endParaRPr lang="en-IN" sz="1800" u="sng" dirty="0"/>
          </a:p>
        </p:txBody>
      </p:sp>
      <p:pic>
        <p:nvPicPr>
          <p:cNvPr id="5" name="Picture 4"/>
          <p:cNvPicPr>
            <a:picLocks noChangeAspect="1"/>
          </p:cNvPicPr>
          <p:nvPr/>
        </p:nvPicPr>
        <p:blipFill>
          <a:blip r:embed="rId2"/>
          <a:stretch>
            <a:fillRect/>
          </a:stretch>
        </p:blipFill>
        <p:spPr>
          <a:xfrm>
            <a:off x="121164" y="1094533"/>
            <a:ext cx="4526655" cy="5117088"/>
          </a:xfrm>
          <a:prstGeom prst="rect">
            <a:avLst/>
          </a:prstGeom>
        </p:spPr>
      </p:pic>
      <p:pic>
        <p:nvPicPr>
          <p:cNvPr id="6" name="Picture 5"/>
          <p:cNvPicPr>
            <a:picLocks noChangeAspect="1"/>
          </p:cNvPicPr>
          <p:nvPr/>
        </p:nvPicPr>
        <p:blipFill>
          <a:blip r:embed="rId3"/>
          <a:stretch>
            <a:fillRect/>
          </a:stretch>
        </p:blipFill>
        <p:spPr>
          <a:xfrm>
            <a:off x="4275057" y="760337"/>
            <a:ext cx="4866584" cy="5794747"/>
          </a:xfrm>
          <a:prstGeom prst="rect">
            <a:avLst/>
          </a:prstGeom>
        </p:spPr>
      </p:pic>
    </p:spTree>
    <p:extLst>
      <p:ext uri="{BB962C8B-B14F-4D97-AF65-F5344CB8AC3E}">
        <p14:creationId xmlns:p14="http://schemas.microsoft.com/office/powerpoint/2010/main" val="2184809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3568" y="6021288"/>
            <a:ext cx="8064896" cy="369332"/>
          </a:xfrm>
          <a:prstGeom prst="rect">
            <a:avLst/>
          </a:prstGeom>
        </p:spPr>
        <p:txBody>
          <a:bodyPr wrap="square">
            <a:spAutoFit/>
          </a:bodyPr>
          <a:lstStyle/>
          <a:p>
            <a:r>
              <a:rPr lang="en-US" b="1" dirty="0" smtClean="0"/>
              <a:t>From the box </a:t>
            </a:r>
            <a:r>
              <a:rPr lang="en-US" b="1" dirty="0" err="1" smtClean="0"/>
              <a:t>plot,it</a:t>
            </a:r>
            <a:r>
              <a:rPr lang="en-US" b="1" dirty="0" smtClean="0"/>
              <a:t> can be seen that large outliers are present.</a:t>
            </a:r>
            <a:endParaRPr lang="en-IN" b="1" dirty="0"/>
          </a:p>
        </p:txBody>
      </p:sp>
      <p:pic>
        <p:nvPicPr>
          <p:cNvPr id="5" name="Picture 4"/>
          <p:cNvPicPr/>
          <p:nvPr/>
        </p:nvPicPr>
        <p:blipFill>
          <a:blip r:embed="rId2"/>
          <a:stretch>
            <a:fillRect/>
          </a:stretch>
        </p:blipFill>
        <p:spPr>
          <a:xfrm>
            <a:off x="1403648" y="188640"/>
            <a:ext cx="5731510" cy="5553710"/>
          </a:xfrm>
          <a:prstGeom prst="rect">
            <a:avLst/>
          </a:prstGeom>
        </p:spPr>
      </p:pic>
    </p:spTree>
    <p:extLst>
      <p:ext uri="{BB962C8B-B14F-4D97-AF65-F5344CB8AC3E}">
        <p14:creationId xmlns:p14="http://schemas.microsoft.com/office/powerpoint/2010/main" val="22745934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Autofit/>
          </a:bodyPr>
          <a:lstStyle/>
          <a:p>
            <a:r>
              <a:rPr lang="en-IN" sz="1800" b="1" u="sng" dirty="0" smtClean="0"/>
              <a:t>Review </a:t>
            </a:r>
            <a:r>
              <a:rPr lang="en-IN" sz="1800" b="1" u="sng" dirty="0"/>
              <a:t>Porch Features</a:t>
            </a:r>
            <a:br>
              <a:rPr lang="en-IN" sz="1800" b="1" u="sng" dirty="0"/>
            </a:br>
            <a:endParaRPr lang="en-IN" sz="1800" u="sng" dirty="0"/>
          </a:p>
        </p:txBody>
      </p:sp>
      <p:pic>
        <p:nvPicPr>
          <p:cNvPr id="6" name="Picture 5"/>
          <p:cNvPicPr/>
          <p:nvPr/>
        </p:nvPicPr>
        <p:blipFill>
          <a:blip r:embed="rId2"/>
          <a:stretch>
            <a:fillRect/>
          </a:stretch>
        </p:blipFill>
        <p:spPr>
          <a:xfrm>
            <a:off x="1738312" y="1381125"/>
            <a:ext cx="5667375" cy="4095750"/>
          </a:xfrm>
          <a:prstGeom prst="rect">
            <a:avLst/>
          </a:prstGeom>
        </p:spPr>
      </p:pic>
    </p:spTree>
    <p:extLst>
      <p:ext uri="{BB962C8B-B14F-4D97-AF65-F5344CB8AC3E}">
        <p14:creationId xmlns:p14="http://schemas.microsoft.com/office/powerpoint/2010/main" val="25273967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583</Words>
  <Application>Microsoft Office PowerPoint</Application>
  <PresentationFormat>On-screen Show (4:3)</PresentationFormat>
  <Paragraphs>12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Micro credit defaulter </vt:lpstr>
      <vt:lpstr>EDA</vt:lpstr>
      <vt:lpstr>We can see that whether a customer would be a deafulters depends on amounts of loan taken is last 90 days,median of amounts of  loan  and other factors</vt:lpstr>
      <vt:lpstr>From the plots, it can be seen that number of defaulters are more if the median of amounts taken on loan is last 90 days is more than 30 days</vt:lpstr>
      <vt:lpstr>As can be seen the area by car is little useful, but contrary to common sense the multiplication of the area by the number of vacancies yes is. In the division we lose the magnitude and we have to maintain one or another functionality to recover it. With the multiplication we solve the problem of 1 parking space of 10 square feet against another of 10 with 1 square feet each. We could still improve the correlation by 0.06, already considering the exclusion of only 4 outliers. The identification of the outliers was facilitated, note that before we would have a greater number of outliers, since the respective of each features alone are not coincident. </vt:lpstr>
      <vt:lpstr>Total Basement Area Vs 1st Floor Area </vt:lpstr>
      <vt:lpstr>PowerPoint Presentation</vt:lpstr>
      <vt:lpstr>Review Porch Features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Project</dc:title>
  <dc:creator>Blade</dc:creator>
  <cp:lastModifiedBy>Microsoft account</cp:lastModifiedBy>
  <cp:revision>6</cp:revision>
  <dcterms:created xsi:type="dcterms:W3CDTF">2022-04-28T15:01:13Z</dcterms:created>
  <dcterms:modified xsi:type="dcterms:W3CDTF">2022-10-21T15:11:00Z</dcterms:modified>
</cp:coreProperties>
</file>