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3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8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1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2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0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A37A-1B8C-414F-A437-4708AAC480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58A9-DC6C-49CA-884A-3A1446AF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6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864" y="98630"/>
            <a:ext cx="6712768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 credit defaulter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980728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With the </a:t>
            </a:r>
            <a:r>
              <a:rPr lang="en-US" sz="2000" dirty="0" err="1"/>
              <a:t>covid</a:t>
            </a:r>
            <a:r>
              <a:rPr lang="en-US" sz="2000" dirty="0"/>
              <a:t> 19 impact in the market, we have seen lot of changes in the car market. Now some </a:t>
            </a:r>
            <a:r>
              <a:rPr lang="en-US" sz="2000" dirty="0" smtClean="0"/>
              <a:t>cars </a:t>
            </a:r>
            <a:r>
              <a:rPr lang="en-US" sz="2000" dirty="0"/>
              <a:t>are in demand hence making them costly and some are not in demand hence cheaper. One </a:t>
            </a:r>
            <a:r>
              <a:rPr lang="en-US" sz="2000" dirty="0" smtClean="0"/>
              <a:t>of </a:t>
            </a:r>
            <a:r>
              <a:rPr lang="en-US" sz="2000" dirty="0"/>
              <a:t>our clients works with small traders, who sell used cars. With the change in market due to </a:t>
            </a:r>
            <a:r>
              <a:rPr lang="en-US" sz="2000" dirty="0" err="1"/>
              <a:t>covid</a:t>
            </a:r>
            <a:r>
              <a:rPr lang="en-US" sz="2000" dirty="0"/>
              <a:t> </a:t>
            </a:r>
            <a:r>
              <a:rPr lang="en-US" sz="2000" dirty="0" smtClean="0"/>
              <a:t>19 </a:t>
            </a:r>
            <a:r>
              <a:rPr lang="en-US" sz="2000" dirty="0"/>
              <a:t>impact, our client is facing problems with their previous car price valuation machine learning </a:t>
            </a:r>
            <a:r>
              <a:rPr lang="en-US" sz="2000" dirty="0" smtClean="0"/>
              <a:t>models</a:t>
            </a:r>
            <a:r>
              <a:rPr lang="en-US" sz="2000" dirty="0"/>
              <a:t>. So, they are looking for new machine learning models from new data. We have to make </a:t>
            </a:r>
            <a:r>
              <a:rPr lang="en-US" sz="2000" dirty="0" smtClean="0"/>
              <a:t>car </a:t>
            </a:r>
            <a:r>
              <a:rPr lang="en-US" sz="2000" dirty="0"/>
              <a:t>price valuation model. 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92696" y="503675"/>
            <a:ext cx="67127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 smtClean="0"/>
              <a:t>Problem Statement-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0718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016"/>
            <a:ext cx="8229600" cy="1143000"/>
          </a:xfrm>
        </p:spPr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93" y="846138"/>
            <a:ext cx="667221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826196" cy="47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9612" y="1436801"/>
            <a:ext cx="69847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466155" cy="44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417638"/>
            <a:ext cx="7405687" cy="45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27176" y="1417638"/>
            <a:ext cx="741682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705678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575556"/>
            <a:ext cx="5616624" cy="45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25191" y="1628800"/>
            <a:ext cx="569361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116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Micro credit defaulter 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Blade</dc:creator>
  <cp:lastModifiedBy>Microsoft account</cp:lastModifiedBy>
  <cp:revision>7</cp:revision>
  <dcterms:created xsi:type="dcterms:W3CDTF">2022-04-28T15:01:13Z</dcterms:created>
  <dcterms:modified xsi:type="dcterms:W3CDTF">2022-11-07T06:06:40Z</dcterms:modified>
</cp:coreProperties>
</file>