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4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2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8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0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69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6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E040-364A-4E65-86D5-0A44D45719E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008BB-B435-434C-A0C6-99EA52D1E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8142" y="4005096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大作业：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平时成绩：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782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067"/>
            <a:ext cx="10515600" cy="72114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功能清单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2211"/>
            <a:ext cx="10515600" cy="5522494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彩色</a:t>
            </a:r>
            <a:r>
              <a:rPr lang="zh-CN" altLang="en-US" dirty="0" smtClean="0"/>
              <a:t>图像处理</a:t>
            </a:r>
            <a:endParaRPr lang="en-US" altLang="zh-CN" dirty="0"/>
          </a:p>
          <a:p>
            <a:pPr lvl="1"/>
            <a:r>
              <a:rPr lang="zh-CN" altLang="en-US" dirty="0" smtClean="0"/>
              <a:t>三通道分离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彩色  </a:t>
            </a:r>
            <a:r>
              <a:rPr lang="en-US" altLang="zh-CN" dirty="0" smtClean="0"/>
              <a:t>--》</a:t>
            </a:r>
            <a:r>
              <a:rPr lang="zh-CN" altLang="en-US" dirty="0" smtClean="0">
                <a:sym typeface="Wingdings" panose="05000000000000000000" pitchFamily="2" charset="2"/>
              </a:rPr>
              <a:t>灰度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色相</a:t>
            </a:r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饱和度</a:t>
            </a:r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zh-CN" altLang="en-US" dirty="0" smtClean="0">
                <a:sym typeface="Wingdings" panose="05000000000000000000" pitchFamily="2" charset="2"/>
              </a:rPr>
              <a:t>亮度调节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色</a:t>
            </a:r>
            <a:r>
              <a:rPr lang="zh-CN" altLang="en-US" dirty="0" smtClean="0">
                <a:sym typeface="Wingdings" panose="05000000000000000000" pitchFamily="2" charset="2"/>
              </a:rPr>
              <a:t>阶调整（选做）</a:t>
            </a:r>
            <a:endParaRPr lang="en-US" altLang="zh-CN" dirty="0" smtClean="0"/>
          </a:p>
          <a:p>
            <a:r>
              <a:rPr lang="zh-CN" altLang="en-US" dirty="0"/>
              <a:t>二值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Otus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手动调节：双阈值，实时</a:t>
            </a:r>
            <a:endParaRPr lang="en-US" altLang="zh-CN" dirty="0" smtClean="0"/>
          </a:p>
          <a:p>
            <a:r>
              <a:rPr lang="zh-CN" altLang="en-US" dirty="0" smtClean="0"/>
              <a:t>代数与</a:t>
            </a:r>
            <a:r>
              <a:rPr lang="zh-CN" altLang="en-US" dirty="0" smtClean="0"/>
              <a:t>几何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/>
              <a:t>加</a:t>
            </a:r>
            <a:r>
              <a:rPr lang="zh-CN" altLang="en-US" dirty="0" smtClean="0"/>
              <a:t>、减、乘、剪裁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缩放、旋转（</a:t>
            </a:r>
            <a:r>
              <a:rPr lang="zh-CN" altLang="en-US" dirty="0" smtClean="0"/>
              <a:t>至少两种差值方式：最近邻、双线性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对比度调节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线性及分段线性调整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非线性调整：对数、指数（系数可调）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图像的直方图显示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直方图均衡化</a:t>
            </a:r>
            <a:endParaRPr lang="en-US" altLang="zh-CN" dirty="0" smtClean="0"/>
          </a:p>
          <a:p>
            <a:r>
              <a:rPr lang="zh-CN" altLang="en-US" dirty="0" smtClean="0"/>
              <a:t>平滑滤波器（</a:t>
            </a:r>
            <a:r>
              <a:rPr lang="zh-CN" altLang="en-US" dirty="0"/>
              <a:t>卷积</a:t>
            </a:r>
            <a:r>
              <a:rPr lang="zh-CN" altLang="en-US" dirty="0" smtClean="0"/>
              <a:t>核</a:t>
            </a:r>
            <a:r>
              <a:rPr lang="zh-CN" altLang="en-US" dirty="0" smtClean="0"/>
              <a:t>允许用户自定义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均值、中值、高斯</a:t>
            </a:r>
            <a:endParaRPr lang="en-US" altLang="zh-CN" dirty="0"/>
          </a:p>
          <a:p>
            <a:r>
              <a:rPr lang="zh-CN" altLang="en-US" dirty="0" smtClean="0"/>
              <a:t>边缘检测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Sobel</a:t>
            </a:r>
            <a:r>
              <a:rPr lang="zh-CN" altLang="en-US" dirty="0" smtClean="0"/>
              <a:t>、拉普拉斯、</a:t>
            </a:r>
            <a:r>
              <a:rPr lang="en-US" altLang="zh-CN" dirty="0" smtClean="0"/>
              <a:t>canny</a:t>
            </a:r>
          </a:p>
          <a:p>
            <a:r>
              <a:rPr lang="zh-CN" altLang="en-US" dirty="0" smtClean="0"/>
              <a:t>霍夫变换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检测直线和圆</a:t>
            </a:r>
            <a:endParaRPr lang="en-US" altLang="zh-CN" dirty="0" smtClean="0"/>
          </a:p>
          <a:p>
            <a:r>
              <a:rPr lang="zh-CN" altLang="en-US" dirty="0" smtClean="0"/>
              <a:t>二值</a:t>
            </a:r>
            <a:r>
              <a:rPr lang="zh-CN" altLang="en-US" dirty="0"/>
              <a:t>数学</a:t>
            </a:r>
            <a:r>
              <a:rPr lang="zh-CN" altLang="en-US" dirty="0" smtClean="0"/>
              <a:t>形态学（结构元允许用户自定义）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膨胀、腐蚀、开、闭、细化、粗化、</a:t>
            </a:r>
            <a:r>
              <a:rPr lang="zh-CN" altLang="en-US" dirty="0" smtClean="0"/>
              <a:t>距离变换、骨架、骨架重构、二值形态学重构</a:t>
            </a:r>
            <a:endParaRPr lang="en-US" altLang="zh-CN" dirty="0" smtClean="0"/>
          </a:p>
          <a:p>
            <a:r>
              <a:rPr lang="zh-CN" altLang="en-US" dirty="0" smtClean="0"/>
              <a:t>灰度数学形态学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膨胀、腐蚀、开、闭、形态学重构</a:t>
            </a:r>
            <a:r>
              <a:rPr lang="zh-CN" altLang="en-US" dirty="0" smtClean="0"/>
              <a:t>、分水岭算法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8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5546"/>
            <a:ext cx="10515600" cy="29569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具有良好的用户界面 </a:t>
            </a:r>
            <a:r>
              <a:rPr lang="en-US" altLang="zh-CN" dirty="0"/>
              <a:t>	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读取、保存常用格式图像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实时显示图像中鼠标所在点坐标及像素值</a:t>
            </a:r>
            <a:endParaRPr lang="en-US" altLang="zh-CN" dirty="0" smtClean="0"/>
          </a:p>
          <a:p>
            <a:r>
              <a:rPr lang="zh-CN" altLang="en-US" dirty="0" smtClean="0"/>
              <a:t>正确实现功能清单中的所有项目（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完成规定题目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附加  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算法需要自己实现，可以参考</a:t>
            </a:r>
            <a:r>
              <a:rPr lang="en-US" altLang="zh-CN" dirty="0" err="1" smtClean="0"/>
              <a:t>OpenCV</a:t>
            </a:r>
            <a:r>
              <a:rPr lang="zh-CN" altLang="en-US" dirty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57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181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Wingdings</vt:lpstr>
      <vt:lpstr>Office 主题</vt:lpstr>
      <vt:lpstr>大作业</vt:lpstr>
      <vt:lpstr>功能清单</vt:lpstr>
      <vt:lpstr>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</dc:title>
  <dc:creator>User</dc:creator>
  <cp:lastModifiedBy>User</cp:lastModifiedBy>
  <cp:revision>10</cp:revision>
  <dcterms:created xsi:type="dcterms:W3CDTF">2017-11-27T11:48:37Z</dcterms:created>
  <dcterms:modified xsi:type="dcterms:W3CDTF">2017-11-28T05:31:42Z</dcterms:modified>
</cp:coreProperties>
</file>