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41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41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41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41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41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41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41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41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41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245">
              <a:lnSpc>
                <a:spcPct val="100000"/>
              </a:lnSpc>
              <a:spcBef>
                <a:spcPts val="0"/>
              </a:spcBef>
              <a:buSzTx/>
              <a:buNone/>
              <a:defRPr sz="2305" b="1"/>
            </a:lvl1pPr>
          </a:lstStyle>
          <a:p>
            <a:r>
              <a:t>Author and Date</a:t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Fact information</a:t>
            </a:r>
          </a:p>
        </p:txBody>
      </p:sp>
      <p:sp>
        <p:nvSpPr>
          <p:cNvPr id="108" name="Body Level One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245">
              <a:lnSpc>
                <a:spcPct val="100000"/>
              </a:lnSpc>
              <a:spcBef>
                <a:spcPts val="0"/>
              </a:spcBef>
              <a:buSzTx/>
              <a:buNone/>
              <a:defRPr sz="2305" b="1"/>
            </a:lvl1pPr>
          </a:lstStyle>
          <a:p>
            <a:r>
              <a:t>Attribution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Image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Image"/>
          <p:cNvSpPr/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886640052_3195x2556.jpeg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Author and Date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245">
              <a:lnSpc>
                <a:spcPct val="100000"/>
              </a:lnSpc>
              <a:spcBef>
                <a:spcPts val="0"/>
              </a:spcBef>
              <a:buSzTx/>
              <a:buNone/>
              <a:defRPr sz="2305" b="1"/>
            </a:lvl1pPr>
          </a:lstStyle>
          <a:p>
            <a:r>
              <a:t>Author and Date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eg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Slide Title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5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660384004_1290x1720.jpeg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64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6740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Agenda Subtitle</a:t>
            </a:r>
          </a:p>
        </p:txBody>
      </p:sp>
      <p:sp>
        <p:nvSpPr>
          <p:cNvPr id="91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Agenda Topics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pic>
        <p:nvPicPr>
          <p:cNvPr id="4" name="rebase logo-colorful.png" descr="rebase logo-colorful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55004" y="222055"/>
            <a:ext cx="2222342" cy="10836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418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418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418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418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418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418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418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418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418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4185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4185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4185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4185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4185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4185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4185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4185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4185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@33357  </a:t>
            </a:r>
            <a:endParaRPr lang="en-US"/>
          </a:p>
        </p:txBody>
      </p:sp>
      <p:sp>
        <p:nvSpPr>
          <p:cNvPr id="153" name="Presentation Title"/>
          <p:cNvSpPr txBox="1"/>
          <p:nvPr>
            <p:ph type="ctrTitle"/>
          </p:nvPr>
        </p:nvSpPr>
        <p:spPr>
          <a:xfrm>
            <a:off x="794385" y="1439545"/>
            <a:ext cx="9964420" cy="2990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</a:t>
            </a: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CoinerBlog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4" name="Presentation Subtitle"/>
          <p:cNvSpPr txBox="1"/>
          <p:nvPr>
            <p:ph type="subTitle" sz="quarter" idx="1"/>
          </p:nvPr>
        </p:nvSpPr>
        <p:spPr>
          <a:xfrm>
            <a:off x="944245" y="5803900"/>
            <a:ext cx="10558780" cy="128714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			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	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去中心化的币群社交博客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@33357  </a:t>
            </a:r>
            <a:endParaRPr lang="en-US"/>
          </a:p>
        </p:txBody>
      </p:sp>
      <p:sp>
        <p:nvSpPr>
          <p:cNvPr id="153" name="Presentation Title"/>
          <p:cNvSpPr txBox="1"/>
          <p:nvPr>
            <p:ph type="ctrTitle"/>
          </p:nvPr>
        </p:nvSpPr>
        <p:spPr>
          <a:xfrm>
            <a:off x="781685" y="765810"/>
            <a:ext cx="11687175" cy="152844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设计理念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4" name="Presentation Subtitle"/>
          <p:cNvSpPr txBox="1"/>
          <p:nvPr>
            <p:ph type="subTitle" sz="quarter" idx="1"/>
          </p:nvPr>
        </p:nvSpPr>
        <p:spPr>
          <a:xfrm>
            <a:off x="970280" y="3093720"/>
            <a:ext cx="11854180" cy="4654550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、去中心化社交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、币群社交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、持币者优先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@33357  </a:t>
            </a:r>
            <a:endParaRPr lang="en-US"/>
          </a:p>
        </p:txBody>
      </p:sp>
      <p:sp>
        <p:nvSpPr>
          <p:cNvPr id="153" name="Presentation Title"/>
          <p:cNvSpPr txBox="1"/>
          <p:nvPr>
            <p:ph type="ctrTitle"/>
          </p:nvPr>
        </p:nvSpPr>
        <p:spPr>
          <a:xfrm>
            <a:off x="833755" y="817880"/>
            <a:ext cx="10236835" cy="150304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商业模式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4" name="Presentation Subtitle"/>
          <p:cNvSpPr txBox="1"/>
          <p:nvPr>
            <p:ph type="subTitle" sz="quarter" idx="1"/>
          </p:nvPr>
        </p:nvSpPr>
        <p:spPr>
          <a:xfrm>
            <a:off x="982980" y="3446780"/>
            <a:ext cx="11854180" cy="4084955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、行为挖矿、质押挖矿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、社交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NFT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、竞价排名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418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418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演示</Application>
  <PresentationFormat/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Helvetica Neue</vt:lpstr>
      <vt:lpstr>Helvetica Neue Medium</vt:lpstr>
      <vt:lpstr>微软雅黑</vt:lpstr>
      <vt:lpstr>Arial Unicode MS</vt:lpstr>
      <vt:lpstr>Helvetica Neue</vt:lpstr>
      <vt:lpstr>Calibri</vt:lpstr>
      <vt:lpstr>21_BasicWhite</vt:lpstr>
      <vt:lpstr>PowerPoint 演示文稿</vt:lpstr>
      <vt:lpstr>     CoinerBlog</vt:lpstr>
      <vt:lpstr>     CoinerBlog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CoinerBlog</dc:title>
  <dc:creator/>
  <cp:lastModifiedBy>shen</cp:lastModifiedBy>
  <cp:revision>1</cp:revision>
  <dcterms:created xsi:type="dcterms:W3CDTF">2021-05-16T03:48:36Z</dcterms:created>
  <dcterms:modified xsi:type="dcterms:W3CDTF">2021-05-16T03:48:36Z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