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pic>
        <p:nvPicPr>
          <p:cNvPr id="4" name="rebase logo-colorful.png" descr="rebase logo-colorful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55004" y="222055"/>
            <a:ext cx="2222342" cy="10836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en-US" altLang="zh-CN" dirty="0"/>
              <a:t>Sam,</a:t>
            </a:r>
            <a:r>
              <a:rPr lang="zh-CN" altLang="en-US" dirty="0"/>
              <a:t> </a:t>
            </a:r>
            <a:r>
              <a:rPr lang="en-US" altLang="zh-CN" dirty="0"/>
              <a:t>2021.05.16</a:t>
            </a:r>
            <a:endParaRPr dirty="0"/>
          </a:p>
        </p:txBody>
      </p:sp>
      <p:sp>
        <p:nvSpPr>
          <p:cNvPr id="153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/>
              <a:t>聚合型订单薄系统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9ADF0-F445-264D-8B9A-9B262498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463831"/>
            <a:ext cx="11607800" cy="1016000"/>
          </a:xfrm>
        </p:spPr>
        <p:txBody>
          <a:bodyPr/>
          <a:lstStyle/>
          <a:p>
            <a:r>
              <a:rPr kumimoji="1" lang="en-US" altLang="zh-CN" dirty="0"/>
              <a:t>DEX</a:t>
            </a:r>
            <a:r>
              <a:rPr kumimoji="1" lang="zh-CN" altLang="en-US" dirty="0"/>
              <a:t>用户痛点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130F1-1955-9345-88D5-AB77A44F1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-571500">
              <a:buFont typeface="Wingdings" pitchFamily="2" charset="2"/>
              <a:buChar char="Ø"/>
            </a:pPr>
            <a:r>
              <a:rPr kumimoji="1" lang="zh-CN" altLang="en-US" dirty="0"/>
              <a:t>无法挂单，不方便低买高卖</a:t>
            </a:r>
            <a:endParaRPr kumimoji="1" lang="en-US" altLang="zh-CN" dirty="0"/>
          </a:p>
          <a:p>
            <a:endParaRPr kumimoji="1" lang="en-US" altLang="zh-CN" dirty="0"/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dirty="0"/>
              <a:t>部分可挂单的</a:t>
            </a:r>
            <a:r>
              <a:rPr kumimoji="1" lang="en-US" altLang="zh-CN" dirty="0"/>
              <a:t>DEX</a:t>
            </a:r>
            <a:r>
              <a:rPr kumimoji="1" lang="zh-CN" altLang="en-US" dirty="0"/>
              <a:t>，对刚进入</a:t>
            </a:r>
            <a:r>
              <a:rPr kumimoji="1" lang="en-US" altLang="zh-CN" dirty="0" err="1"/>
              <a:t>DeFi</a:t>
            </a:r>
            <a:r>
              <a:rPr kumimoji="1" lang="zh-CN" altLang="en-US" dirty="0"/>
              <a:t>世界的</a:t>
            </a:r>
            <a:r>
              <a:rPr kumimoji="1" lang="en-US" altLang="zh-CN" dirty="0"/>
              <a:t>CEX</a:t>
            </a:r>
            <a:r>
              <a:rPr kumimoji="1" lang="zh-CN" altLang="en-US" dirty="0"/>
              <a:t>用户交互不够友好</a:t>
            </a:r>
            <a:endParaRPr kumimoji="1" lang="en-US" altLang="zh-CN" dirty="0"/>
          </a:p>
          <a:p>
            <a:pPr marL="571500" indent="-571500">
              <a:buFont typeface="Wingdings" pitchFamily="2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5541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9ADF0-F445-264D-8B9A-9B262498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463831"/>
            <a:ext cx="11607800" cy="1016000"/>
          </a:xfrm>
        </p:spPr>
        <p:txBody>
          <a:bodyPr/>
          <a:lstStyle/>
          <a:p>
            <a:r>
              <a:rPr kumimoji="1" lang="zh-CN" altLang="en-US" dirty="0"/>
              <a:t>解决方案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130F1-1955-9345-88D5-AB77A44F1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-571500">
              <a:buFont typeface="Wingdings" pitchFamily="2" charset="2"/>
              <a:buChar char="Ø"/>
            </a:pPr>
            <a:r>
              <a:rPr kumimoji="1" lang="zh-CN" altLang="en-US" dirty="0"/>
              <a:t>设计一个可以挂单的订单薄系统，此订单薄系统会利用已有的第三方</a:t>
            </a:r>
            <a:r>
              <a:rPr kumimoji="1" lang="en-US" altLang="zh-CN" dirty="0"/>
              <a:t>AMM</a:t>
            </a:r>
            <a:r>
              <a:rPr kumimoji="1" lang="zh-CN" altLang="en-US" dirty="0"/>
              <a:t>和本身已有的挂单进行最佳聚合交易，相比</a:t>
            </a:r>
            <a:r>
              <a:rPr kumimoji="1" lang="en-US" altLang="zh-CN" dirty="0"/>
              <a:t>1inch</a:t>
            </a:r>
            <a:r>
              <a:rPr kumimoji="1" lang="zh-CN" altLang="en-US" dirty="0"/>
              <a:t>，本系统多一个挂单系统可进行聚合交易     </a:t>
            </a:r>
            <a:endParaRPr kumimoji="1" lang="en-US" altLang="zh-CN" sz="2800" dirty="0"/>
          </a:p>
          <a:p>
            <a:endParaRPr kumimoji="1" lang="en-US" altLang="zh-CN" dirty="0"/>
          </a:p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dirty="0"/>
              <a:t>UI</a:t>
            </a:r>
            <a:r>
              <a:rPr kumimoji="1" lang="zh-CN" altLang="en-US" dirty="0"/>
              <a:t>交互贴近</a:t>
            </a:r>
            <a:r>
              <a:rPr kumimoji="1" lang="en-US" altLang="zh-CN" dirty="0"/>
              <a:t>CEX</a:t>
            </a:r>
            <a:r>
              <a:rPr kumimoji="1" lang="zh-CN" altLang="en-US" dirty="0"/>
              <a:t>体验，降低</a:t>
            </a:r>
            <a:r>
              <a:rPr kumimoji="1" lang="en-US" altLang="zh-CN" dirty="0"/>
              <a:t>CEX</a:t>
            </a:r>
            <a:r>
              <a:rPr kumimoji="1" lang="zh-CN" altLang="en-US" dirty="0"/>
              <a:t>用户的使用门槛</a:t>
            </a:r>
            <a:endParaRPr kumimoji="1" lang="en-US" altLang="zh-CN" dirty="0"/>
          </a:p>
          <a:p>
            <a:pPr marL="571500" indent="-571500">
              <a:buFont typeface="Wingdings" pitchFamily="2" charset="2"/>
              <a:buChar char="Ø"/>
            </a:pPr>
            <a:endParaRPr kumimoji="1" lang="en-US" altLang="zh-CN" dirty="0"/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dirty="0"/>
              <a:t>支持</a:t>
            </a:r>
            <a:r>
              <a:rPr kumimoji="1" lang="en-US" altLang="zh-CN" dirty="0"/>
              <a:t>ETH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BSC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HECO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HSC</a:t>
            </a:r>
            <a:r>
              <a:rPr kumimoji="1" lang="zh-CN" altLang="en-US" dirty="0"/>
              <a:t>等以太坊类公链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80492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9ADF0-F445-264D-8B9A-9B262498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463831"/>
            <a:ext cx="11607800" cy="1016000"/>
          </a:xfrm>
        </p:spPr>
        <p:txBody>
          <a:bodyPr/>
          <a:lstStyle/>
          <a:p>
            <a:r>
              <a:rPr kumimoji="1" lang="zh-CN" altLang="en-US" dirty="0"/>
              <a:t>合约关键技术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130F1-1955-9345-88D5-AB77A44F1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-571500">
              <a:buFont typeface="Wingdings" pitchFamily="2" charset="2"/>
              <a:buChar char="Ø"/>
            </a:pPr>
            <a:r>
              <a:rPr kumimoji="1" lang="zh-CN" altLang="en-US" dirty="0"/>
              <a:t>订单列表具有排序功能，可大大降低聚合交易过程中所需消耗的手续费</a:t>
            </a:r>
            <a:endParaRPr kumimoji="1" lang="en-US" altLang="zh-CN" sz="2800" dirty="0"/>
          </a:p>
          <a:p>
            <a:endParaRPr kumimoji="1" lang="en-US" altLang="zh-CN" dirty="0"/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dirty="0"/>
              <a:t>聚合算法：先匹配订单（无滑点），再</a:t>
            </a:r>
            <a:r>
              <a:rPr kumimoji="1" lang="en-US" altLang="zh-CN" dirty="0"/>
              <a:t>AMM</a:t>
            </a:r>
          </a:p>
          <a:p>
            <a:pPr marL="571500" indent="-571500">
              <a:buFont typeface="Wingdings" pitchFamily="2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0088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9ADF0-F445-264D-8B9A-9B262498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463831"/>
            <a:ext cx="11607800" cy="1016000"/>
          </a:xfrm>
        </p:spPr>
        <p:txBody>
          <a:bodyPr/>
          <a:lstStyle/>
          <a:p>
            <a:r>
              <a:rPr kumimoji="1" lang="zh-CN" altLang="en-US" dirty="0"/>
              <a:t>当前实现进度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130F1-1955-9345-88D5-AB77A44F1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-571500">
              <a:buFont typeface="Wingdings" pitchFamily="2" charset="2"/>
              <a:buChar char="Ø"/>
            </a:pPr>
            <a:r>
              <a:rPr kumimoji="1" lang="zh-CN" altLang="en-US" dirty="0"/>
              <a:t>合约进度：</a:t>
            </a:r>
            <a:r>
              <a:rPr kumimoji="1" lang="en-US" altLang="zh-CN" dirty="0"/>
              <a:t>70%</a:t>
            </a:r>
            <a:r>
              <a:rPr kumimoji="1" lang="zh-CN" altLang="en-US" dirty="0"/>
              <a:t>     </a:t>
            </a:r>
            <a:endParaRPr kumimoji="1" lang="en-US" altLang="zh-CN" sz="2800" dirty="0"/>
          </a:p>
          <a:p>
            <a:endParaRPr kumimoji="1" lang="en-US" altLang="zh-CN" dirty="0"/>
          </a:p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dirty="0"/>
              <a:t>UI</a:t>
            </a:r>
            <a:r>
              <a:rPr kumimoji="1" lang="zh-CN" altLang="en-US" dirty="0"/>
              <a:t>进度：</a:t>
            </a:r>
            <a:r>
              <a:rPr kumimoji="1" lang="en-US" altLang="zh-CN" dirty="0"/>
              <a:t>65%</a:t>
            </a:r>
          </a:p>
          <a:p>
            <a:pPr marL="571500" indent="-571500">
              <a:buFont typeface="Wingdings" pitchFamily="2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52219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9ADF0-F445-264D-8B9A-9B262498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463831"/>
            <a:ext cx="11607800" cy="1016000"/>
          </a:xfrm>
        </p:spPr>
        <p:txBody>
          <a:bodyPr/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预览</a:t>
            </a:r>
            <a:endParaRPr kumimoji="1"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2EB7FA-0990-A842-99BE-E59CEB7E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97" y="2479831"/>
            <a:ext cx="3686293" cy="59792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16A34C-7A09-A94D-84B2-D1BB2EDC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75" y="2445999"/>
            <a:ext cx="3639937" cy="60130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03C93A-3986-3346-8D5E-7582FF627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339" y="2445999"/>
            <a:ext cx="3395558" cy="60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824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DE8CD-AD3A-6F45-8954-69BFCA1A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携手共创未来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223876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169</Words>
  <Application>Microsoft Macintosh PowerPoint</Application>
  <PresentationFormat>自定义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Helvetica Neue</vt:lpstr>
      <vt:lpstr>Helvetica Neue Medium</vt:lpstr>
      <vt:lpstr>Wingdings</vt:lpstr>
      <vt:lpstr>21_BasicWhite</vt:lpstr>
      <vt:lpstr>聚合型订单薄系统</vt:lpstr>
      <vt:lpstr>DEX用户痛点</vt:lpstr>
      <vt:lpstr>解决方案</vt:lpstr>
      <vt:lpstr>合约关键技术</vt:lpstr>
      <vt:lpstr>当前实现进度</vt:lpstr>
      <vt:lpstr>UI预览</vt:lpstr>
      <vt:lpstr>携手共创未来 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聚合型订单薄系统</dc:title>
  <cp:lastModifiedBy>41746</cp:lastModifiedBy>
  <cp:revision>6</cp:revision>
  <dcterms:modified xsi:type="dcterms:W3CDTF">2021-05-16T00:57:27Z</dcterms:modified>
</cp:coreProperties>
</file>