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6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143000" y="685800"/>
            <a:ext cx="4572000" cy="3429000"/>
          </a:xfrm>
          <a:prstGeom prst="rect">
            <a:avLst/>
          </a:prstGeom>
        </p:spPr>
        <p:txBody>
          <a:bodyPr/>
          <a:lstStyle/>
          <a:p>
            <a:endParaRPr/>
          </a:p>
        </p:txBody>
      </p:sp>
      <p:sp>
        <p:nvSpPr>
          <p:cNvPr id="150" name="Shape 1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89525422"/>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Author and Date"/>
          <p:cNvSpPr txBox="1">
            <a:spLocks noGrp="1"/>
          </p:cNvSpPr>
          <p:nvPr>
            <p:ph type="body" sz="quarter" idx="21" hasCustomPrompt="1"/>
          </p:nvPr>
        </p:nvSpPr>
        <p:spPr>
          <a:xfrm>
            <a:off x="698500" y="8657488"/>
            <a:ext cx="11607801" cy="461060"/>
          </a:xfrm>
          <a:prstGeom prst="rect">
            <a:avLst/>
          </a:prstGeom>
        </p:spPr>
        <p:txBody>
          <a:bodyPr anchor="b"/>
          <a:lstStyle>
            <a:lvl1pPr marL="0" indent="0" defTabSz="563245">
              <a:lnSpc>
                <a:spcPct val="100000"/>
              </a:lnSpc>
              <a:spcBef>
                <a:spcPts val="0"/>
              </a:spcBef>
              <a:buSzTx/>
              <a:buNone/>
              <a:defRPr sz="2305" b="1"/>
            </a:lvl1pPr>
          </a:lstStyle>
          <a:p>
            <a:r>
              <a:t>Author and Date</a:t>
            </a:r>
          </a:p>
        </p:txBody>
      </p:sp>
      <p:sp>
        <p:nvSpPr>
          <p:cNvPr id="13" name="Presentation Title"/>
          <p:cNvSpPr txBox="1">
            <a:spLocks noGrp="1"/>
          </p:cNvSpPr>
          <p:nvPr>
            <p:ph type="title" hasCustomPrompt="1"/>
          </p:nvPr>
        </p:nvSpPr>
        <p:spPr>
          <a:xfrm>
            <a:off x="698500" y="1854200"/>
            <a:ext cx="11609057" cy="3302000"/>
          </a:xfrm>
          <a:prstGeom prst="rect">
            <a:avLst/>
          </a:prstGeom>
        </p:spPr>
        <p:txBody>
          <a:bodyPr anchor="b"/>
          <a:lstStyle>
            <a:lvl1pPr>
              <a:defRPr sz="8200" spc="-164"/>
            </a:lvl1pPr>
          </a:lstStyle>
          <a:p>
            <a:r>
              <a:t>Presentation Title</a:t>
            </a:r>
          </a:p>
        </p:txBody>
      </p:sp>
      <p:sp>
        <p:nvSpPr>
          <p:cNvPr id="14" name="Body Level One…"/>
          <p:cNvSpPr txBox="1">
            <a:spLocks noGrp="1"/>
          </p:cNvSpPr>
          <p:nvPr>
            <p:ph type="body" sz="quarter" idx="1" hasCustomPrompt="1"/>
          </p:nvPr>
        </p:nvSpPr>
        <p:spPr>
          <a:xfrm>
            <a:off x="698500" y="5105400"/>
            <a:ext cx="11607800" cy="1456399"/>
          </a:xfrm>
          <a:prstGeom prst="rect">
            <a:avLst/>
          </a:prstGeom>
        </p:spPr>
        <p:txBody>
          <a:bodyPr/>
          <a:lstStyle>
            <a:lvl1pPr marL="0" indent="0" defTabSz="586740">
              <a:lnSpc>
                <a:spcPct val="100000"/>
              </a:lnSpc>
              <a:spcBef>
                <a:spcPts val="0"/>
              </a:spcBef>
              <a:buSzTx/>
              <a:buNone/>
              <a:defRPr sz="3800" b="1"/>
            </a:lvl1pPr>
            <a:lvl2pPr marL="0" indent="457200" defTabSz="586740">
              <a:lnSpc>
                <a:spcPct val="100000"/>
              </a:lnSpc>
              <a:spcBef>
                <a:spcPts val="0"/>
              </a:spcBef>
              <a:buSzTx/>
              <a:buNone/>
              <a:defRPr sz="3800" b="1"/>
            </a:lvl2pPr>
            <a:lvl3pPr marL="0" indent="914400" defTabSz="586740">
              <a:lnSpc>
                <a:spcPct val="100000"/>
              </a:lnSpc>
              <a:spcBef>
                <a:spcPts val="0"/>
              </a:spcBef>
              <a:buSzTx/>
              <a:buNone/>
              <a:defRPr sz="3800" b="1"/>
            </a:lvl3pPr>
            <a:lvl4pPr marL="0" indent="1371600" defTabSz="586740">
              <a:lnSpc>
                <a:spcPct val="100000"/>
              </a:lnSpc>
              <a:spcBef>
                <a:spcPts val="0"/>
              </a:spcBef>
              <a:buSzTx/>
              <a:buNone/>
              <a:defRPr sz="3800" b="1"/>
            </a:lvl4pPr>
            <a:lvl5pPr marL="0" indent="1828800" defTabSz="586740">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xfrm>
            <a:off x="6353454" y="9220199"/>
            <a:ext cx="297892" cy="287479"/>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Fact information"/>
          <p:cNvSpPr txBox="1">
            <a:spLocks noGrp="1"/>
          </p:cNvSpPr>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sz="3800" b="1"/>
            </a:lvl1pPr>
          </a:lstStyle>
          <a:p>
            <a:r>
              <a:t>Fact information</a:t>
            </a:r>
          </a:p>
        </p:txBody>
      </p:sp>
      <p:sp>
        <p:nvSpPr>
          <p:cNvPr id="108" name="Body Level One…"/>
          <p:cNvSpPr txBox="1">
            <a:spLocks noGrp="1"/>
          </p:cNvSpPr>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sz="17600" b="1" spc="-176"/>
            </a:lvl1pPr>
            <a:lvl2pPr marL="0" indent="457200" algn="ctr">
              <a:lnSpc>
                <a:spcPct val="80000"/>
              </a:lnSpc>
              <a:spcBef>
                <a:spcPts val="0"/>
              </a:spcBef>
              <a:buSzTx/>
              <a:buNone/>
              <a:defRPr sz="17600" b="1" spc="-176"/>
            </a:lvl2pPr>
            <a:lvl3pPr marL="0" indent="914400" algn="ctr">
              <a:lnSpc>
                <a:spcPct val="80000"/>
              </a:lnSpc>
              <a:spcBef>
                <a:spcPts val="0"/>
              </a:spcBef>
              <a:buSzTx/>
              <a:buNone/>
              <a:defRPr sz="17600" b="1" spc="-176"/>
            </a:lvl3pPr>
            <a:lvl4pPr marL="0" indent="1371600" algn="ctr">
              <a:lnSpc>
                <a:spcPct val="80000"/>
              </a:lnSpc>
              <a:spcBef>
                <a:spcPts val="0"/>
              </a:spcBef>
              <a:buSzTx/>
              <a:buNone/>
              <a:defRPr sz="17600" b="1" spc="-176"/>
            </a:lvl4pPr>
            <a:lvl5pPr marL="0" indent="1828800" algn="ctr">
              <a:lnSpc>
                <a:spcPct val="80000"/>
              </a:lnSpc>
              <a:spcBef>
                <a:spcPts val="0"/>
              </a:spcBef>
              <a:buSzTx/>
              <a:buNone/>
              <a:defRPr sz="17600" b="1" spc="-176"/>
            </a:lvl5pPr>
          </a:lstStyle>
          <a:p>
            <a:r>
              <a:t>100%</a:t>
            </a:r>
          </a:p>
          <a:p>
            <a:pPr lvl="1"/>
            <a:endParaRPr/>
          </a:p>
          <a:p>
            <a:pPr lvl="2"/>
            <a:endParaRPr/>
          </a:p>
          <a:p>
            <a:pPr lvl="3"/>
            <a:endParaRPr/>
          </a:p>
          <a:p>
            <a:pPr lvl="4"/>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z="6000" spc="-119">
                <a:latin typeface="Helvetica Neue Medium"/>
                <a:ea typeface="Helvetica Neue Medium"/>
                <a:cs typeface="Helvetica Neue Medium"/>
                <a:sym typeface="Helvetica Neue Medium"/>
              </a:defRPr>
            </a:lvl1pPr>
            <a:lvl2pPr marL="457200" indent="114300">
              <a:spcBef>
                <a:spcPts val="0"/>
              </a:spcBef>
              <a:buSzTx/>
              <a:buNone/>
              <a:defRPr sz="6000" spc="-119">
                <a:latin typeface="Helvetica Neue Medium"/>
                <a:ea typeface="Helvetica Neue Medium"/>
                <a:cs typeface="Helvetica Neue Medium"/>
                <a:sym typeface="Helvetica Neue Medium"/>
              </a:defRPr>
            </a:lvl2pPr>
            <a:lvl3pPr marL="457200" indent="571500">
              <a:spcBef>
                <a:spcPts val="0"/>
              </a:spcBef>
              <a:buSzTx/>
              <a:buNone/>
              <a:defRPr sz="6000" spc="-119">
                <a:latin typeface="Helvetica Neue Medium"/>
                <a:ea typeface="Helvetica Neue Medium"/>
                <a:cs typeface="Helvetica Neue Medium"/>
                <a:sym typeface="Helvetica Neue Medium"/>
              </a:defRPr>
            </a:lvl3pPr>
            <a:lvl4pPr marL="457200" indent="1028700">
              <a:spcBef>
                <a:spcPts val="0"/>
              </a:spcBef>
              <a:buSzTx/>
              <a:buNone/>
              <a:defRPr sz="6000" spc="-119">
                <a:latin typeface="Helvetica Neue Medium"/>
                <a:ea typeface="Helvetica Neue Medium"/>
                <a:cs typeface="Helvetica Neue Medium"/>
                <a:sym typeface="Helvetica Neue Medium"/>
              </a:defRPr>
            </a:lvl4pPr>
            <a:lvl5pPr marL="457200" indent="14859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Attribution"/>
          <p:cNvSpPr txBox="1">
            <a:spLocks noGrp="1"/>
          </p:cNvSpPr>
          <p:nvPr>
            <p:ph type="body" sz="quarter" idx="21" hasCustomPrompt="1"/>
          </p:nvPr>
        </p:nvSpPr>
        <p:spPr>
          <a:xfrm>
            <a:off x="1219200" y="6426200"/>
            <a:ext cx="11049000" cy="461059"/>
          </a:xfrm>
          <a:prstGeom prst="rect">
            <a:avLst/>
          </a:prstGeom>
        </p:spPr>
        <p:txBody>
          <a:bodyPr/>
          <a:lstStyle>
            <a:lvl1pPr marL="0" indent="0" defTabSz="563245">
              <a:lnSpc>
                <a:spcPct val="100000"/>
              </a:lnSpc>
              <a:spcBef>
                <a:spcPts val="0"/>
              </a:spcBef>
              <a:buSzTx/>
              <a:buNone/>
              <a:defRPr sz="2305" b="1"/>
            </a:lvl1pPr>
          </a:lstStyle>
          <a:p>
            <a:r>
              <a:t>Attribution</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Image"/>
          <p:cNvSpPr>
            <a:spLocks noGrp="1"/>
          </p:cNvSpPr>
          <p:nvPr>
            <p:ph type="pic" idx="21"/>
          </p:nvPr>
        </p:nvSpPr>
        <p:spPr>
          <a:xfrm>
            <a:off x="-2082800" y="687558"/>
            <a:ext cx="11165190" cy="8373892"/>
          </a:xfrm>
          <a:prstGeom prst="rect">
            <a:avLst/>
          </a:prstGeom>
        </p:spPr>
        <p:txBody>
          <a:bodyPr lIns="91439" tIns="45719" rIns="91439" bIns="45719">
            <a:noAutofit/>
          </a:bodyPr>
          <a:lstStyle/>
          <a:p>
            <a:endParaRPr/>
          </a:p>
        </p:txBody>
      </p:sp>
      <p:sp>
        <p:nvSpPr>
          <p:cNvPr id="126"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7"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6" name="Slide Number"/>
          <p:cNvSpPr txBox="1">
            <a:spLocks noGrp="1"/>
          </p:cNvSpPr>
          <p:nvPr>
            <p:ph type="sldNum" sz="quarter" idx="2"/>
          </p:nvPr>
        </p:nvSpPr>
        <p:spPr>
          <a:xfrm>
            <a:off x="6353454" y="9220199"/>
            <a:ext cx="297892" cy="287479"/>
          </a:xfrm>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Image"/>
          <p:cNvSpPr>
            <a:spLocks noGrp="1"/>
          </p:cNvSpPr>
          <p:nvPr>
            <p:ph type="pic" idx="21"/>
          </p:nvPr>
        </p:nvSpPr>
        <p:spPr>
          <a:xfrm>
            <a:off x="-376767" y="-915894"/>
            <a:ext cx="17835652" cy="10682195"/>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4"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6740">
              <a:lnSpc>
                <a:spcPct val="100000"/>
              </a:lnSpc>
              <a:spcBef>
                <a:spcPts val="0"/>
              </a:spcBef>
              <a:buSzTx/>
              <a:buNone/>
              <a:defRPr sz="3800" b="1"/>
            </a:lvl1pPr>
            <a:lvl2pPr marL="0" indent="457200" defTabSz="586740">
              <a:lnSpc>
                <a:spcPct val="100000"/>
              </a:lnSpc>
              <a:spcBef>
                <a:spcPts val="0"/>
              </a:spcBef>
              <a:buSzTx/>
              <a:buNone/>
              <a:defRPr sz="3800" b="1"/>
            </a:lvl2pPr>
            <a:lvl3pPr marL="0" indent="914400" defTabSz="586740">
              <a:lnSpc>
                <a:spcPct val="100000"/>
              </a:lnSpc>
              <a:spcBef>
                <a:spcPts val="0"/>
              </a:spcBef>
              <a:buSzTx/>
              <a:buNone/>
              <a:defRPr sz="3800" b="1"/>
            </a:lvl3pPr>
            <a:lvl4pPr marL="0" indent="1371600" defTabSz="586740">
              <a:lnSpc>
                <a:spcPct val="100000"/>
              </a:lnSpc>
              <a:spcBef>
                <a:spcPts val="0"/>
              </a:spcBef>
              <a:buSzTx/>
              <a:buNone/>
              <a:defRPr sz="3800" b="1"/>
            </a:lvl4pPr>
            <a:lvl5pPr marL="0" indent="1828800" defTabSz="586740">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5" name="Author and Date"/>
          <p:cNvSpPr txBox="1">
            <a:spLocks noGrp="1"/>
          </p:cNvSpPr>
          <p:nvPr>
            <p:ph type="body" sz="quarter" idx="22" hasCustomPrompt="1"/>
          </p:nvPr>
        </p:nvSpPr>
        <p:spPr>
          <a:xfrm>
            <a:off x="698500" y="571500"/>
            <a:ext cx="11607801" cy="461059"/>
          </a:xfrm>
          <a:prstGeom prst="rect">
            <a:avLst/>
          </a:prstGeom>
        </p:spPr>
        <p:txBody>
          <a:bodyPr/>
          <a:lstStyle>
            <a:lvl1pPr marL="0" indent="0" defTabSz="563245">
              <a:lnSpc>
                <a:spcPct val="100000"/>
              </a:lnSpc>
              <a:spcBef>
                <a:spcPts val="0"/>
              </a:spcBef>
              <a:buSzTx/>
              <a:buNone/>
              <a:defRPr sz="2305" b="1"/>
            </a:lvl1pPr>
          </a:lstStyle>
          <a:p>
            <a:r>
              <a:t>Author and Date</a:t>
            </a:r>
          </a:p>
        </p:txBody>
      </p:sp>
      <p:sp>
        <p:nvSpPr>
          <p:cNvPr id="26" name="Slide Number"/>
          <p:cNvSpPr txBox="1">
            <a:spLocks noGrp="1"/>
          </p:cNvSpPr>
          <p:nvPr>
            <p:ph type="sldNum" sz="quarter" idx="2"/>
          </p:nvPr>
        </p:nvSpPr>
        <p:spPr>
          <a:xfrm>
            <a:off x="6349999" y="9220199"/>
            <a:ext cx="297893" cy="287479"/>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eg"/>
          <p:cNvSpPr>
            <a:spLocks noGrp="1"/>
          </p:cNvSpPr>
          <p:nvPr>
            <p:ph type="pic" idx="21"/>
          </p:nvPr>
        </p:nvSpPr>
        <p:spPr>
          <a:xfrm>
            <a:off x="5319129" y="495299"/>
            <a:ext cx="7543801" cy="8780059"/>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6740">
              <a:lnSpc>
                <a:spcPct val="100000"/>
              </a:lnSpc>
              <a:spcBef>
                <a:spcPts val="0"/>
              </a:spcBef>
              <a:buSzTx/>
              <a:buNone/>
              <a:defRPr sz="3800" b="1"/>
            </a:lvl1pPr>
            <a:lvl2pPr marL="0" indent="457200" defTabSz="586740">
              <a:lnSpc>
                <a:spcPct val="100000"/>
              </a:lnSpc>
              <a:spcBef>
                <a:spcPts val="0"/>
              </a:spcBef>
              <a:buSzTx/>
              <a:buNone/>
              <a:defRPr sz="3800" b="1"/>
            </a:lvl2pPr>
            <a:lvl3pPr marL="0" indent="914400" defTabSz="586740">
              <a:lnSpc>
                <a:spcPct val="100000"/>
              </a:lnSpc>
              <a:spcBef>
                <a:spcPts val="0"/>
              </a:spcBef>
              <a:buSzTx/>
              <a:buNone/>
              <a:defRPr sz="3800" b="1"/>
            </a:lvl3pPr>
            <a:lvl4pPr marL="0" indent="1371600" defTabSz="586740">
              <a:lnSpc>
                <a:spcPct val="100000"/>
              </a:lnSpc>
              <a:spcBef>
                <a:spcPts val="0"/>
              </a:spcBef>
              <a:buSzTx/>
              <a:buNone/>
              <a:defRPr sz="3800" b="1"/>
            </a:lvl4pPr>
            <a:lvl5pPr marL="0" indent="1828800" defTabSz="586740">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5" name="Slide Title"/>
          <p:cNvSpPr txBox="1">
            <a:spLocks noGrp="1"/>
          </p:cNvSpPr>
          <p:nvPr>
            <p:ph type="title" hasCustomPrompt="1"/>
          </p:nvPr>
        </p:nvSpPr>
        <p:spPr>
          <a:xfrm>
            <a:off x="698500" y="692534"/>
            <a:ext cx="5105400" cy="4387466"/>
          </a:xfrm>
          <a:prstGeom prst="rect">
            <a:avLst/>
          </a:prstGeom>
        </p:spPr>
        <p:txBody>
          <a:bodyPr anchor="b"/>
          <a:lstStyle/>
          <a:p>
            <a:r>
              <a:t>Slide Title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6740">
              <a:lnSpc>
                <a:spcPct val="100000"/>
              </a:lnSpc>
              <a:spcBef>
                <a:spcPts val="0"/>
              </a:spcBef>
              <a:buSzTx/>
              <a:buNone/>
              <a:defRPr sz="3800" b="1"/>
            </a:lvl1pPr>
          </a:lstStyle>
          <a:p>
            <a:r>
              <a:t>Slide Subtitle</a:t>
            </a:r>
          </a:p>
        </p:txBody>
      </p:sp>
      <p:sp>
        <p:nvSpPr>
          <p:cNvPr id="45" name="Slide Title"/>
          <p:cNvSpPr txBox="1">
            <a:spLocks noGrp="1"/>
          </p:cNvSpPr>
          <p:nvPr>
            <p:ph type="title" hasCustomPrompt="1"/>
          </p:nvPr>
        </p:nvSpPr>
        <p:spPr>
          <a:prstGeom prst="rect">
            <a:avLst/>
          </a:prstGeom>
        </p:spPr>
        <p:txBody>
          <a:bodyPr/>
          <a:lstStyle/>
          <a:p>
            <a:r>
              <a:t>Slide Title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2"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3" name="Slide Subtitle"/>
          <p:cNvSpPr txBox="1">
            <a:spLocks noGrp="1"/>
          </p:cNvSpPr>
          <p:nvPr>
            <p:ph type="body" sz="quarter" idx="22" hasCustomPrompt="1"/>
          </p:nvPr>
        </p:nvSpPr>
        <p:spPr>
          <a:xfrm>
            <a:off x="698500" y="1412977"/>
            <a:ext cx="5105400" cy="671803"/>
          </a:xfrm>
          <a:prstGeom prst="rect">
            <a:avLst/>
          </a:prstGeom>
        </p:spPr>
        <p:txBody>
          <a:bodyPr/>
          <a:lstStyle>
            <a:lvl1pPr marL="0" indent="0" defTabSz="586740">
              <a:lnSpc>
                <a:spcPct val="100000"/>
              </a:lnSpc>
              <a:spcBef>
                <a:spcPts val="0"/>
              </a:spcBef>
              <a:buSzTx/>
              <a:buNone/>
              <a:defRPr sz="3800" b="1"/>
            </a:lvl1pPr>
          </a:lstStyle>
          <a:p>
            <a:r>
              <a:t>Slide Subtitle</a:t>
            </a:r>
          </a:p>
        </p:txBody>
      </p:sp>
      <p:sp>
        <p:nvSpPr>
          <p:cNvPr id="64"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Slide Title"/>
          <p:cNvSpPr txBox="1">
            <a:spLocks noGrp="1"/>
          </p:cNvSpPr>
          <p:nvPr>
            <p:ph type="title" hasCustomPrompt="1"/>
          </p:nvPr>
        </p:nvSpPr>
        <p:spPr>
          <a:prstGeom prst="rect">
            <a:avLst/>
          </a:prstGeom>
        </p:spPr>
        <p:txBody>
          <a:bodyPr/>
          <a:lstStyle/>
          <a:p>
            <a:r>
              <a:t>Slide Title</a:t>
            </a:r>
          </a:p>
        </p:txBody>
      </p:sp>
      <p:sp>
        <p:nvSpPr>
          <p:cNvPr id="81"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6740">
              <a:lnSpc>
                <a:spcPct val="100000"/>
              </a:lnSpc>
              <a:spcBef>
                <a:spcPts val="0"/>
              </a:spcBef>
              <a:buSzTx/>
              <a:buNone/>
              <a:defRPr sz="3800" b="1"/>
            </a:lvl1pPr>
          </a:lstStyle>
          <a:p>
            <a:r>
              <a:t>Slide Subtitle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698500" y="1409700"/>
            <a:ext cx="11607801" cy="671802"/>
          </a:xfrm>
          <a:prstGeom prst="rect">
            <a:avLst/>
          </a:prstGeom>
        </p:spPr>
        <p:txBody>
          <a:bodyPr/>
          <a:lstStyle>
            <a:lvl1pPr marL="0" indent="0" defTabSz="586740">
              <a:lnSpc>
                <a:spcPct val="100000"/>
              </a:lnSpc>
              <a:spcBef>
                <a:spcPts val="0"/>
              </a:spcBef>
              <a:buSzTx/>
              <a:buNone/>
              <a:defRPr sz="38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a:spcBef>
                <a:spcPts val="1300"/>
              </a:spcBef>
              <a:buSzTx/>
              <a:buNone/>
              <a:defRPr sz="3800" spc="-38"/>
            </a:lvl1pPr>
            <a:lvl2pPr marL="0" indent="457200">
              <a:spcBef>
                <a:spcPts val="1300"/>
              </a:spcBef>
              <a:buSzTx/>
              <a:buNone/>
              <a:defRPr sz="3800" spc="-38"/>
            </a:lvl2pPr>
            <a:lvl3pPr marL="0" indent="914400">
              <a:spcBef>
                <a:spcPts val="1300"/>
              </a:spcBef>
              <a:buSzTx/>
              <a:buNone/>
              <a:defRPr sz="3800" spc="-38"/>
            </a:lvl3pPr>
            <a:lvl4pPr marL="0" indent="1371600">
              <a:spcBef>
                <a:spcPts val="1300"/>
              </a:spcBef>
              <a:buSzTx/>
              <a:buNone/>
              <a:defRPr sz="3800" spc="-38"/>
            </a:lvl4pPr>
            <a:lvl5pPr marL="0" indent="1828800">
              <a:spcBef>
                <a:spcPts val="1300"/>
              </a:spcBef>
              <a:buSzTx/>
              <a:buNone/>
              <a:defRPr sz="3800" spc="-38"/>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p:spPr>
        <p:txBody>
          <a:bodyPr lIns="50800" tIns="50800" rIns="50800" bIns="50800">
            <a:normAutofit/>
          </a:bodyPr>
          <a:lstStyle/>
          <a:p>
            <a:r>
              <a:t>Slide Title</a:t>
            </a:r>
          </a:p>
        </p:txBody>
      </p:sp>
      <p:pic>
        <p:nvPicPr>
          <p:cNvPr id="4" name="rebase logo-colorful.png" descr="rebase logo-colorful.png"/>
          <p:cNvPicPr>
            <a:picLocks noChangeAspect="1"/>
          </p:cNvPicPr>
          <p:nvPr/>
        </p:nvPicPr>
        <p:blipFill>
          <a:blip r:embed="rId17"/>
          <a:stretch>
            <a:fillRect/>
          </a:stretch>
        </p:blipFill>
        <p:spPr>
          <a:xfrm>
            <a:off x="10455004" y="222055"/>
            <a:ext cx="2222342" cy="1083603"/>
          </a:xfrm>
          <a:prstGeom prst="rect">
            <a:avLst/>
          </a:prstGeom>
          <a:ln w="12700">
            <a:miter lim="400000"/>
            <a:headEnd/>
            <a:tailEnd/>
          </a:ln>
        </p:spPr>
      </p:pic>
      <p:sp>
        <p:nvSpPr>
          <p:cNvPr id="5" name="Slide Number"/>
          <p:cNvSpPr txBox="1">
            <a:spLocks noGrp="1"/>
          </p:cNvSpPr>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1pPr>
      <a:lvl2pPr marL="0" marR="0" indent="4572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2pPr>
      <a:lvl3pPr marL="0" marR="0" indent="9144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3pPr>
      <a:lvl4pPr marL="0" marR="0" indent="13716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4pPr>
      <a:lvl5pPr marL="0" marR="0" indent="18288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5pPr>
      <a:lvl6pPr marL="0" marR="0" indent="22860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6pPr>
      <a:lvl7pPr marL="0" marR="0" indent="27432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7pPr>
      <a:lvl8pPr marL="0" marR="0" indent="32004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8pPr>
      <a:lvl9pPr marL="0" marR="0" indent="36576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1pPr>
      <a:lvl2pPr marL="762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2pPr>
      <a:lvl3pPr marL="1143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3pPr>
      <a:lvl4pPr marL="1524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4pPr>
      <a:lvl5pPr marL="1905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5pPr>
      <a:lvl6pPr marL="2286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6pPr>
      <a:lvl7pPr marL="2667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7pPr>
      <a:lvl8pPr marL="3048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8pPr>
      <a:lvl9pPr marL="3429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uthor and Date"/>
          <p:cNvSpPr txBox="1">
            <a:spLocks noGrp="1"/>
          </p:cNvSpPr>
          <p:nvPr>
            <p:ph type="body" idx="21"/>
          </p:nvPr>
        </p:nvSpPr>
        <p:spPr>
          <a:xfrm>
            <a:off x="2109470" y="8044815"/>
            <a:ext cx="2721610" cy="461010"/>
          </a:xfrm>
          <a:prstGeom prst="rect">
            <a:avLst/>
          </a:prstGeom>
        </p:spPr>
        <p:txBody>
          <a:bodyPr/>
          <a:lstStyle/>
          <a:p>
            <a:r>
              <a:rPr lang="zh-CN" altLang="en-US"/>
              <a:t>组名：</a:t>
            </a:r>
            <a:r>
              <a:rPr lang="en-US"/>
              <a:t>fintech</a:t>
            </a:r>
            <a:r>
              <a:rPr lang="zh-CN" altLang="en-US"/>
              <a:t>先锋</a:t>
            </a:r>
          </a:p>
        </p:txBody>
      </p:sp>
      <p:sp>
        <p:nvSpPr>
          <p:cNvPr id="153" name="Presentation Title"/>
          <p:cNvSpPr txBox="1">
            <a:spLocks noGrp="1"/>
          </p:cNvSpPr>
          <p:nvPr>
            <p:ph type="ctrTitle"/>
          </p:nvPr>
        </p:nvSpPr>
        <p:spPr>
          <a:xfrm>
            <a:off x="1677670" y="2428240"/>
            <a:ext cx="6684645" cy="2861945"/>
          </a:xfrm>
          <a:prstGeom prst="rect">
            <a:avLst/>
          </a:prstGeom>
        </p:spPr>
        <p:txBody>
          <a:bodyPr>
            <a:normAutofit/>
          </a:bodyPr>
          <a:lstStyle/>
          <a:p>
            <a:r>
              <a:rPr lang="zh-CN" sz="20000">
                <a:latin typeface="迷你简书魂" panose="02010609000101010101" charset="-122"/>
                <a:ea typeface="迷你简书魂" panose="02010609000101010101" charset="-122"/>
                <a:cs typeface="迷你简书魂" panose="02010609000101010101" charset="-122"/>
              </a:rPr>
              <a:t>保</a:t>
            </a:r>
            <a:r>
              <a:rPr lang="en-US" altLang="zh-CN" sz="20000">
                <a:latin typeface="迷你简书魂" panose="02010609000101010101" charset="-122"/>
                <a:ea typeface="迷你简书魂" panose="02010609000101010101" charset="-122"/>
                <a:cs typeface="迷你简书魂" panose="02010609000101010101" charset="-122"/>
              </a:rPr>
              <a:t>DAI</a:t>
            </a:r>
          </a:p>
        </p:txBody>
      </p:sp>
      <p:sp>
        <p:nvSpPr>
          <p:cNvPr id="154" name="Presentation Subtitle"/>
          <p:cNvSpPr txBox="1">
            <a:spLocks noGrp="1"/>
          </p:cNvSpPr>
          <p:nvPr>
            <p:ph type="subTitle" sz="quarter" idx="1"/>
          </p:nvPr>
        </p:nvSpPr>
        <p:spPr>
          <a:xfrm>
            <a:off x="1677670" y="5020310"/>
            <a:ext cx="6645910" cy="1456690"/>
          </a:xfrm>
          <a:prstGeom prst="rect">
            <a:avLst/>
          </a:prstGeom>
        </p:spPr>
        <p:txBody>
          <a:bodyPr/>
          <a:lstStyle/>
          <a:p>
            <a:r>
              <a:rPr lang="en-US" altLang="zh-CN" dirty="0">
                <a:ln w="28575">
                  <a:noFill/>
                </a:ln>
                <a:solidFill>
                  <a:schemeClr val="tx1">
                    <a:lumMod val="65000"/>
                    <a:lumOff val="35000"/>
                  </a:schemeClr>
                </a:solidFill>
                <a:sym typeface="+mn-ea"/>
              </a:rPr>
              <a:t>(</a:t>
            </a:r>
            <a:r>
              <a:rPr lang="zh-CN" altLang="en-US" dirty="0">
                <a:ln w="28575">
                  <a:noFill/>
                </a:ln>
                <a:solidFill>
                  <a:schemeClr val="tx1">
                    <a:lumMod val="65000"/>
                    <a:lumOff val="35000"/>
                  </a:schemeClr>
                </a:solidFill>
                <a:sym typeface="+mn-ea"/>
              </a:rPr>
              <a:t>去中心化保单现价借贷平台</a:t>
            </a:r>
            <a:r>
              <a:rPr lang="en-US" altLang="zh-CN" dirty="0">
                <a:ln w="28575">
                  <a:noFill/>
                </a:ln>
                <a:solidFill>
                  <a:schemeClr val="tx1">
                    <a:lumMod val="65000"/>
                    <a:lumOff val="35000"/>
                  </a:schemeClr>
                </a:solidFill>
                <a:sym typeface="+mn-ea"/>
              </a:rPr>
              <a:t>)</a:t>
            </a:r>
            <a:endParaRPr lang="en-US" altLang="zh-CN" b="1" dirty="0">
              <a:ln w="28575">
                <a:noFill/>
              </a:ln>
              <a:solidFill>
                <a:schemeClr val="tx1">
                  <a:lumMod val="65000"/>
                  <a:lumOff val="35000"/>
                </a:schemeClr>
              </a:solidFill>
            </a:endParaRPr>
          </a:p>
          <a:p>
            <a:endParaRPr lang="en-US" altLang="zh-CN" b="1" dirty="0">
              <a:ln w="28575">
                <a:noFill/>
              </a:ln>
              <a:solidFill>
                <a:schemeClr val="tx1">
                  <a:lumMod val="65000"/>
                  <a:lumOff val="35000"/>
                </a:schemeClr>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1172845" y="1492250"/>
            <a:ext cx="10930255" cy="23069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200000"/>
              </a:lnSpc>
              <a:defRPr/>
            </a:pPr>
            <a:r>
              <a:rPr lang="zh-CN" altLang="en-US" sz="1800" dirty="0" smtClean="0">
                <a:solidFill>
                  <a:schemeClr val="tx1">
                    <a:lumMod val="75000"/>
                  </a:schemeClr>
                </a:solidFill>
                <a:latin typeface="微软雅黑" panose="020B0503020204020204" charset="-122"/>
                <a:ea typeface="微软雅黑" panose="020B0503020204020204" charset="-122"/>
              </a:rPr>
              <a:t>       寿险保单是具备金融属性的资产，大部分有现金价值的保单都可以申请保单贷款，且保单现金价值贷款的利率比较低。但是现在有大量的保单的贷款功能没有被完全使用，很大一部分现金价值的资金的流动性不足并且保单的持有者也没有充分享受到这部分的价值回报。</a:t>
            </a:r>
          </a:p>
          <a:p>
            <a:pPr algn="l">
              <a:lnSpc>
                <a:spcPct val="200000"/>
              </a:lnSpc>
              <a:defRPr/>
            </a:pPr>
            <a:r>
              <a:rPr lang="zh-CN" altLang="en-US" sz="1800" dirty="0" smtClean="0">
                <a:solidFill>
                  <a:schemeClr val="tx1">
                    <a:lumMod val="75000"/>
                  </a:schemeClr>
                </a:solidFill>
                <a:latin typeface="微软雅黑" panose="020B0503020204020204" charset="-122"/>
                <a:ea typeface="微软雅黑" panose="020B0503020204020204" charset="-122"/>
                <a:sym typeface="+mn-ea"/>
              </a:rPr>
              <a:t>       </a:t>
            </a:r>
          </a:p>
        </p:txBody>
      </p:sp>
      <p:sp>
        <p:nvSpPr>
          <p:cNvPr id="6" name="TextBox 35"/>
          <p:cNvSpPr txBox="1">
            <a:spLocks noChangeArrowheads="1"/>
          </p:cNvSpPr>
          <p:nvPr/>
        </p:nvSpPr>
        <p:spPr bwMode="auto">
          <a:xfrm>
            <a:off x="5349875" y="700405"/>
            <a:ext cx="2102485" cy="583565"/>
          </a:xfrm>
          <a:prstGeom prst="rect">
            <a:avLst/>
          </a:prstGeom>
          <a:noFill/>
          <a:ln w="9525">
            <a:noFill/>
            <a:miter lim="800000"/>
          </a:ln>
        </p:spPr>
        <p:txBody>
          <a:bodyPr wrap="square">
            <a:spAutoFit/>
          </a:bodyPr>
          <a:lstStyle/>
          <a:p>
            <a:pPr>
              <a:defRPr/>
            </a:pPr>
            <a:r>
              <a:rPr lang="zh-CN" altLang="en-US" sz="3200" dirty="0">
                <a:solidFill>
                  <a:schemeClr val="tx1">
                    <a:lumMod val="75000"/>
                  </a:schemeClr>
                </a:solidFill>
                <a:latin typeface="微软雅黑" panose="020B0503020204020204" charset="-122"/>
                <a:ea typeface="微软雅黑" panose="020B0503020204020204" charset="-122"/>
              </a:rPr>
              <a:t>背景</a:t>
            </a:r>
          </a:p>
        </p:txBody>
      </p:sp>
      <p:sp>
        <p:nvSpPr>
          <p:cNvPr id="7" name="文本框 6"/>
          <p:cNvSpPr txBox="1"/>
          <p:nvPr/>
        </p:nvSpPr>
        <p:spPr>
          <a:xfrm>
            <a:off x="1317625" y="3220085"/>
            <a:ext cx="10908665" cy="45332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algn="l">
              <a:lnSpc>
                <a:spcPct val="200000"/>
              </a:lnSpc>
              <a:defRPr/>
            </a:pPr>
            <a:r>
              <a:rPr lang="zh-CN" altLang="en-US" sz="1800" dirty="0" smtClean="0">
                <a:solidFill>
                  <a:schemeClr val="tx1">
                    <a:lumMod val="75000"/>
                  </a:schemeClr>
                </a:solidFill>
                <a:latin typeface="微软雅黑" panose="020B0503020204020204" charset="-122"/>
                <a:ea typeface="微软雅黑" panose="020B0503020204020204" charset="-122"/>
                <a:sym typeface="+mn-ea"/>
              </a:rPr>
              <a:t>       </a:t>
            </a:r>
            <a:r>
              <a:rPr lang="zh-CN" altLang="en-US" sz="1800" dirty="0">
                <a:solidFill>
                  <a:schemeClr val="tx1">
                    <a:lumMod val="75000"/>
                  </a:schemeClr>
                </a:solidFill>
                <a:latin typeface="微软雅黑" panose="020B0503020204020204" charset="-122"/>
                <a:ea typeface="微软雅黑" panose="020B0503020204020204" charset="-122"/>
                <a:sym typeface="+mn-ea"/>
              </a:rPr>
              <a:t>另一方面，</a:t>
            </a:r>
            <a:r>
              <a:rPr lang="en-US" altLang="zh-CN" sz="1800" dirty="0">
                <a:solidFill>
                  <a:schemeClr val="tx1">
                    <a:lumMod val="75000"/>
                  </a:schemeClr>
                </a:solidFill>
                <a:latin typeface="微软雅黑" panose="020B0503020204020204" charset="-122"/>
                <a:ea typeface="微软雅黑" panose="020B0503020204020204" charset="-122"/>
                <a:sym typeface="+mn-ea"/>
              </a:rPr>
              <a:t>2</a:t>
            </a:r>
            <a:r>
              <a:rPr lang="zh-CN" altLang="en-US" sz="1800" dirty="0">
                <a:solidFill>
                  <a:schemeClr val="tx1">
                    <a:lumMod val="75000"/>
                  </a:schemeClr>
                </a:solidFill>
                <a:latin typeface="微软雅黑" panose="020B0503020204020204" charset="-122"/>
                <a:ea typeface="微软雅黑" panose="020B0503020204020204" charset="-122"/>
                <a:sym typeface="+mn-ea"/>
              </a:rPr>
              <a:t>0世纪90年代以来，中国的老龄化进程加快。65岁及以上老年人口从1990年的6299万增加到2000年的8811万，占总人口的比例由5.57%上升为6.96%，预计到2040年，65岁及以上老年人口占总人口的比例将超过20%。同时，老年人口高龄化趋势日益明显：80岁及以上高龄老人正以每年5%的速度增加，到2040年将增加到7400多万人。</a:t>
            </a:r>
          </a:p>
          <a:p>
            <a:pPr algn="l">
              <a:lnSpc>
                <a:spcPct val="200000"/>
              </a:lnSpc>
              <a:defRPr/>
            </a:pPr>
            <a:r>
              <a:rPr lang="en-US" altLang="zh-CN" sz="1800" dirty="0">
                <a:solidFill>
                  <a:schemeClr val="tx1">
                    <a:lumMod val="75000"/>
                  </a:schemeClr>
                </a:solidFill>
                <a:latin typeface="微软雅黑" panose="020B0503020204020204" charset="-122"/>
                <a:ea typeface="微软雅黑" panose="020B0503020204020204" charset="-122"/>
                <a:sym typeface="+mn-ea"/>
              </a:rPr>
              <a:t>     </a:t>
            </a:r>
            <a:r>
              <a:rPr lang="en-US" altLang="zh-CN" sz="1800" b="1" dirty="0">
                <a:solidFill>
                  <a:schemeClr val="tx1">
                    <a:lumMod val="75000"/>
                  </a:schemeClr>
                </a:solidFill>
                <a:latin typeface="微软雅黑" panose="020B0503020204020204" charset="-122"/>
                <a:ea typeface="微软雅黑" panose="020B0503020204020204" charset="-122"/>
                <a:sym typeface="+mn-ea"/>
              </a:rPr>
              <a:t>  </a:t>
            </a:r>
            <a:r>
              <a:rPr lang="zh-CN" altLang="en-US" sz="1800" b="1" dirty="0">
                <a:solidFill>
                  <a:schemeClr val="tx1">
                    <a:lumMod val="75000"/>
                  </a:schemeClr>
                </a:solidFill>
                <a:latin typeface="微软雅黑" panose="020B0503020204020204" charset="-122"/>
                <a:ea typeface="微软雅黑" panose="020B0503020204020204" charset="-122"/>
                <a:sym typeface="+mn-ea"/>
              </a:rPr>
              <a:t>据预测，到2050年我国60岁以上老年人口将达到4.8亿左右，我国将进入深度老龄化阶段，我国老年抚养比将由目前的2.8∶1达到2050年的1.3∶1，这是什么概念呢？要靠1.3个交养老保险的人去供养老1个退休人员，这1.3个人所交的保费够不够发一个退休人员的退休金呢，显然是远远不够的从我国人口结构变化和养老保险体系运行情况看，加快发展第三支柱养老保险，已经势在必行、迫在眉睫。</a:t>
            </a:r>
            <a:r>
              <a:rPr lang="zh-CN" altLang="en-US" sz="1800" b="1" dirty="0" smtClean="0">
                <a:solidFill>
                  <a:schemeClr val="tx1">
                    <a:lumMod val="75000"/>
                  </a:schemeClr>
                </a:solidFill>
                <a:latin typeface="微软雅黑" panose="020B0503020204020204" charset="-122"/>
                <a:ea typeface="微软雅黑" panose="020B0503020204020204" charset="-122"/>
                <a:sym typeface="+mn-ea"/>
              </a:rPr>
              <a:t>       </a:t>
            </a:r>
            <a:endParaRPr kumimoji="0" lang="zh-CN" altLang="en-US" sz="1800" b="1" i="0" u="none" strike="noStrike" cap="none" spc="0" normalizeH="0" baseline="0" dirty="0" smtClean="0">
              <a:ln>
                <a:noFill/>
              </a:ln>
              <a:solidFill>
                <a:schemeClr val="tx1">
                  <a:lumMod val="75000"/>
                </a:schemeClr>
              </a:solidFill>
              <a:effectLst/>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1172845" y="7973060"/>
            <a:ext cx="10931525" cy="1763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algn="l">
              <a:lnSpc>
                <a:spcPct val="200000"/>
              </a:lnSpc>
              <a:defRPr/>
            </a:pPr>
            <a:r>
              <a:rPr lang="en-US" altLang="zh-CN" sz="1800" dirty="0">
                <a:solidFill>
                  <a:schemeClr val="tx1">
                    <a:lumMod val="75000"/>
                  </a:schemeClr>
                </a:solidFill>
                <a:latin typeface="微软雅黑" panose="020B0503020204020204" charset="-122"/>
                <a:ea typeface="微软雅黑" panose="020B0503020204020204" charset="-122"/>
                <a:sym typeface="+mn-ea"/>
              </a:rPr>
              <a:t>        </a:t>
            </a:r>
            <a:r>
              <a:rPr lang="zh-CN" altLang="en-US" sz="1800" dirty="0">
                <a:solidFill>
                  <a:schemeClr val="tx1">
                    <a:lumMod val="75000"/>
                  </a:schemeClr>
                </a:solidFill>
                <a:latin typeface="微软雅黑" panose="020B0503020204020204" charset="-122"/>
                <a:ea typeface="微软雅黑" panose="020B0503020204020204" charset="-122"/>
                <a:sym typeface="+mn-ea"/>
              </a:rPr>
              <a:t>基于以上原因，我们试图借助区块链技术的魅力去唤醒年轻一代的养老意识和需求，并新建一个去中心化平台来实现保单质押的去中心化自治平台。</a:t>
            </a:r>
            <a:endParaRPr lang="zh-CN" altLang="en-US" sz="1800" dirty="0">
              <a:solidFill>
                <a:schemeClr val="tx1">
                  <a:lumMod val="75000"/>
                </a:schemeClr>
              </a:solidFill>
            </a:endParaRPr>
          </a:p>
          <a:p>
            <a:pPr algn="l">
              <a:lnSpc>
                <a:spcPct val="200000"/>
              </a:lnSpc>
              <a:defRPr/>
            </a:pPr>
            <a:endParaRPr kumimoji="0" lang="zh-CN" altLang="en-US" sz="1800" b="0" i="0" u="none" strike="noStrike" cap="none" spc="0" normalizeH="0" baseline="0" dirty="0">
              <a:ln>
                <a:noFill/>
              </a:ln>
              <a:solidFill>
                <a:schemeClr val="tx1">
                  <a:lumMod val="75000"/>
                </a:schemeClr>
              </a:solidFill>
              <a:effectLst/>
              <a:uFillTx/>
              <a:latin typeface="+mn-lt"/>
              <a:ea typeface="+mn-ea"/>
              <a:cs typeface="+mn-cs"/>
              <a:sym typeface="Helvetica Neue"/>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idx="21"/>
          </p:nvPr>
        </p:nvPicPr>
        <p:blipFill>
          <a:blip r:embed="rId2"/>
          <a:stretch>
            <a:fillRect/>
          </a:stretch>
        </p:blipFill>
        <p:spPr>
          <a:xfrm>
            <a:off x="4846320" y="4012565"/>
            <a:ext cx="7566660" cy="4917440"/>
          </a:xfrm>
          <a:prstGeom prst="rect">
            <a:avLst/>
          </a:prstGeom>
        </p:spPr>
      </p:pic>
      <p:pic>
        <p:nvPicPr>
          <p:cNvPr id="7" name="图片 6"/>
          <p:cNvPicPr>
            <a:picLocks noChangeAspect="1"/>
          </p:cNvPicPr>
          <p:nvPr/>
        </p:nvPicPr>
        <p:blipFill>
          <a:blip r:embed="rId3"/>
          <a:stretch>
            <a:fillRect/>
          </a:stretch>
        </p:blipFill>
        <p:spPr>
          <a:xfrm>
            <a:off x="309245" y="340360"/>
            <a:ext cx="7244080" cy="470979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0580" y="633413"/>
            <a:ext cx="3623945" cy="1578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1734185" rtl="0" fontAlgn="auto" latinLnBrk="0" hangingPunct="0">
              <a:lnSpc>
                <a:spcPct val="100000"/>
              </a:lnSpc>
              <a:spcBef>
                <a:spcPts val="0"/>
              </a:spcBef>
              <a:spcAft>
                <a:spcPts val="0"/>
              </a:spcAft>
              <a:buClrTx/>
              <a:buSzTx/>
              <a:buFontTx/>
              <a:buNone/>
            </a:pPr>
            <a:r>
              <a:rPr kumimoji="0" lang="zh-CN" altLang="en-US" sz="4800" b="0" i="0" u="none" strike="noStrike" cap="none" spc="0" normalizeH="0" baseline="0">
                <a:ln>
                  <a:noFill/>
                </a:ln>
                <a:solidFill>
                  <a:srgbClr val="5E5E5E"/>
                </a:solidFill>
                <a:effectLst/>
                <a:uFillTx/>
                <a:latin typeface="+mn-lt"/>
                <a:ea typeface="+mn-ea"/>
                <a:cs typeface="+mn-cs"/>
                <a:sym typeface="Helvetica Neue"/>
              </a:rPr>
              <a:t>具体实现：演示</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idx="21"/>
          </p:nvPr>
        </p:nvSpPr>
        <p:spPr/>
      </p:sp>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quarter" idx="1"/>
          </p:nvPr>
        </p:nvSpPr>
        <p:spPr/>
        <p:txBody>
          <a:bodyPr/>
          <a:lstStyle/>
          <a:p>
            <a:endParaRPr lang="zh-CN" altLang="en-US"/>
          </a:p>
        </p:txBody>
      </p:sp>
      <p:sp>
        <p:nvSpPr>
          <p:cNvPr id="5" name="文本占位符 4"/>
          <p:cNvSpPr>
            <a:spLocks noGrp="1"/>
          </p:cNvSpPr>
          <p:nvPr>
            <p:ph type="body" sz="quarter" idx="22"/>
          </p:nvPr>
        </p:nvSpPr>
        <p:spPr/>
        <p:txBody>
          <a:bodyPr/>
          <a:lstStyle/>
          <a:p>
            <a:endParaRPr lang="zh-CN"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idx="21"/>
          </p:nvPr>
        </p:nvSpPr>
        <p:spPr/>
      </p:sp>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quarter" idx="1"/>
          </p:nvPr>
        </p:nvSpPr>
        <p:spPr/>
        <p:txBody>
          <a:bodyPr/>
          <a:lstStyle/>
          <a:p>
            <a:endParaRPr lang="zh-CN" altLang="en-US"/>
          </a:p>
        </p:txBody>
      </p:sp>
      <p:sp>
        <p:nvSpPr>
          <p:cNvPr id="5" name="文本占位符 4"/>
          <p:cNvSpPr>
            <a:spLocks noGrp="1"/>
          </p:cNvSpPr>
          <p:nvPr>
            <p:ph type="body" sz="quarter" idx="22"/>
          </p:nvPr>
        </p:nvSpPr>
        <p:spPr/>
        <p:txBody>
          <a:bodyPr/>
          <a:lstStyle/>
          <a:p>
            <a:endParaRPr lang="zh-CN" altLang="en-US"/>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351</Words>
  <Application>Microsoft Office PowerPoint</Application>
  <PresentationFormat>自定义</PresentationFormat>
  <Paragraphs>10</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Helvetica Neue</vt:lpstr>
      <vt:lpstr>Helvetica Neue Medium</vt:lpstr>
      <vt:lpstr>迷你简书魂</vt:lpstr>
      <vt:lpstr>微软雅黑</vt:lpstr>
      <vt:lpstr>21_BasicWhite</vt:lpstr>
      <vt:lpstr>保DAI</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保DAI</dc:title>
  <dc:creator>xx</dc:creator>
  <cp:lastModifiedBy>xx</cp:lastModifiedBy>
  <cp:revision>3</cp:revision>
  <dcterms:created xsi:type="dcterms:W3CDTF">2021-05-16T03:34:39Z</dcterms:created>
  <dcterms:modified xsi:type="dcterms:W3CDTF">2021-05-16T03:51:22Z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26D06B1609AA4E349D2556F70764DCD2</vt:lpwstr>
  </property>
  <property fmtid="{D5CDD505-2E9C-101B-9397-08002B2CF9AE}" pid="3" name="KSOProductBuildVer">
    <vt:lpwstr>2052-11.1.0.10463</vt:lpwstr>
  </property>
</Properties>
</file>