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533" r:id="rId3"/>
    <p:sldId id="537" r:id="rId4"/>
    <p:sldId id="541" r:id="rId5"/>
    <p:sldId id="543" r:id="rId6"/>
    <p:sldId id="539" r:id="rId7"/>
    <p:sldId id="550" r:id="rId8"/>
    <p:sldId id="552" r:id="rId9"/>
    <p:sldId id="531" r:id="rId1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89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504" y="1576"/>
      </p:cViewPr>
      <p:guideLst>
        <p:guide orient="horz" pos="2230"/>
        <p:guide pos="37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90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E8180-4106-494F-96DB-3ED926C741EF}" type="datetimeFigureOut">
              <a:rPr lang="id-ID" smtClean="0"/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17A1F-03D1-4E51-A23F-16B28CB12214}" type="slidenum">
              <a:rPr lang="id-ID" smtClean="0"/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FD0B1-4826-49C4-BB64-820BF9888C4F}" type="datetimeFigureOut">
              <a:rPr lang="id-ID" smtClean="0"/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975CF-ECE3-4B69-BB20-4BB18D97BC00}" type="slidenum">
              <a:rPr lang="id-ID" smtClean="0"/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CF9BB31-60D2-4BE9-92FE-A8798CD84CF0}" type="datetime1">
              <a:rPr lang="id-ID" smtClean="0"/>
            </a:fld>
            <a:endParaRPr lang="id-ID"/>
          </a:p>
        </p:txBody>
      </p:sp>
      <p:sp>
        <p:nvSpPr>
          <p:cNvPr id="8" name="Oval 7"/>
          <p:cNvSpPr/>
          <p:nvPr userDrawn="1"/>
        </p:nvSpPr>
        <p:spPr>
          <a:xfrm>
            <a:off x="11540067" y="101600"/>
            <a:ext cx="448733" cy="4487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97734" y="134406"/>
            <a:ext cx="550334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7A5DDAD3-E743-4B29-A948-63E93E36D1BF}" type="slidenum">
              <a:rPr lang="id-ID" smtClean="0"/>
            </a:fld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997033" y="6290588"/>
            <a:ext cx="41959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www.</a:t>
            </a:r>
            <a:r>
              <a:rPr lang="zh-CN" altLang="en-US" sz="1200" dirty="0" smtClean="0">
                <a:solidFill>
                  <a:schemeClr val="accent1"/>
                </a:solidFill>
                <a:latin typeface="+mn-ea"/>
                <a:ea typeface="+mn-ea"/>
              </a:rPr>
              <a:t>企业网址</a:t>
            </a:r>
            <a:r>
              <a:rPr lang="en-US" altLang="zh-CN" sz="1200" dirty="0" smtClean="0">
                <a:solidFill>
                  <a:schemeClr val="accent1"/>
                </a:solidFill>
                <a:latin typeface="+mn-ea"/>
                <a:ea typeface="+mn-ea"/>
              </a:rPr>
              <a:t>.</a:t>
            </a:r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com</a:t>
            </a:r>
            <a:endParaRPr lang="id-ID" sz="1200" dirty="0" smtClean="0">
              <a:solidFill>
                <a:schemeClr val="accent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企业名称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宣传口号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企业愿景</a:t>
            </a:r>
            <a:endParaRPr lang="id-ID" sz="1000" dirty="0" smtClean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Medium Portrait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CF9BB31-60D2-4BE9-92FE-A8798CD84CF0}" type="datetime1">
              <a:rPr lang="id-ID" smtClean="0"/>
            </a:fld>
            <a:endParaRPr lang="id-ID"/>
          </a:p>
        </p:txBody>
      </p:sp>
      <p:sp>
        <p:nvSpPr>
          <p:cNvPr id="8" name="Oval 7"/>
          <p:cNvSpPr/>
          <p:nvPr userDrawn="1"/>
        </p:nvSpPr>
        <p:spPr>
          <a:xfrm>
            <a:off x="11540067" y="101600"/>
            <a:ext cx="448733" cy="4487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997033" y="6290588"/>
            <a:ext cx="41959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www.</a:t>
            </a:r>
            <a:r>
              <a:rPr lang="zh-CN" altLang="en-US" sz="1200" dirty="0" smtClean="0">
                <a:solidFill>
                  <a:schemeClr val="accent1"/>
                </a:solidFill>
                <a:latin typeface="+mn-ea"/>
                <a:ea typeface="+mn-ea"/>
              </a:rPr>
              <a:t>企业网址</a:t>
            </a:r>
            <a:r>
              <a:rPr lang="en-US" altLang="zh-CN" sz="1200" dirty="0" smtClean="0">
                <a:solidFill>
                  <a:schemeClr val="accent1"/>
                </a:solidFill>
                <a:latin typeface="+mn-ea"/>
                <a:ea typeface="+mn-ea"/>
              </a:rPr>
              <a:t>.</a:t>
            </a:r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com</a:t>
            </a:r>
            <a:endParaRPr lang="id-ID" sz="1200" dirty="0" smtClean="0">
              <a:solidFill>
                <a:schemeClr val="accent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企业名称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宣传口号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企业愿景</a:t>
            </a:r>
            <a:endParaRPr lang="id-ID" sz="1000" dirty="0" smtClean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068181" y="1570817"/>
            <a:ext cx="3564000" cy="4320000"/>
          </a:xfrm>
        </p:spPr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2332" y="134406"/>
            <a:ext cx="584201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7A5DDAD3-E743-4B29-A948-63E93E36D1BF}" type="slidenum">
              <a:rPr lang="id-ID" smtClean="0"/>
            </a:fld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Picture Plac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CF9BB31-60D2-4BE9-92FE-A8798CD84CF0}" type="datetime1">
              <a:rPr lang="id-ID" smtClean="0"/>
            </a:fld>
            <a:endParaRPr lang="id-ID"/>
          </a:p>
        </p:txBody>
      </p:sp>
      <p:sp>
        <p:nvSpPr>
          <p:cNvPr id="8" name="Oval 7"/>
          <p:cNvSpPr/>
          <p:nvPr userDrawn="1"/>
        </p:nvSpPr>
        <p:spPr>
          <a:xfrm>
            <a:off x="11531600" y="101600"/>
            <a:ext cx="448733" cy="4487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5932" y="134406"/>
            <a:ext cx="821268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7A5DDAD3-E743-4B29-A948-63E93E36D1BF}" type="slidenum">
              <a:rPr lang="id-ID" smtClean="0"/>
            </a:fld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997033" y="6290588"/>
            <a:ext cx="41959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www.</a:t>
            </a:r>
            <a:r>
              <a:rPr lang="zh-CN" altLang="en-US" sz="1200" dirty="0" smtClean="0">
                <a:solidFill>
                  <a:schemeClr val="accent1"/>
                </a:solidFill>
                <a:latin typeface="+mn-ea"/>
                <a:ea typeface="+mn-ea"/>
              </a:rPr>
              <a:t>企业网址</a:t>
            </a:r>
            <a:r>
              <a:rPr lang="en-US" altLang="zh-CN" sz="1200" dirty="0" smtClean="0">
                <a:solidFill>
                  <a:schemeClr val="accent1"/>
                </a:solidFill>
                <a:latin typeface="+mn-ea"/>
                <a:ea typeface="+mn-ea"/>
              </a:rPr>
              <a:t>.</a:t>
            </a:r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com</a:t>
            </a:r>
            <a:endParaRPr lang="id-ID" sz="1200" dirty="0" smtClean="0">
              <a:solidFill>
                <a:schemeClr val="accent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企业名称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宣传口号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企业愿景</a:t>
            </a:r>
            <a:endParaRPr lang="id-ID" sz="1000" dirty="0" smtClean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3564" y="0"/>
            <a:ext cx="2437200" cy="2412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7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3564" y="2425031"/>
            <a:ext cx="2437200" cy="2412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9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2442851" y="0"/>
            <a:ext cx="2437200" cy="2412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0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2442851" y="2425031"/>
            <a:ext cx="2437200" cy="2412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1" name="Picture Placeholder 15"/>
          <p:cNvSpPr>
            <a:spLocks noGrp="1"/>
          </p:cNvSpPr>
          <p:nvPr>
            <p:ph type="pic" sz="quarter" idx="17"/>
          </p:nvPr>
        </p:nvSpPr>
        <p:spPr>
          <a:xfrm>
            <a:off x="4873226" y="0"/>
            <a:ext cx="2437200" cy="2412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2" name="Picture Placeholder 15"/>
          <p:cNvSpPr>
            <a:spLocks noGrp="1"/>
          </p:cNvSpPr>
          <p:nvPr>
            <p:ph type="pic" sz="quarter" idx="18"/>
          </p:nvPr>
        </p:nvSpPr>
        <p:spPr>
          <a:xfrm>
            <a:off x="4873226" y="2425031"/>
            <a:ext cx="2437200" cy="2412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3" name="Picture Placeholder 15"/>
          <p:cNvSpPr>
            <a:spLocks noGrp="1"/>
          </p:cNvSpPr>
          <p:nvPr>
            <p:ph type="pic" sz="quarter" idx="19" hasCustomPrompt="1"/>
          </p:nvPr>
        </p:nvSpPr>
        <p:spPr>
          <a:xfrm>
            <a:off x="7311176" y="0"/>
            <a:ext cx="2437200" cy="2412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id-ID" dirty="0" smtClean="0"/>
              <a:t>z</a:t>
            </a:r>
            <a:endParaRPr lang="id-ID" dirty="0"/>
          </a:p>
        </p:txBody>
      </p:sp>
      <p:sp>
        <p:nvSpPr>
          <p:cNvPr id="14" name="Picture Placeholder 15"/>
          <p:cNvSpPr>
            <a:spLocks noGrp="1"/>
          </p:cNvSpPr>
          <p:nvPr>
            <p:ph type="pic" sz="quarter" idx="20"/>
          </p:nvPr>
        </p:nvSpPr>
        <p:spPr>
          <a:xfrm>
            <a:off x="7311176" y="2425031"/>
            <a:ext cx="2437200" cy="2412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5" name="Picture Placeholder 15"/>
          <p:cNvSpPr>
            <a:spLocks noGrp="1"/>
          </p:cNvSpPr>
          <p:nvPr>
            <p:ph type="pic" sz="quarter" idx="21"/>
          </p:nvPr>
        </p:nvSpPr>
        <p:spPr>
          <a:xfrm>
            <a:off x="9756706" y="0"/>
            <a:ext cx="2437200" cy="2412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22"/>
          </p:nvPr>
        </p:nvSpPr>
        <p:spPr>
          <a:xfrm>
            <a:off x="9756706" y="2425031"/>
            <a:ext cx="2437200" cy="2412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Picture Placholder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CF9BB31-60D2-4BE9-92FE-A8798CD84CF0}" type="datetime1">
              <a:rPr lang="id-ID" smtClean="0"/>
            </a:fld>
            <a:endParaRPr lang="id-ID"/>
          </a:p>
        </p:txBody>
      </p:sp>
      <p:sp>
        <p:nvSpPr>
          <p:cNvPr id="8" name="Oval 7"/>
          <p:cNvSpPr/>
          <p:nvPr userDrawn="1"/>
        </p:nvSpPr>
        <p:spPr>
          <a:xfrm>
            <a:off x="11540067" y="101600"/>
            <a:ext cx="448733" cy="4487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997033" y="6290588"/>
            <a:ext cx="41959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www.</a:t>
            </a:r>
            <a:r>
              <a:rPr lang="zh-CN" altLang="en-US" sz="1200" dirty="0" smtClean="0">
                <a:solidFill>
                  <a:schemeClr val="accent1"/>
                </a:solidFill>
                <a:latin typeface="+mn-ea"/>
                <a:ea typeface="+mn-ea"/>
              </a:rPr>
              <a:t>企业网址</a:t>
            </a:r>
            <a:r>
              <a:rPr lang="en-US" altLang="zh-CN" sz="1200" dirty="0" smtClean="0">
                <a:solidFill>
                  <a:schemeClr val="accent1"/>
                </a:solidFill>
                <a:latin typeface="+mn-ea"/>
                <a:ea typeface="+mn-ea"/>
              </a:rPr>
              <a:t>.</a:t>
            </a:r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com</a:t>
            </a:r>
            <a:endParaRPr lang="id-ID" sz="1200" dirty="0" smtClean="0">
              <a:solidFill>
                <a:schemeClr val="accent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企业名称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宣传口号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企业愿景</a:t>
            </a:r>
            <a:endParaRPr lang="id-ID" sz="1000" dirty="0" smtClean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3564" y="2018804"/>
            <a:ext cx="2437200" cy="2412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3564" y="4443835"/>
            <a:ext cx="2437200" cy="2412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9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2442851" y="2018804"/>
            <a:ext cx="2437200" cy="2412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20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2442851" y="4443835"/>
            <a:ext cx="2437200" cy="2412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21" name="Picture Placeholder 15"/>
          <p:cNvSpPr>
            <a:spLocks noGrp="1"/>
          </p:cNvSpPr>
          <p:nvPr>
            <p:ph type="pic" sz="quarter" idx="17"/>
          </p:nvPr>
        </p:nvSpPr>
        <p:spPr>
          <a:xfrm>
            <a:off x="4873226" y="2018804"/>
            <a:ext cx="2437200" cy="2412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22" name="Picture Placeholder 15"/>
          <p:cNvSpPr>
            <a:spLocks noGrp="1"/>
          </p:cNvSpPr>
          <p:nvPr>
            <p:ph type="pic" sz="quarter" idx="18"/>
          </p:nvPr>
        </p:nvSpPr>
        <p:spPr>
          <a:xfrm>
            <a:off x="4873226" y="4443835"/>
            <a:ext cx="2437200" cy="2412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23" name="Picture Placeholder 15"/>
          <p:cNvSpPr>
            <a:spLocks noGrp="1"/>
          </p:cNvSpPr>
          <p:nvPr>
            <p:ph type="pic" sz="quarter" idx="19"/>
          </p:nvPr>
        </p:nvSpPr>
        <p:spPr>
          <a:xfrm>
            <a:off x="7311176" y="2018804"/>
            <a:ext cx="2437200" cy="2412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 dirty="0"/>
          </a:p>
        </p:txBody>
      </p:sp>
      <p:sp>
        <p:nvSpPr>
          <p:cNvPr id="24" name="Picture Placeholder 15"/>
          <p:cNvSpPr>
            <a:spLocks noGrp="1"/>
          </p:cNvSpPr>
          <p:nvPr>
            <p:ph type="pic" sz="quarter" idx="20"/>
          </p:nvPr>
        </p:nvSpPr>
        <p:spPr>
          <a:xfrm>
            <a:off x="7311176" y="4443835"/>
            <a:ext cx="2437200" cy="2412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25" name="Picture Placeholder 15"/>
          <p:cNvSpPr>
            <a:spLocks noGrp="1"/>
          </p:cNvSpPr>
          <p:nvPr>
            <p:ph type="pic" sz="quarter" idx="21"/>
          </p:nvPr>
        </p:nvSpPr>
        <p:spPr>
          <a:xfrm>
            <a:off x="9756706" y="2018804"/>
            <a:ext cx="2437200" cy="2412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26" name="Picture Placeholder 15"/>
          <p:cNvSpPr>
            <a:spLocks noGrp="1"/>
          </p:cNvSpPr>
          <p:nvPr>
            <p:ph type="pic" sz="quarter" idx="22"/>
          </p:nvPr>
        </p:nvSpPr>
        <p:spPr>
          <a:xfrm>
            <a:off x="9756706" y="4443835"/>
            <a:ext cx="2437200" cy="2412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2332" y="134406"/>
            <a:ext cx="584201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7A5DDAD3-E743-4B29-A948-63E93E36D1BF}" type="slidenum">
              <a:rPr lang="id-ID" smtClean="0"/>
            </a:fld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holder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181341" y="0"/>
            <a:ext cx="3996000" cy="2933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958346"/>
            <a:ext cx="3384000" cy="3888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87541" y="2958346"/>
            <a:ext cx="5436000" cy="3888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813550" y="2933720"/>
            <a:ext cx="3384000" cy="1962364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13550" y="4896532"/>
            <a:ext cx="3384000" cy="1962364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996000" cy="2933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CF9BB31-60D2-4BE9-92FE-A8798CD84CF0}" type="datetime1">
              <a:rPr lang="id-ID" smtClean="0"/>
            </a:fld>
            <a:endParaRPr lang="id-ID"/>
          </a:p>
        </p:txBody>
      </p:sp>
      <p:sp>
        <p:nvSpPr>
          <p:cNvPr id="8" name="Oval 7"/>
          <p:cNvSpPr/>
          <p:nvPr userDrawn="1"/>
        </p:nvSpPr>
        <p:spPr>
          <a:xfrm>
            <a:off x="11540067" y="101600"/>
            <a:ext cx="448733" cy="4487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80802" y="134406"/>
            <a:ext cx="558800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7A5DDAD3-E743-4B29-A948-63E93E36D1BF}" type="slidenum">
              <a:rPr lang="id-ID" smtClean="0"/>
            </a:fld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997033" y="6290588"/>
            <a:ext cx="41959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www.</a:t>
            </a:r>
            <a:r>
              <a:rPr lang="zh-CN" altLang="en-US" sz="1200" dirty="0" smtClean="0">
                <a:solidFill>
                  <a:schemeClr val="accent1"/>
                </a:solidFill>
                <a:latin typeface="+mn-ea"/>
                <a:ea typeface="+mn-ea"/>
              </a:rPr>
              <a:t>企业网址</a:t>
            </a:r>
            <a:r>
              <a:rPr lang="en-US" altLang="zh-CN" sz="1200" dirty="0" smtClean="0">
                <a:solidFill>
                  <a:schemeClr val="accent1"/>
                </a:solidFill>
                <a:latin typeface="+mn-ea"/>
                <a:ea typeface="+mn-ea"/>
              </a:rPr>
              <a:t>.</a:t>
            </a:r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com</a:t>
            </a:r>
            <a:endParaRPr lang="id-ID" sz="1200" dirty="0" smtClean="0">
              <a:solidFill>
                <a:schemeClr val="accent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企业名称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宣传口号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企业愿景</a:t>
            </a:r>
            <a:endParaRPr lang="id-ID" sz="1000" dirty="0" smtClean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1971675"/>
            <a:ext cx="8288338" cy="283845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Picture Placeholder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CF9BB31-60D2-4BE9-92FE-A8798CD84CF0}" type="datetime1">
              <a:rPr lang="id-ID" smtClean="0"/>
            </a:fld>
            <a:endParaRPr lang="id-ID"/>
          </a:p>
        </p:txBody>
      </p:sp>
      <p:sp>
        <p:nvSpPr>
          <p:cNvPr id="8" name="Oval 7"/>
          <p:cNvSpPr/>
          <p:nvPr userDrawn="1"/>
        </p:nvSpPr>
        <p:spPr>
          <a:xfrm>
            <a:off x="11540067" y="101600"/>
            <a:ext cx="448733" cy="4487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997033" y="6290588"/>
            <a:ext cx="41959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www.</a:t>
            </a:r>
            <a:r>
              <a:rPr lang="zh-CN" altLang="en-US" sz="1200" dirty="0" smtClean="0">
                <a:solidFill>
                  <a:schemeClr val="accent1"/>
                </a:solidFill>
                <a:latin typeface="+mn-ea"/>
                <a:ea typeface="+mn-ea"/>
              </a:rPr>
              <a:t>企业网址</a:t>
            </a:r>
            <a:r>
              <a:rPr lang="en-US" altLang="zh-CN" sz="1200" dirty="0" smtClean="0">
                <a:solidFill>
                  <a:schemeClr val="accent1"/>
                </a:solidFill>
                <a:latin typeface="+mn-ea"/>
                <a:ea typeface="+mn-ea"/>
              </a:rPr>
              <a:t>.</a:t>
            </a:r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com</a:t>
            </a:r>
            <a:endParaRPr lang="id-ID" sz="1200" dirty="0" smtClean="0">
              <a:solidFill>
                <a:schemeClr val="accent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企业名称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宣传口号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企业愿景</a:t>
            </a:r>
            <a:endParaRPr lang="id-ID" sz="1000" dirty="0" smtClean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900000" y="1769800"/>
            <a:ext cx="10384511" cy="283845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2332" y="134406"/>
            <a:ext cx="584201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7A5DDAD3-E743-4B29-A948-63E93E36D1BF}" type="slidenum">
              <a:rPr lang="id-ID" smtClean="0"/>
            </a:fld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icture landscap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CF9BB31-60D2-4BE9-92FE-A8798CD84CF0}" type="datetime1">
              <a:rPr lang="id-ID" smtClean="0"/>
            </a:fld>
            <a:endParaRPr lang="id-ID"/>
          </a:p>
        </p:txBody>
      </p:sp>
      <p:sp>
        <p:nvSpPr>
          <p:cNvPr id="8" name="Oval 7"/>
          <p:cNvSpPr/>
          <p:nvPr userDrawn="1"/>
        </p:nvSpPr>
        <p:spPr>
          <a:xfrm>
            <a:off x="11540067" y="101600"/>
            <a:ext cx="448733" cy="4487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8988880" y="1993476"/>
            <a:ext cx="3204000" cy="1620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25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8988880" y="3611347"/>
            <a:ext cx="3204000" cy="1620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27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8988880" y="5243434"/>
            <a:ext cx="3204000" cy="1620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29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5773043" y="1993476"/>
            <a:ext cx="3204000" cy="1620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30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5773043" y="3611347"/>
            <a:ext cx="3204000" cy="1620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31" name="Picture Placeholder 11"/>
          <p:cNvSpPr>
            <a:spLocks noGrp="1"/>
          </p:cNvSpPr>
          <p:nvPr>
            <p:ph type="pic" sz="quarter" idx="20"/>
          </p:nvPr>
        </p:nvSpPr>
        <p:spPr>
          <a:xfrm>
            <a:off x="5773043" y="5243434"/>
            <a:ext cx="3204000" cy="1620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2332" y="134406"/>
            <a:ext cx="584201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7A5DDAD3-E743-4B29-A948-63E93E36D1BF}" type="slidenum">
              <a:rPr lang="id-ID" smtClean="0"/>
            </a:fld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gzag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CF9BB31-60D2-4BE9-92FE-A8798CD84CF0}" type="datetime1">
              <a:rPr lang="id-ID" smtClean="0"/>
            </a:fld>
            <a:endParaRPr lang="id-ID"/>
          </a:p>
        </p:txBody>
      </p:sp>
      <p:sp>
        <p:nvSpPr>
          <p:cNvPr id="8" name="Oval 7"/>
          <p:cNvSpPr/>
          <p:nvPr userDrawn="1"/>
        </p:nvSpPr>
        <p:spPr>
          <a:xfrm>
            <a:off x="11540067" y="101600"/>
            <a:ext cx="448733" cy="4487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997033" y="6290588"/>
            <a:ext cx="41959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www.</a:t>
            </a:r>
            <a:r>
              <a:rPr lang="zh-CN" altLang="en-US" sz="1200" dirty="0" smtClean="0">
                <a:solidFill>
                  <a:schemeClr val="accent1"/>
                </a:solidFill>
                <a:latin typeface="+mn-ea"/>
                <a:ea typeface="+mn-ea"/>
              </a:rPr>
              <a:t>企业网址</a:t>
            </a:r>
            <a:r>
              <a:rPr lang="en-US" altLang="zh-CN" sz="1200" dirty="0" smtClean="0">
                <a:solidFill>
                  <a:schemeClr val="accent1"/>
                </a:solidFill>
                <a:latin typeface="+mn-ea"/>
                <a:ea typeface="+mn-ea"/>
              </a:rPr>
              <a:t>.</a:t>
            </a:r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com</a:t>
            </a:r>
            <a:endParaRPr lang="id-ID" sz="1200" dirty="0" smtClean="0">
              <a:solidFill>
                <a:schemeClr val="accent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企业名称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宣传口号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企业愿景</a:t>
            </a:r>
            <a:endParaRPr lang="id-ID" sz="1000" dirty="0" smtClean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657550" y="1974850"/>
            <a:ext cx="1800000" cy="1800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26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2481914" y="3784600"/>
            <a:ext cx="1800000" cy="1800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37" name="Picture Placeholder 24"/>
          <p:cNvSpPr>
            <a:spLocks noGrp="1"/>
          </p:cNvSpPr>
          <p:nvPr>
            <p:ph type="pic" sz="quarter" idx="15"/>
          </p:nvPr>
        </p:nvSpPr>
        <p:spPr>
          <a:xfrm>
            <a:off x="4283838" y="1974850"/>
            <a:ext cx="1800000" cy="1800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38" name="Picture Placeholder 24"/>
          <p:cNvSpPr>
            <a:spLocks noGrp="1"/>
          </p:cNvSpPr>
          <p:nvPr>
            <p:ph type="pic" sz="quarter" idx="16"/>
          </p:nvPr>
        </p:nvSpPr>
        <p:spPr>
          <a:xfrm>
            <a:off x="6108202" y="3784600"/>
            <a:ext cx="1800000" cy="1800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41" name="Picture Placeholder 24"/>
          <p:cNvSpPr>
            <a:spLocks noGrp="1"/>
          </p:cNvSpPr>
          <p:nvPr>
            <p:ph type="pic" sz="quarter" idx="17"/>
          </p:nvPr>
        </p:nvSpPr>
        <p:spPr>
          <a:xfrm>
            <a:off x="7915703" y="1974850"/>
            <a:ext cx="1800000" cy="1800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42" name="Picture Placeholder 24"/>
          <p:cNvSpPr>
            <a:spLocks noGrp="1"/>
          </p:cNvSpPr>
          <p:nvPr>
            <p:ph type="pic" sz="quarter" idx="18"/>
          </p:nvPr>
        </p:nvSpPr>
        <p:spPr>
          <a:xfrm>
            <a:off x="9740067" y="3784600"/>
            <a:ext cx="1800000" cy="1800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2332" y="134406"/>
            <a:ext cx="584201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7A5DDAD3-E743-4B29-A948-63E93E36D1BF}" type="slidenum">
              <a:rPr lang="id-ID" smtClean="0"/>
            </a:fld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CF9BB31-60D2-4BE9-92FE-A8798CD84CF0}" type="datetime1">
              <a:rPr lang="id-ID" smtClean="0"/>
            </a:fld>
            <a:endParaRPr lang="id-ID"/>
          </a:p>
        </p:txBody>
      </p:sp>
      <p:sp>
        <p:nvSpPr>
          <p:cNvPr id="8" name="Oval 7"/>
          <p:cNvSpPr/>
          <p:nvPr userDrawn="1"/>
        </p:nvSpPr>
        <p:spPr>
          <a:xfrm>
            <a:off x="11540067" y="101600"/>
            <a:ext cx="448733" cy="4487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997033" y="6290588"/>
            <a:ext cx="41959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www.</a:t>
            </a:r>
            <a:r>
              <a:rPr lang="zh-CN" altLang="en-US" sz="1200" dirty="0" smtClean="0">
                <a:solidFill>
                  <a:schemeClr val="accent1"/>
                </a:solidFill>
                <a:latin typeface="+mn-ea"/>
                <a:ea typeface="+mn-ea"/>
              </a:rPr>
              <a:t>企业网址</a:t>
            </a:r>
            <a:r>
              <a:rPr lang="en-US" altLang="zh-CN" sz="1200" dirty="0" smtClean="0">
                <a:solidFill>
                  <a:schemeClr val="accent1"/>
                </a:solidFill>
                <a:latin typeface="+mn-ea"/>
                <a:ea typeface="+mn-ea"/>
              </a:rPr>
              <a:t>.</a:t>
            </a:r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com</a:t>
            </a:r>
            <a:endParaRPr lang="id-ID" sz="1200" dirty="0" smtClean="0">
              <a:solidFill>
                <a:schemeClr val="accent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企业名称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宣传口号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企业愿景</a:t>
            </a:r>
            <a:endParaRPr lang="id-ID" sz="1000" dirty="0" smtClean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889621" y="1772754"/>
            <a:ext cx="6615774" cy="4260456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2332" y="134406"/>
            <a:ext cx="584201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7A5DDAD3-E743-4B29-A948-63E93E36D1BF}" type="slidenum">
              <a:rPr lang="id-ID" smtClean="0"/>
            </a:fld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CF9BB31-60D2-4BE9-92FE-A8798CD84CF0}" type="datetime1">
              <a:rPr lang="id-ID" smtClean="0"/>
            </a:fld>
            <a:endParaRPr lang="id-ID"/>
          </a:p>
        </p:txBody>
      </p:sp>
      <p:sp>
        <p:nvSpPr>
          <p:cNvPr id="8" name="Oval 7"/>
          <p:cNvSpPr/>
          <p:nvPr userDrawn="1"/>
        </p:nvSpPr>
        <p:spPr>
          <a:xfrm>
            <a:off x="11540067" y="101600"/>
            <a:ext cx="448733" cy="4487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997033" y="6290588"/>
            <a:ext cx="41959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www.</a:t>
            </a:r>
            <a:r>
              <a:rPr lang="zh-CN" altLang="en-US" sz="1200" dirty="0" smtClean="0">
                <a:solidFill>
                  <a:schemeClr val="accent1"/>
                </a:solidFill>
                <a:latin typeface="+mn-ea"/>
                <a:ea typeface="+mn-ea"/>
              </a:rPr>
              <a:t>企业网址</a:t>
            </a:r>
            <a:r>
              <a:rPr lang="en-US" altLang="zh-CN" sz="1200" dirty="0" smtClean="0">
                <a:solidFill>
                  <a:schemeClr val="accent1"/>
                </a:solidFill>
                <a:latin typeface="+mn-ea"/>
                <a:ea typeface="+mn-ea"/>
              </a:rPr>
              <a:t>.</a:t>
            </a:r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com</a:t>
            </a:r>
            <a:endParaRPr lang="id-ID" sz="1200" dirty="0" smtClean="0">
              <a:solidFill>
                <a:schemeClr val="accent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企业名称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宣传口号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企业愿景</a:t>
            </a:r>
            <a:endParaRPr lang="id-ID" sz="1000" dirty="0" smtClean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889621" y="1772754"/>
            <a:ext cx="3600000" cy="2160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24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889621" y="4053210"/>
            <a:ext cx="1728000" cy="1980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25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2761642" y="4053210"/>
            <a:ext cx="1728000" cy="1980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28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4625395" y="1744179"/>
            <a:ext cx="2880000" cy="429111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29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7635853" y="3873210"/>
            <a:ext cx="3600000" cy="2160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30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7635853" y="1772754"/>
            <a:ext cx="1728000" cy="1980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31" name="Picture Placeholder 22"/>
          <p:cNvSpPr>
            <a:spLocks noGrp="1"/>
          </p:cNvSpPr>
          <p:nvPr>
            <p:ph type="pic" sz="quarter" idx="19"/>
          </p:nvPr>
        </p:nvSpPr>
        <p:spPr>
          <a:xfrm>
            <a:off x="9509767" y="1772754"/>
            <a:ext cx="1728000" cy="1980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2332" y="134406"/>
            <a:ext cx="584201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7A5DDAD3-E743-4B29-A948-63E93E36D1BF}" type="slidenum">
              <a:rPr lang="id-ID" smtClean="0"/>
            </a:fld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Norm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CF9BB31-60D2-4BE9-92FE-A8798CD84CF0}" type="datetime1">
              <a:rPr lang="id-ID" smtClean="0"/>
            </a:fld>
            <a:endParaRPr lang="id-ID"/>
          </a:p>
        </p:txBody>
      </p:sp>
      <p:sp>
        <p:nvSpPr>
          <p:cNvPr id="8" name="Oval 7"/>
          <p:cNvSpPr/>
          <p:nvPr userDrawn="1"/>
        </p:nvSpPr>
        <p:spPr>
          <a:xfrm>
            <a:off x="11540067" y="101600"/>
            <a:ext cx="448733" cy="4487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97734" y="134406"/>
            <a:ext cx="550334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7A5DDAD3-E743-4B29-A948-63E93E36D1BF}" type="slidenum">
              <a:rPr lang="id-ID" smtClean="0"/>
            </a:fld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997033" y="6290588"/>
            <a:ext cx="41959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www.</a:t>
            </a:r>
            <a:r>
              <a:rPr lang="zh-CN" altLang="en-US" sz="1200" dirty="0" smtClean="0">
                <a:solidFill>
                  <a:schemeClr val="accent1"/>
                </a:solidFill>
                <a:latin typeface="+mn-ea"/>
                <a:ea typeface="+mn-ea"/>
              </a:rPr>
              <a:t>企业网址</a:t>
            </a:r>
            <a:r>
              <a:rPr lang="en-US" altLang="zh-CN" sz="1200" dirty="0" smtClean="0">
                <a:solidFill>
                  <a:schemeClr val="accent1"/>
                </a:solidFill>
                <a:latin typeface="+mn-ea"/>
                <a:ea typeface="+mn-ea"/>
              </a:rPr>
              <a:t>.</a:t>
            </a:r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com</a:t>
            </a:r>
            <a:endParaRPr lang="id-ID" sz="1200" dirty="0" smtClean="0">
              <a:solidFill>
                <a:schemeClr val="accent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企业名称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宣传口号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企业愿景</a:t>
            </a:r>
            <a:endParaRPr lang="id-ID" sz="1000" dirty="0" smtClean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315648" y="1411660"/>
            <a:ext cx="2847453" cy="2177701"/>
          </a:xfrm>
        </p:spPr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972449" y="1399536"/>
            <a:ext cx="2776972" cy="2177701"/>
          </a:xfrm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2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CF9BB31-60D2-4BE9-92FE-A8798CD84CF0}" type="datetime1">
              <a:rPr lang="id-ID" smtClean="0"/>
            </a:fld>
            <a:endParaRPr lang="id-ID"/>
          </a:p>
        </p:txBody>
      </p:sp>
      <p:sp>
        <p:nvSpPr>
          <p:cNvPr id="8" name="Oval 7"/>
          <p:cNvSpPr/>
          <p:nvPr userDrawn="1"/>
        </p:nvSpPr>
        <p:spPr>
          <a:xfrm>
            <a:off x="11540067" y="101600"/>
            <a:ext cx="448733" cy="4487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997033" y="6290588"/>
            <a:ext cx="41959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www.</a:t>
            </a:r>
            <a:r>
              <a:rPr lang="zh-CN" altLang="en-US" sz="1200" dirty="0" smtClean="0">
                <a:solidFill>
                  <a:schemeClr val="accent1"/>
                </a:solidFill>
                <a:latin typeface="+mn-ea"/>
                <a:ea typeface="+mn-ea"/>
              </a:rPr>
              <a:t>企业网址</a:t>
            </a:r>
            <a:r>
              <a:rPr lang="en-US" altLang="zh-CN" sz="1200" dirty="0" smtClean="0">
                <a:solidFill>
                  <a:schemeClr val="accent1"/>
                </a:solidFill>
                <a:latin typeface="+mn-ea"/>
                <a:ea typeface="+mn-ea"/>
              </a:rPr>
              <a:t>.</a:t>
            </a:r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com</a:t>
            </a:r>
            <a:endParaRPr lang="id-ID" sz="1200" dirty="0" smtClean="0">
              <a:solidFill>
                <a:schemeClr val="accent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企业名称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宣传口号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企业愿景</a:t>
            </a:r>
            <a:endParaRPr lang="id-ID" sz="1000" dirty="0" smtClean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889621" y="656470"/>
            <a:ext cx="3600000" cy="2160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24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889621" y="2936927"/>
            <a:ext cx="1728000" cy="1611324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25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2761642" y="2936927"/>
            <a:ext cx="1728000" cy="1611324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28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4625395" y="627896"/>
            <a:ext cx="2880000" cy="3920354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29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7635853" y="2756927"/>
            <a:ext cx="3600000" cy="1791324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30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7635853" y="656470"/>
            <a:ext cx="1728000" cy="1980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31" name="Picture Placeholder 22"/>
          <p:cNvSpPr>
            <a:spLocks noGrp="1"/>
          </p:cNvSpPr>
          <p:nvPr>
            <p:ph type="pic" sz="quarter" idx="19"/>
          </p:nvPr>
        </p:nvSpPr>
        <p:spPr>
          <a:xfrm>
            <a:off x="9509767" y="656470"/>
            <a:ext cx="1728000" cy="1980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2332" y="134406"/>
            <a:ext cx="584201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7A5DDAD3-E743-4B29-A948-63E93E36D1BF}" type="slidenum">
              <a:rPr lang="id-ID" smtClean="0"/>
            </a:fld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CF9BB31-60D2-4BE9-92FE-A8798CD84CF0}" type="datetime1">
              <a:rPr lang="id-ID" smtClean="0"/>
            </a:fld>
            <a:endParaRPr lang="id-ID"/>
          </a:p>
        </p:txBody>
      </p:sp>
      <p:sp>
        <p:nvSpPr>
          <p:cNvPr id="8" name="Oval 7"/>
          <p:cNvSpPr/>
          <p:nvPr userDrawn="1"/>
        </p:nvSpPr>
        <p:spPr>
          <a:xfrm>
            <a:off x="11540067" y="101600"/>
            <a:ext cx="448733" cy="4487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997033" y="6290588"/>
            <a:ext cx="41959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www.</a:t>
            </a:r>
            <a:r>
              <a:rPr lang="zh-CN" altLang="en-US" sz="1200" dirty="0" smtClean="0">
                <a:solidFill>
                  <a:schemeClr val="accent1"/>
                </a:solidFill>
                <a:latin typeface="+mn-ea"/>
                <a:ea typeface="+mn-ea"/>
              </a:rPr>
              <a:t>企业网址</a:t>
            </a:r>
            <a:r>
              <a:rPr lang="en-US" altLang="zh-CN" sz="1200" dirty="0" smtClean="0">
                <a:solidFill>
                  <a:schemeClr val="accent1"/>
                </a:solidFill>
                <a:latin typeface="+mn-ea"/>
                <a:ea typeface="+mn-ea"/>
              </a:rPr>
              <a:t>.</a:t>
            </a:r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com</a:t>
            </a:r>
            <a:endParaRPr lang="id-ID" sz="1200" dirty="0" smtClean="0">
              <a:solidFill>
                <a:schemeClr val="accent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企业名称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宣传口号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企业愿景</a:t>
            </a:r>
            <a:endParaRPr lang="id-ID" sz="1000" dirty="0" smtClean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3913689" y="1764404"/>
            <a:ext cx="3600000" cy="4260456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28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889621" y="1763432"/>
            <a:ext cx="2880000" cy="42624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29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7635853" y="3873210"/>
            <a:ext cx="3600000" cy="2160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30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7635853" y="1771382"/>
            <a:ext cx="1728000" cy="1980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31" name="Picture Placeholder 22"/>
          <p:cNvSpPr>
            <a:spLocks noGrp="1"/>
          </p:cNvSpPr>
          <p:nvPr>
            <p:ph type="pic" sz="quarter" idx="19"/>
          </p:nvPr>
        </p:nvSpPr>
        <p:spPr>
          <a:xfrm>
            <a:off x="9509767" y="1771382"/>
            <a:ext cx="1728000" cy="1980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1" name="Slide Number Placeholder 4"/>
          <p:cNvSpPr txBox="1"/>
          <p:nvPr userDrawn="1"/>
        </p:nvSpPr>
        <p:spPr>
          <a:xfrm>
            <a:off x="11472332" y="134406"/>
            <a:ext cx="584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5DDAD3-E743-4B29-A948-63E93E36D1BF}" type="slidenum">
              <a:rPr lang="id-ID" smtClean="0">
                <a:latin typeface="+mn-ea"/>
                <a:ea typeface="+mn-ea"/>
              </a:rPr>
            </a:fld>
            <a:endParaRPr lang="id-ID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icture Placeholder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CF9BB31-60D2-4BE9-92FE-A8798CD84CF0}" type="datetime1">
              <a:rPr lang="id-ID" smtClean="0"/>
            </a:fld>
            <a:endParaRPr lang="id-ID"/>
          </a:p>
        </p:txBody>
      </p:sp>
      <p:sp>
        <p:nvSpPr>
          <p:cNvPr id="8" name="Oval 7"/>
          <p:cNvSpPr/>
          <p:nvPr userDrawn="1"/>
        </p:nvSpPr>
        <p:spPr>
          <a:xfrm>
            <a:off x="11540067" y="101600"/>
            <a:ext cx="448733" cy="4487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16316" y="134406"/>
            <a:ext cx="509977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7A5DDAD3-E743-4B29-A948-63E93E36D1BF}" type="slidenum">
              <a:rPr lang="id-ID" smtClean="0"/>
            </a:fld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997033" y="6290588"/>
            <a:ext cx="41959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www.</a:t>
            </a:r>
            <a:r>
              <a:rPr lang="zh-CN" altLang="en-US" sz="1200" dirty="0" smtClean="0">
                <a:solidFill>
                  <a:schemeClr val="accent1"/>
                </a:solidFill>
                <a:latin typeface="+mn-ea"/>
                <a:ea typeface="+mn-ea"/>
              </a:rPr>
              <a:t>企业网址</a:t>
            </a:r>
            <a:r>
              <a:rPr lang="en-US" altLang="zh-CN" sz="1200" dirty="0" smtClean="0">
                <a:solidFill>
                  <a:schemeClr val="accent1"/>
                </a:solidFill>
                <a:latin typeface="+mn-ea"/>
                <a:ea typeface="+mn-ea"/>
              </a:rPr>
              <a:t>.</a:t>
            </a:r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com</a:t>
            </a:r>
            <a:endParaRPr lang="id-ID" sz="1200" dirty="0" smtClean="0">
              <a:solidFill>
                <a:schemeClr val="accent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企业名称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宣传口号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企业愿景</a:t>
            </a:r>
            <a:endParaRPr lang="id-ID" sz="1000" dirty="0" smtClean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372582" y="1543667"/>
            <a:ext cx="1764000" cy="1764000"/>
          </a:xfrm>
          <a:prstGeom prst="ellipse">
            <a:avLst/>
          </a:prstGeom>
        </p:spPr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372581" y="3938716"/>
            <a:ext cx="1764000" cy="1764000"/>
          </a:xfrm>
          <a:prstGeom prst="ellipse">
            <a:avLst/>
          </a:prstGeom>
        </p:spPr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909695" y="1543667"/>
            <a:ext cx="1764000" cy="1764000"/>
          </a:xfrm>
          <a:prstGeom prst="ellipse">
            <a:avLst/>
          </a:prstGeom>
        </p:spPr>
      </p:sp>
      <p:sp>
        <p:nvSpPr>
          <p:cNvPr id="14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3909694" y="3938716"/>
            <a:ext cx="1764000" cy="1764000"/>
          </a:xfrm>
          <a:prstGeom prst="ellipse">
            <a:avLst/>
          </a:prstGeom>
        </p:spPr>
      </p:sp>
      <p:sp>
        <p:nvSpPr>
          <p:cNvPr id="15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470557" y="1543667"/>
            <a:ext cx="1764000" cy="1764000"/>
          </a:xfrm>
          <a:prstGeom prst="ellipse">
            <a:avLst/>
          </a:prstGeom>
        </p:spPr>
      </p:sp>
      <p:sp>
        <p:nvSpPr>
          <p:cNvPr id="16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470556" y="3938716"/>
            <a:ext cx="1764000" cy="1764000"/>
          </a:xfrm>
          <a:prstGeom prst="ellipse">
            <a:avLst/>
          </a:prstGeom>
        </p:spPr>
      </p:sp>
      <p:sp>
        <p:nvSpPr>
          <p:cNvPr id="17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9022289" y="1543667"/>
            <a:ext cx="1764000" cy="1764000"/>
          </a:xfrm>
          <a:prstGeom prst="ellipse">
            <a:avLst/>
          </a:prstGeom>
        </p:spPr>
      </p:sp>
      <p:sp>
        <p:nvSpPr>
          <p:cNvPr id="18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9022288" y="3938716"/>
            <a:ext cx="1764000" cy="1764000"/>
          </a:xfrm>
          <a:prstGeom prst="ellipse">
            <a:avLst/>
          </a:prstGeom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lacehol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CF9BB31-60D2-4BE9-92FE-A8798CD84CF0}" type="datetime1">
              <a:rPr lang="id-ID" smtClean="0"/>
            </a:fld>
            <a:endParaRPr lang="id-ID"/>
          </a:p>
        </p:txBody>
      </p:sp>
      <p:sp>
        <p:nvSpPr>
          <p:cNvPr id="8" name="Oval 7"/>
          <p:cNvSpPr/>
          <p:nvPr userDrawn="1"/>
        </p:nvSpPr>
        <p:spPr>
          <a:xfrm>
            <a:off x="11540067" y="101600"/>
            <a:ext cx="448733" cy="4487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997033" y="6290588"/>
            <a:ext cx="41959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www.</a:t>
            </a:r>
            <a:r>
              <a:rPr lang="zh-CN" altLang="en-US" sz="1200" dirty="0" smtClean="0">
                <a:solidFill>
                  <a:schemeClr val="accent1"/>
                </a:solidFill>
                <a:latin typeface="+mn-ea"/>
                <a:ea typeface="+mn-ea"/>
              </a:rPr>
              <a:t>企业网址</a:t>
            </a:r>
            <a:r>
              <a:rPr lang="en-US" altLang="zh-CN" sz="1200" dirty="0" smtClean="0">
                <a:solidFill>
                  <a:schemeClr val="accent1"/>
                </a:solidFill>
                <a:latin typeface="+mn-ea"/>
                <a:ea typeface="+mn-ea"/>
              </a:rPr>
              <a:t>.</a:t>
            </a:r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com</a:t>
            </a:r>
            <a:endParaRPr lang="id-ID" sz="1200" dirty="0" smtClean="0">
              <a:solidFill>
                <a:schemeClr val="accent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企业名称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宣传口号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企业愿景</a:t>
            </a:r>
            <a:endParaRPr lang="id-ID" sz="1000" dirty="0" smtClean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1047750" y="1285875"/>
            <a:ext cx="2524125" cy="2524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2332" y="134406"/>
            <a:ext cx="584201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7A5DDAD3-E743-4B29-A948-63E93E36D1BF}" type="slidenum">
              <a:rPr lang="id-ID" smtClean="0"/>
            </a:fld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laceholder picture (circ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CF9BB31-60D2-4BE9-92FE-A8798CD84CF0}" type="datetime1">
              <a:rPr lang="id-ID" smtClean="0"/>
            </a:fld>
            <a:endParaRPr lang="id-ID"/>
          </a:p>
        </p:txBody>
      </p:sp>
      <p:sp>
        <p:nvSpPr>
          <p:cNvPr id="8" name="Oval 7"/>
          <p:cNvSpPr/>
          <p:nvPr userDrawn="1"/>
        </p:nvSpPr>
        <p:spPr>
          <a:xfrm>
            <a:off x="11540067" y="101600"/>
            <a:ext cx="448733" cy="4487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997033" y="6290588"/>
            <a:ext cx="41959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www.</a:t>
            </a:r>
            <a:r>
              <a:rPr lang="zh-CN" altLang="en-US" sz="1200" dirty="0" smtClean="0">
                <a:solidFill>
                  <a:schemeClr val="accent1"/>
                </a:solidFill>
                <a:latin typeface="+mn-ea"/>
                <a:ea typeface="+mn-ea"/>
              </a:rPr>
              <a:t>企业网址</a:t>
            </a:r>
            <a:r>
              <a:rPr lang="en-US" altLang="zh-CN" sz="1200" dirty="0" smtClean="0">
                <a:solidFill>
                  <a:schemeClr val="accent1"/>
                </a:solidFill>
                <a:latin typeface="+mn-ea"/>
                <a:ea typeface="+mn-ea"/>
              </a:rPr>
              <a:t>.</a:t>
            </a:r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com</a:t>
            </a:r>
            <a:endParaRPr lang="id-ID" sz="1200" dirty="0" smtClean="0">
              <a:solidFill>
                <a:schemeClr val="accent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企业名称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宣传口号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企业愿景</a:t>
            </a:r>
            <a:endParaRPr lang="id-ID" sz="1000" dirty="0" smtClean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1047750" y="1285875"/>
            <a:ext cx="2524125" cy="2524125"/>
          </a:xfrm>
          <a:prstGeom prst="ellipse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2332" y="134406"/>
            <a:ext cx="584201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7A5DDAD3-E743-4B29-A948-63E93E36D1BF}" type="slidenum">
              <a:rPr lang="id-ID" smtClean="0"/>
            </a:fld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CF9BB31-60D2-4BE9-92FE-A8798CD84CF0}" type="datetime1">
              <a:rPr lang="id-ID" smtClean="0"/>
            </a:fld>
            <a:endParaRPr lang="id-ID"/>
          </a:p>
        </p:txBody>
      </p:sp>
      <p:sp>
        <p:nvSpPr>
          <p:cNvPr id="8" name="Oval 7"/>
          <p:cNvSpPr/>
          <p:nvPr userDrawn="1"/>
        </p:nvSpPr>
        <p:spPr>
          <a:xfrm>
            <a:off x="11540067" y="101600"/>
            <a:ext cx="448733" cy="4487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997033" y="6290588"/>
            <a:ext cx="41959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www.</a:t>
            </a:r>
            <a:r>
              <a:rPr lang="zh-CN" altLang="en-US" sz="1200" dirty="0" smtClean="0">
                <a:solidFill>
                  <a:schemeClr val="accent1"/>
                </a:solidFill>
                <a:latin typeface="+mn-ea"/>
                <a:ea typeface="+mn-ea"/>
              </a:rPr>
              <a:t>企业网址</a:t>
            </a:r>
            <a:r>
              <a:rPr lang="en-US" altLang="zh-CN" sz="1200" dirty="0" smtClean="0">
                <a:solidFill>
                  <a:schemeClr val="accent1"/>
                </a:solidFill>
                <a:latin typeface="+mn-ea"/>
                <a:ea typeface="+mn-ea"/>
              </a:rPr>
              <a:t>.</a:t>
            </a:r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com</a:t>
            </a:r>
            <a:endParaRPr lang="id-ID" sz="1200" dirty="0" smtClean="0">
              <a:solidFill>
                <a:schemeClr val="accent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企业名称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宣传口号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企业愿景</a:t>
            </a:r>
            <a:endParaRPr lang="id-ID" sz="1000" dirty="0" smtClean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743075" y="2073935"/>
            <a:ext cx="1620000" cy="1620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8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92335" y="2073935"/>
            <a:ext cx="1620000" cy="1620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9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9494370" y="2073935"/>
            <a:ext cx="1620000" cy="1620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20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7128423" y="2073935"/>
            <a:ext cx="1620000" cy="1620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2332" y="134406"/>
            <a:ext cx="584201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7A5DDAD3-E743-4B29-A948-63E93E36D1BF}" type="slidenum">
              <a:rPr lang="id-ID" smtClean="0"/>
            </a:fld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 Placeholder (Circ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CF9BB31-60D2-4BE9-92FE-A8798CD84CF0}" type="datetime1">
              <a:rPr lang="id-ID" smtClean="0"/>
            </a:fld>
            <a:endParaRPr lang="id-ID"/>
          </a:p>
        </p:txBody>
      </p:sp>
      <p:sp>
        <p:nvSpPr>
          <p:cNvPr id="8" name="Oval 7"/>
          <p:cNvSpPr/>
          <p:nvPr userDrawn="1"/>
        </p:nvSpPr>
        <p:spPr>
          <a:xfrm>
            <a:off x="11540067" y="101600"/>
            <a:ext cx="448733" cy="4487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997033" y="6290588"/>
            <a:ext cx="41959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www.</a:t>
            </a:r>
            <a:r>
              <a:rPr lang="zh-CN" altLang="en-US" sz="1200" dirty="0" smtClean="0">
                <a:solidFill>
                  <a:schemeClr val="accent1"/>
                </a:solidFill>
                <a:latin typeface="+mn-ea"/>
                <a:ea typeface="+mn-ea"/>
              </a:rPr>
              <a:t>企业网址</a:t>
            </a:r>
            <a:r>
              <a:rPr lang="en-US" altLang="zh-CN" sz="1200" dirty="0" smtClean="0">
                <a:solidFill>
                  <a:schemeClr val="accent1"/>
                </a:solidFill>
                <a:latin typeface="+mn-ea"/>
                <a:ea typeface="+mn-ea"/>
              </a:rPr>
              <a:t>.</a:t>
            </a:r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com</a:t>
            </a:r>
            <a:endParaRPr lang="id-ID" sz="1200" dirty="0" smtClean="0">
              <a:solidFill>
                <a:schemeClr val="accent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企业名称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宣传口号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企业愿景</a:t>
            </a:r>
            <a:endParaRPr lang="id-ID" sz="1000" dirty="0" smtClean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743075" y="2073935"/>
            <a:ext cx="1620000" cy="162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800"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8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92335" y="2073935"/>
            <a:ext cx="1620000" cy="162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800"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9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9494370" y="2073935"/>
            <a:ext cx="1620000" cy="162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800"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20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7128423" y="2073935"/>
            <a:ext cx="1620000" cy="162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800"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2332" y="134406"/>
            <a:ext cx="584201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7A5DDAD3-E743-4B29-A948-63E93E36D1BF}" type="slidenum">
              <a:rPr lang="id-ID" smtClean="0"/>
            </a:fld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49"/>
          <p:cNvSpPr/>
          <p:nvPr userDrawn="1"/>
        </p:nvSpPr>
        <p:spPr bwMode="auto">
          <a:xfrm flipH="1">
            <a:off x="-3798" y="9729"/>
            <a:ext cx="12195798" cy="6885782"/>
          </a:xfrm>
          <a:custGeom>
            <a:avLst/>
            <a:gdLst>
              <a:gd name="T0" fmla="*/ 5630 w 5630"/>
              <a:gd name="T1" fmla="*/ 2131 h 3194"/>
              <a:gd name="T2" fmla="*/ 5630 w 5630"/>
              <a:gd name="T3" fmla="*/ 3194 h 3194"/>
              <a:gd name="T4" fmla="*/ 0 w 5630"/>
              <a:gd name="T5" fmla="*/ 3194 h 3194"/>
              <a:gd name="T6" fmla="*/ 0 w 5630"/>
              <a:gd name="T7" fmla="*/ 0 h 3194"/>
              <a:gd name="T8" fmla="*/ 5630 w 5630"/>
              <a:gd name="T9" fmla="*/ 2131 h 3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30" h="3194">
                <a:moveTo>
                  <a:pt x="5630" y="2131"/>
                </a:moveTo>
                <a:lnTo>
                  <a:pt x="5630" y="3194"/>
                </a:lnTo>
                <a:lnTo>
                  <a:pt x="0" y="3194"/>
                </a:lnTo>
                <a:lnTo>
                  <a:pt x="0" y="0"/>
                </a:lnTo>
                <a:lnTo>
                  <a:pt x="5630" y="21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latin typeface="+mn-ea"/>
              <a:ea typeface="+mn-e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CF9BB31-60D2-4BE9-92FE-A8798CD84CF0}" type="datetime1">
              <a:rPr lang="id-ID" smtClean="0"/>
            </a:fld>
            <a:endParaRPr lang="id-ID"/>
          </a:p>
        </p:txBody>
      </p:sp>
      <p:sp>
        <p:nvSpPr>
          <p:cNvPr id="8" name="Oval 7"/>
          <p:cNvSpPr/>
          <p:nvPr userDrawn="1"/>
        </p:nvSpPr>
        <p:spPr>
          <a:xfrm>
            <a:off x="11540067" y="101600"/>
            <a:ext cx="448733" cy="448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997033" y="6290588"/>
            <a:ext cx="41959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 smtClean="0">
                <a:solidFill>
                  <a:schemeClr val="tx1"/>
                </a:solidFill>
                <a:latin typeface="+mn-ea"/>
                <a:ea typeface="+mn-ea"/>
              </a:rPr>
              <a:t>www.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ea typeface="+mn-ea"/>
              </a:rPr>
              <a:t>企业网址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r>
              <a:rPr lang="id-ID" sz="1200" dirty="0" smtClean="0">
                <a:solidFill>
                  <a:schemeClr val="tx1"/>
                </a:solidFill>
                <a:latin typeface="+mn-ea"/>
                <a:ea typeface="+mn-ea"/>
              </a:rPr>
              <a:t>com</a:t>
            </a:r>
            <a:endParaRPr lang="id-ID" sz="12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+mn-ea"/>
                <a:ea typeface="+mn-ea"/>
              </a:rPr>
              <a:t>企业名称</a:t>
            </a:r>
            <a:r>
              <a:rPr lang="en-US" altLang="zh-CN" sz="1000" dirty="0" smtClean="0">
                <a:solidFill>
                  <a:schemeClr val="bg1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  <a:ea typeface="+mn-ea"/>
              </a:rPr>
              <a:t>宣传口号</a:t>
            </a:r>
            <a:r>
              <a:rPr lang="en-US" altLang="zh-CN" sz="1000" dirty="0" smtClean="0">
                <a:solidFill>
                  <a:schemeClr val="bg1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  <a:ea typeface="+mn-ea"/>
              </a:rPr>
              <a:t>企业愿景</a:t>
            </a:r>
            <a:endParaRPr lang="id-ID" sz="10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2332" y="134406"/>
            <a:ext cx="584201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7A5DDAD3-E743-4B29-A948-63E93E36D1BF}" type="slidenum">
              <a:rPr lang="id-ID" smtClean="0"/>
            </a:fld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49"/>
          <p:cNvSpPr/>
          <p:nvPr userDrawn="1"/>
        </p:nvSpPr>
        <p:spPr bwMode="auto">
          <a:xfrm>
            <a:off x="-3798" y="9729"/>
            <a:ext cx="12195798" cy="6885782"/>
          </a:xfrm>
          <a:custGeom>
            <a:avLst/>
            <a:gdLst>
              <a:gd name="T0" fmla="*/ 5630 w 5630"/>
              <a:gd name="T1" fmla="*/ 2131 h 3194"/>
              <a:gd name="T2" fmla="*/ 5630 w 5630"/>
              <a:gd name="T3" fmla="*/ 3194 h 3194"/>
              <a:gd name="T4" fmla="*/ 0 w 5630"/>
              <a:gd name="T5" fmla="*/ 3194 h 3194"/>
              <a:gd name="T6" fmla="*/ 0 w 5630"/>
              <a:gd name="T7" fmla="*/ 0 h 3194"/>
              <a:gd name="T8" fmla="*/ 5630 w 5630"/>
              <a:gd name="T9" fmla="*/ 2131 h 3194"/>
              <a:gd name="connsiteX0" fmla="*/ 10000 w 10000"/>
              <a:gd name="connsiteY0" fmla="*/ 8632 h 10000"/>
              <a:gd name="connsiteX1" fmla="*/ 10000 w 10000"/>
              <a:gd name="connsiteY1" fmla="*/ 10000 h 10000"/>
              <a:gd name="connsiteX2" fmla="*/ 0 w 10000"/>
              <a:gd name="connsiteY2" fmla="*/ 10000 h 10000"/>
              <a:gd name="connsiteX3" fmla="*/ 0 w 10000"/>
              <a:gd name="connsiteY3" fmla="*/ 0 h 10000"/>
              <a:gd name="connsiteX4" fmla="*/ 10000 w 10000"/>
              <a:gd name="connsiteY4" fmla="*/ 8632 h 10000"/>
              <a:gd name="connsiteX0-1" fmla="*/ 10000 w 10000"/>
              <a:gd name="connsiteY0-2" fmla="*/ 6946 h 10000"/>
              <a:gd name="connsiteX1-3" fmla="*/ 10000 w 10000"/>
              <a:gd name="connsiteY1-4" fmla="*/ 10000 h 10000"/>
              <a:gd name="connsiteX2-5" fmla="*/ 0 w 10000"/>
              <a:gd name="connsiteY2-6" fmla="*/ 10000 h 10000"/>
              <a:gd name="connsiteX3-7" fmla="*/ 0 w 10000"/>
              <a:gd name="connsiteY3-8" fmla="*/ 0 h 10000"/>
              <a:gd name="connsiteX4-9" fmla="*/ 10000 w 10000"/>
              <a:gd name="connsiteY4-10" fmla="*/ 6946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10000" y="6946"/>
                </a:move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lnTo>
                  <a:pt x="10000" y="69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latin typeface="+mn-ea"/>
              <a:ea typeface="+mn-e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CF9BB31-60D2-4BE9-92FE-A8798CD84CF0}" type="datetime1">
              <a:rPr lang="id-ID" smtClean="0"/>
            </a:fld>
            <a:endParaRPr lang="id-ID"/>
          </a:p>
        </p:txBody>
      </p:sp>
      <p:sp>
        <p:nvSpPr>
          <p:cNvPr id="8" name="Oval 7"/>
          <p:cNvSpPr/>
          <p:nvPr userDrawn="1"/>
        </p:nvSpPr>
        <p:spPr>
          <a:xfrm>
            <a:off x="11540067" y="101600"/>
            <a:ext cx="448733" cy="448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997033" y="6290588"/>
            <a:ext cx="41959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 smtClean="0">
                <a:solidFill>
                  <a:schemeClr val="tx1"/>
                </a:solidFill>
                <a:latin typeface="+mn-ea"/>
                <a:ea typeface="+mn-ea"/>
              </a:rPr>
              <a:t>www.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ea typeface="+mn-ea"/>
              </a:rPr>
              <a:t>企业网址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r>
              <a:rPr lang="id-ID" sz="1200" dirty="0" smtClean="0">
                <a:solidFill>
                  <a:schemeClr val="tx1"/>
                </a:solidFill>
                <a:latin typeface="+mn-ea"/>
                <a:ea typeface="+mn-ea"/>
              </a:rPr>
              <a:t>com</a:t>
            </a:r>
            <a:endParaRPr lang="id-ID" sz="12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+mn-ea"/>
                <a:ea typeface="+mn-ea"/>
              </a:rPr>
              <a:t>企业名称</a:t>
            </a:r>
            <a:r>
              <a:rPr lang="en-US" altLang="zh-CN" sz="1000" dirty="0" smtClean="0">
                <a:solidFill>
                  <a:schemeClr val="bg1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  <a:ea typeface="+mn-ea"/>
              </a:rPr>
              <a:t>宣传口号</a:t>
            </a:r>
            <a:r>
              <a:rPr lang="en-US" altLang="zh-CN" sz="1000" dirty="0" smtClean="0">
                <a:solidFill>
                  <a:schemeClr val="bg1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  <a:ea typeface="+mn-ea"/>
              </a:rPr>
              <a:t>企业愿景</a:t>
            </a:r>
            <a:endParaRPr lang="id-ID" sz="10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2332" y="134406"/>
            <a:ext cx="584201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7A5DDAD3-E743-4B29-A948-63E93E36D1BF}" type="slidenum">
              <a:rPr lang="id-ID" smtClean="0"/>
            </a:fld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elcome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/>
          <p:nvPr userDrawn="1"/>
        </p:nvSpPr>
        <p:spPr bwMode="auto">
          <a:xfrm>
            <a:off x="-3175" y="4876800"/>
            <a:ext cx="12195175" cy="1981200"/>
          </a:xfrm>
          <a:custGeom>
            <a:avLst/>
            <a:gdLst>
              <a:gd name="T0" fmla="*/ 7682 w 7682"/>
              <a:gd name="T1" fmla="*/ 941 h 1248"/>
              <a:gd name="T2" fmla="*/ 0 w 7682"/>
              <a:gd name="T3" fmla="*/ 0 h 1248"/>
              <a:gd name="T4" fmla="*/ 0 w 7682"/>
              <a:gd name="T5" fmla="*/ 911 h 1248"/>
              <a:gd name="T6" fmla="*/ 0 w 7682"/>
              <a:gd name="T7" fmla="*/ 943 h 1248"/>
              <a:gd name="T8" fmla="*/ 0 w 7682"/>
              <a:gd name="T9" fmla="*/ 1248 h 1248"/>
              <a:gd name="T10" fmla="*/ 7682 w 7682"/>
              <a:gd name="T11" fmla="*/ 1248 h 1248"/>
              <a:gd name="T12" fmla="*/ 7682 w 7682"/>
              <a:gd name="T13" fmla="*/ 943 h 1248"/>
              <a:gd name="T14" fmla="*/ 7682 w 7682"/>
              <a:gd name="T15" fmla="*/ 941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82" h="1248">
                <a:moveTo>
                  <a:pt x="7682" y="941"/>
                </a:moveTo>
                <a:lnTo>
                  <a:pt x="0" y="0"/>
                </a:lnTo>
                <a:lnTo>
                  <a:pt x="0" y="911"/>
                </a:lnTo>
                <a:lnTo>
                  <a:pt x="0" y="943"/>
                </a:lnTo>
                <a:lnTo>
                  <a:pt x="0" y="1248"/>
                </a:lnTo>
                <a:lnTo>
                  <a:pt x="7682" y="1248"/>
                </a:lnTo>
                <a:lnTo>
                  <a:pt x="7682" y="943"/>
                </a:lnTo>
                <a:lnTo>
                  <a:pt x="7682" y="9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latin typeface="+mn-ea"/>
              <a:ea typeface="+mn-e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CF9BB31-60D2-4BE9-92FE-A8798CD84CF0}" type="datetime1">
              <a:rPr lang="id-ID" smtClean="0"/>
            </a:fld>
            <a:endParaRPr lang="id-ID"/>
          </a:p>
        </p:txBody>
      </p:sp>
      <p:sp>
        <p:nvSpPr>
          <p:cNvPr id="8" name="Oval 7"/>
          <p:cNvSpPr/>
          <p:nvPr userDrawn="1"/>
        </p:nvSpPr>
        <p:spPr>
          <a:xfrm>
            <a:off x="11540067" y="101600"/>
            <a:ext cx="448733" cy="4487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997033" y="6290588"/>
            <a:ext cx="41959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 smtClean="0">
                <a:solidFill>
                  <a:schemeClr val="tx1"/>
                </a:solidFill>
                <a:latin typeface="+mn-ea"/>
                <a:ea typeface="+mn-ea"/>
              </a:rPr>
              <a:t>www.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ea typeface="+mn-ea"/>
              </a:rPr>
              <a:t>企业网址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r>
              <a:rPr lang="id-ID" sz="1200" dirty="0" smtClean="0">
                <a:solidFill>
                  <a:schemeClr val="tx1"/>
                </a:solidFill>
                <a:latin typeface="+mn-ea"/>
                <a:ea typeface="+mn-ea"/>
              </a:rPr>
              <a:t>com</a:t>
            </a:r>
            <a:endParaRPr lang="id-ID" sz="12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+mn-ea"/>
                <a:ea typeface="+mn-ea"/>
              </a:rPr>
              <a:t>企业名称</a:t>
            </a:r>
            <a:r>
              <a:rPr lang="en-US" altLang="zh-CN" sz="1000" dirty="0" smtClean="0">
                <a:solidFill>
                  <a:schemeClr val="bg1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  <a:ea typeface="+mn-ea"/>
              </a:rPr>
              <a:t>宣传口号</a:t>
            </a:r>
            <a:r>
              <a:rPr lang="en-US" altLang="zh-CN" sz="1000" dirty="0" smtClean="0">
                <a:solidFill>
                  <a:schemeClr val="bg1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  <a:ea typeface="+mn-ea"/>
              </a:rPr>
              <a:t>企业愿景</a:t>
            </a:r>
            <a:endParaRPr lang="id-ID" sz="10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2332" y="134406"/>
            <a:ext cx="584201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7A5DDAD3-E743-4B29-A948-63E93E36D1BF}" type="slidenum">
              <a:rPr lang="id-ID" smtClean="0"/>
            </a:fld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orm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CF9BB31-60D2-4BE9-92FE-A8798CD84CF0}" type="datetime1">
              <a:rPr lang="id-ID" smtClean="0"/>
            </a:fld>
            <a:endParaRPr lang="id-ID"/>
          </a:p>
        </p:txBody>
      </p:sp>
      <p:sp>
        <p:nvSpPr>
          <p:cNvPr id="8" name="Oval 7"/>
          <p:cNvSpPr/>
          <p:nvPr userDrawn="1"/>
        </p:nvSpPr>
        <p:spPr>
          <a:xfrm>
            <a:off x="11540067" y="101600"/>
            <a:ext cx="448733" cy="4487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97734" y="134406"/>
            <a:ext cx="550334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7A5DDAD3-E743-4B29-A948-63E93E36D1BF}" type="slidenum">
              <a:rPr lang="id-ID" smtClean="0"/>
            </a:fld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997033" y="6290588"/>
            <a:ext cx="41959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www.</a:t>
            </a:r>
            <a:r>
              <a:rPr lang="zh-CN" altLang="en-US" sz="1200" dirty="0" smtClean="0">
                <a:solidFill>
                  <a:schemeClr val="accent1"/>
                </a:solidFill>
                <a:latin typeface="+mn-ea"/>
                <a:ea typeface="+mn-ea"/>
              </a:rPr>
              <a:t>企业网址</a:t>
            </a:r>
            <a:r>
              <a:rPr lang="en-US" altLang="zh-CN" sz="1200" dirty="0" smtClean="0">
                <a:solidFill>
                  <a:schemeClr val="accent1"/>
                </a:solidFill>
                <a:latin typeface="+mn-ea"/>
                <a:ea typeface="+mn-ea"/>
              </a:rPr>
              <a:t>.</a:t>
            </a:r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com</a:t>
            </a:r>
            <a:endParaRPr lang="id-ID" sz="1200" dirty="0" smtClean="0">
              <a:solidFill>
                <a:schemeClr val="accent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企业名称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宣传口号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企业愿景</a:t>
            </a:r>
            <a:endParaRPr lang="id-ID" sz="1000" dirty="0" smtClean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6" name="Freeform 71"/>
          <p:cNvSpPr>
            <a:spLocks noEditPoints="1"/>
          </p:cNvSpPr>
          <p:nvPr userDrawn="1"/>
        </p:nvSpPr>
        <p:spPr bwMode="auto">
          <a:xfrm rot="5217264">
            <a:off x="9379573" y="1107354"/>
            <a:ext cx="4571607" cy="3890506"/>
          </a:xfrm>
          <a:custGeom>
            <a:avLst/>
            <a:gdLst>
              <a:gd name="T0" fmla="*/ 881 w 1104"/>
              <a:gd name="T1" fmla="*/ 119 h 938"/>
              <a:gd name="T2" fmla="*/ 834 w 1104"/>
              <a:gd name="T3" fmla="*/ 182 h 938"/>
              <a:gd name="T4" fmla="*/ 513 w 1104"/>
              <a:gd name="T5" fmla="*/ 191 h 938"/>
              <a:gd name="T6" fmla="*/ 17 w 1104"/>
              <a:gd name="T7" fmla="*/ 1 h 938"/>
              <a:gd name="T8" fmla="*/ 16 w 1104"/>
              <a:gd name="T9" fmla="*/ 2 h 938"/>
              <a:gd name="T10" fmla="*/ 135 w 1104"/>
              <a:gd name="T11" fmla="*/ 137 h 938"/>
              <a:gd name="T12" fmla="*/ 37 w 1104"/>
              <a:gd name="T13" fmla="*/ 496 h 938"/>
              <a:gd name="T14" fmla="*/ 502 w 1104"/>
              <a:gd name="T15" fmla="*/ 210 h 938"/>
              <a:gd name="T16" fmla="*/ 250 w 1104"/>
              <a:gd name="T17" fmla="*/ 509 h 938"/>
              <a:gd name="T18" fmla="*/ 1 w 1104"/>
              <a:gd name="T19" fmla="*/ 735 h 938"/>
              <a:gd name="T20" fmla="*/ 250 w 1104"/>
              <a:gd name="T21" fmla="*/ 770 h 938"/>
              <a:gd name="T22" fmla="*/ 823 w 1104"/>
              <a:gd name="T23" fmla="*/ 938 h 938"/>
              <a:gd name="T24" fmla="*/ 262 w 1104"/>
              <a:gd name="T25" fmla="*/ 525 h 938"/>
              <a:gd name="T26" fmla="*/ 554 w 1104"/>
              <a:gd name="T27" fmla="*/ 682 h 938"/>
              <a:gd name="T28" fmla="*/ 802 w 1104"/>
              <a:gd name="T29" fmla="*/ 802 h 938"/>
              <a:gd name="T30" fmla="*/ 1091 w 1104"/>
              <a:gd name="T31" fmla="*/ 488 h 938"/>
              <a:gd name="T32" fmla="*/ 763 w 1104"/>
              <a:gd name="T33" fmla="*/ 319 h 938"/>
              <a:gd name="T34" fmla="*/ 780 w 1104"/>
              <a:gd name="T35" fmla="*/ 288 h 938"/>
              <a:gd name="T36" fmla="*/ 855 w 1104"/>
              <a:gd name="T37" fmla="*/ 444 h 938"/>
              <a:gd name="T38" fmla="*/ 857 w 1104"/>
              <a:gd name="T39" fmla="*/ 437 h 938"/>
              <a:gd name="T40" fmla="*/ 761 w 1104"/>
              <a:gd name="T41" fmla="*/ 319 h 938"/>
              <a:gd name="T42" fmla="*/ 760 w 1104"/>
              <a:gd name="T43" fmla="*/ 320 h 938"/>
              <a:gd name="T44" fmla="*/ 760 w 1104"/>
              <a:gd name="T45" fmla="*/ 320 h 938"/>
              <a:gd name="T46" fmla="*/ 742 w 1104"/>
              <a:gd name="T47" fmla="*/ 311 h 938"/>
              <a:gd name="T48" fmla="*/ 524 w 1104"/>
              <a:gd name="T49" fmla="*/ 211 h 938"/>
              <a:gd name="T50" fmla="*/ 493 w 1104"/>
              <a:gd name="T51" fmla="*/ 228 h 938"/>
              <a:gd name="T52" fmla="*/ 739 w 1104"/>
              <a:gd name="T53" fmla="*/ 356 h 938"/>
              <a:gd name="T54" fmla="*/ 260 w 1104"/>
              <a:gd name="T55" fmla="*/ 514 h 938"/>
              <a:gd name="T56" fmla="*/ 855 w 1104"/>
              <a:gd name="T57" fmla="*/ 445 h 938"/>
              <a:gd name="T58" fmla="*/ 858 w 1104"/>
              <a:gd name="T59" fmla="*/ 435 h 938"/>
              <a:gd name="T60" fmla="*/ 1079 w 1104"/>
              <a:gd name="T61" fmla="*/ 475 h 938"/>
              <a:gd name="T62" fmla="*/ 863 w 1104"/>
              <a:gd name="T63" fmla="*/ 131 h 938"/>
              <a:gd name="T64" fmla="*/ 1083 w 1104"/>
              <a:gd name="T65" fmla="*/ 465 h 938"/>
              <a:gd name="T66" fmla="*/ 773 w 1104"/>
              <a:gd name="T67" fmla="*/ 286 h 938"/>
              <a:gd name="T68" fmla="*/ 525 w 1104"/>
              <a:gd name="T69" fmla="*/ 207 h 938"/>
              <a:gd name="T70" fmla="*/ 833 w 1104"/>
              <a:gd name="T71" fmla="*/ 184 h 938"/>
              <a:gd name="T72" fmla="*/ 161 w 1104"/>
              <a:gd name="T73" fmla="*/ 139 h 938"/>
              <a:gd name="T74" fmla="*/ 19 w 1104"/>
              <a:gd name="T75" fmla="*/ 4 h 938"/>
              <a:gd name="T76" fmla="*/ 145 w 1104"/>
              <a:gd name="T77" fmla="*/ 150 h 938"/>
              <a:gd name="T78" fmla="*/ 500 w 1104"/>
              <a:gd name="T79" fmla="*/ 204 h 938"/>
              <a:gd name="T80" fmla="*/ 239 w 1104"/>
              <a:gd name="T81" fmla="*/ 528 h 938"/>
              <a:gd name="T82" fmla="*/ 237 w 1104"/>
              <a:gd name="T83" fmla="*/ 755 h 938"/>
              <a:gd name="T84" fmla="*/ 262 w 1104"/>
              <a:gd name="T85" fmla="*/ 759 h 938"/>
              <a:gd name="T86" fmla="*/ 261 w 1104"/>
              <a:gd name="T87" fmla="*/ 527 h 938"/>
              <a:gd name="T88" fmla="*/ 262 w 1104"/>
              <a:gd name="T89" fmla="*/ 517 h 938"/>
              <a:gd name="T90" fmla="*/ 543 w 1104"/>
              <a:gd name="T91" fmla="*/ 663 h 938"/>
              <a:gd name="T92" fmla="*/ 566 w 1104"/>
              <a:gd name="T93" fmla="*/ 675 h 938"/>
              <a:gd name="T94" fmla="*/ 1080 w 1104"/>
              <a:gd name="T95" fmla="*/ 480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04" h="938">
                <a:moveTo>
                  <a:pt x="1091" y="462"/>
                </a:moveTo>
                <a:cubicBezTo>
                  <a:pt x="1089" y="462"/>
                  <a:pt x="1087" y="463"/>
                  <a:pt x="1085" y="464"/>
                </a:cubicBezTo>
                <a:cubicBezTo>
                  <a:pt x="875" y="130"/>
                  <a:pt x="875" y="130"/>
                  <a:pt x="875" y="130"/>
                </a:cubicBezTo>
                <a:cubicBezTo>
                  <a:pt x="879" y="127"/>
                  <a:pt x="881" y="123"/>
                  <a:pt x="881" y="119"/>
                </a:cubicBezTo>
                <a:cubicBezTo>
                  <a:pt x="881" y="112"/>
                  <a:pt x="875" y="106"/>
                  <a:pt x="868" y="106"/>
                </a:cubicBezTo>
                <a:cubicBezTo>
                  <a:pt x="861" y="106"/>
                  <a:pt x="855" y="112"/>
                  <a:pt x="855" y="119"/>
                </a:cubicBezTo>
                <a:cubicBezTo>
                  <a:pt x="855" y="124"/>
                  <a:pt x="858" y="128"/>
                  <a:pt x="861" y="130"/>
                </a:cubicBezTo>
                <a:cubicBezTo>
                  <a:pt x="834" y="182"/>
                  <a:pt x="834" y="182"/>
                  <a:pt x="834" y="182"/>
                </a:cubicBezTo>
                <a:cubicBezTo>
                  <a:pt x="674" y="1"/>
                  <a:pt x="674" y="1"/>
                  <a:pt x="674" y="1"/>
                </a:cubicBezTo>
                <a:cubicBezTo>
                  <a:pt x="673" y="0"/>
                  <a:pt x="673" y="0"/>
                  <a:pt x="673" y="0"/>
                </a:cubicBezTo>
                <a:cubicBezTo>
                  <a:pt x="520" y="193"/>
                  <a:pt x="520" y="193"/>
                  <a:pt x="520" y="193"/>
                </a:cubicBezTo>
                <a:cubicBezTo>
                  <a:pt x="518" y="192"/>
                  <a:pt x="516" y="191"/>
                  <a:pt x="513" y="191"/>
                </a:cubicBezTo>
                <a:cubicBezTo>
                  <a:pt x="509" y="191"/>
                  <a:pt x="505" y="194"/>
                  <a:pt x="502" y="197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16" y="1"/>
                  <a:pt x="16" y="1"/>
                  <a:pt x="16" y="1"/>
                </a:cubicBezTo>
                <a:cubicBezTo>
                  <a:pt x="16" y="1"/>
                  <a:pt x="16" y="1"/>
                  <a:pt x="16" y="1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38" y="129"/>
                  <a:pt x="138" y="129"/>
                  <a:pt x="138" y="129"/>
                </a:cubicBezTo>
                <a:cubicBezTo>
                  <a:pt x="136" y="131"/>
                  <a:pt x="135" y="134"/>
                  <a:pt x="135" y="137"/>
                </a:cubicBezTo>
                <a:cubicBezTo>
                  <a:pt x="135" y="143"/>
                  <a:pt x="139" y="147"/>
                  <a:pt x="144" y="149"/>
                </a:cubicBezTo>
                <a:cubicBezTo>
                  <a:pt x="52" y="484"/>
                  <a:pt x="52" y="484"/>
                  <a:pt x="52" y="484"/>
                </a:cubicBezTo>
                <a:cubicBezTo>
                  <a:pt x="52" y="484"/>
                  <a:pt x="51" y="483"/>
                  <a:pt x="50" y="483"/>
                </a:cubicBezTo>
                <a:cubicBezTo>
                  <a:pt x="43" y="483"/>
                  <a:pt x="37" y="489"/>
                  <a:pt x="37" y="496"/>
                </a:cubicBezTo>
                <a:cubicBezTo>
                  <a:pt x="37" y="503"/>
                  <a:pt x="43" y="509"/>
                  <a:pt x="50" y="509"/>
                </a:cubicBezTo>
                <a:cubicBezTo>
                  <a:pt x="57" y="509"/>
                  <a:pt x="63" y="503"/>
                  <a:pt x="63" y="496"/>
                </a:cubicBezTo>
                <a:cubicBezTo>
                  <a:pt x="63" y="494"/>
                  <a:pt x="62" y="492"/>
                  <a:pt x="61" y="490"/>
                </a:cubicBezTo>
                <a:cubicBezTo>
                  <a:pt x="502" y="210"/>
                  <a:pt x="502" y="210"/>
                  <a:pt x="502" y="210"/>
                </a:cubicBezTo>
                <a:cubicBezTo>
                  <a:pt x="503" y="211"/>
                  <a:pt x="503" y="212"/>
                  <a:pt x="504" y="213"/>
                </a:cubicBezTo>
                <a:cubicBezTo>
                  <a:pt x="495" y="224"/>
                  <a:pt x="495" y="224"/>
                  <a:pt x="495" y="224"/>
                </a:cubicBezTo>
                <a:cubicBezTo>
                  <a:pt x="255" y="510"/>
                  <a:pt x="255" y="510"/>
                  <a:pt x="255" y="510"/>
                </a:cubicBezTo>
                <a:cubicBezTo>
                  <a:pt x="254" y="509"/>
                  <a:pt x="252" y="509"/>
                  <a:pt x="250" y="509"/>
                </a:cubicBezTo>
                <a:cubicBezTo>
                  <a:pt x="243" y="509"/>
                  <a:pt x="237" y="514"/>
                  <a:pt x="237" y="521"/>
                </a:cubicBezTo>
                <a:cubicBezTo>
                  <a:pt x="237" y="523"/>
                  <a:pt x="238" y="525"/>
                  <a:pt x="238" y="527"/>
                </a:cubicBezTo>
                <a:cubicBezTo>
                  <a:pt x="0" y="735"/>
                  <a:pt x="0" y="735"/>
                  <a:pt x="0" y="735"/>
                </a:cubicBezTo>
                <a:cubicBezTo>
                  <a:pt x="1" y="735"/>
                  <a:pt x="1" y="735"/>
                  <a:pt x="1" y="735"/>
                </a:cubicBezTo>
                <a:cubicBezTo>
                  <a:pt x="1" y="736"/>
                  <a:pt x="1" y="736"/>
                  <a:pt x="1" y="736"/>
                </a:cubicBezTo>
                <a:cubicBezTo>
                  <a:pt x="237" y="756"/>
                  <a:pt x="237" y="756"/>
                  <a:pt x="237" y="756"/>
                </a:cubicBezTo>
                <a:cubicBezTo>
                  <a:pt x="237" y="756"/>
                  <a:pt x="237" y="757"/>
                  <a:pt x="237" y="757"/>
                </a:cubicBezTo>
                <a:cubicBezTo>
                  <a:pt x="237" y="764"/>
                  <a:pt x="243" y="770"/>
                  <a:pt x="250" y="770"/>
                </a:cubicBezTo>
                <a:cubicBezTo>
                  <a:pt x="256" y="770"/>
                  <a:pt x="260" y="766"/>
                  <a:pt x="262" y="760"/>
                </a:cubicBezTo>
                <a:cubicBezTo>
                  <a:pt x="810" y="923"/>
                  <a:pt x="810" y="923"/>
                  <a:pt x="810" y="923"/>
                </a:cubicBezTo>
                <a:cubicBezTo>
                  <a:pt x="810" y="924"/>
                  <a:pt x="810" y="924"/>
                  <a:pt x="810" y="925"/>
                </a:cubicBezTo>
                <a:cubicBezTo>
                  <a:pt x="810" y="932"/>
                  <a:pt x="816" y="938"/>
                  <a:pt x="823" y="938"/>
                </a:cubicBezTo>
                <a:cubicBezTo>
                  <a:pt x="830" y="938"/>
                  <a:pt x="835" y="932"/>
                  <a:pt x="835" y="925"/>
                </a:cubicBezTo>
                <a:cubicBezTo>
                  <a:pt x="835" y="918"/>
                  <a:pt x="830" y="912"/>
                  <a:pt x="823" y="912"/>
                </a:cubicBezTo>
                <a:cubicBezTo>
                  <a:pt x="818" y="912"/>
                  <a:pt x="814" y="915"/>
                  <a:pt x="811" y="919"/>
                </a:cubicBezTo>
                <a:cubicBezTo>
                  <a:pt x="262" y="525"/>
                  <a:pt x="262" y="525"/>
                  <a:pt x="262" y="525"/>
                </a:cubicBezTo>
                <a:cubicBezTo>
                  <a:pt x="262" y="525"/>
                  <a:pt x="262" y="525"/>
                  <a:pt x="262" y="525"/>
                </a:cubicBezTo>
                <a:cubicBezTo>
                  <a:pt x="542" y="665"/>
                  <a:pt x="542" y="665"/>
                  <a:pt x="542" y="665"/>
                </a:cubicBezTo>
                <a:cubicBezTo>
                  <a:pt x="542" y="666"/>
                  <a:pt x="541" y="668"/>
                  <a:pt x="541" y="670"/>
                </a:cubicBezTo>
                <a:cubicBezTo>
                  <a:pt x="541" y="677"/>
                  <a:pt x="547" y="682"/>
                  <a:pt x="554" y="682"/>
                </a:cubicBezTo>
                <a:cubicBezTo>
                  <a:pt x="559" y="682"/>
                  <a:pt x="563" y="680"/>
                  <a:pt x="565" y="676"/>
                </a:cubicBezTo>
                <a:cubicBezTo>
                  <a:pt x="791" y="784"/>
                  <a:pt x="791" y="784"/>
                  <a:pt x="791" y="784"/>
                </a:cubicBezTo>
                <a:cubicBezTo>
                  <a:pt x="790" y="785"/>
                  <a:pt x="790" y="787"/>
                  <a:pt x="790" y="789"/>
                </a:cubicBezTo>
                <a:cubicBezTo>
                  <a:pt x="790" y="796"/>
                  <a:pt x="795" y="802"/>
                  <a:pt x="802" y="802"/>
                </a:cubicBezTo>
                <a:cubicBezTo>
                  <a:pt x="809" y="802"/>
                  <a:pt x="815" y="796"/>
                  <a:pt x="815" y="789"/>
                </a:cubicBezTo>
                <a:cubicBezTo>
                  <a:pt x="815" y="786"/>
                  <a:pt x="814" y="784"/>
                  <a:pt x="813" y="782"/>
                </a:cubicBezTo>
                <a:cubicBezTo>
                  <a:pt x="1083" y="485"/>
                  <a:pt x="1083" y="485"/>
                  <a:pt x="1083" y="485"/>
                </a:cubicBezTo>
                <a:cubicBezTo>
                  <a:pt x="1085" y="487"/>
                  <a:pt x="1088" y="488"/>
                  <a:pt x="1091" y="488"/>
                </a:cubicBezTo>
                <a:cubicBezTo>
                  <a:pt x="1098" y="488"/>
                  <a:pt x="1104" y="482"/>
                  <a:pt x="1104" y="475"/>
                </a:cubicBezTo>
                <a:cubicBezTo>
                  <a:pt x="1104" y="468"/>
                  <a:pt x="1098" y="462"/>
                  <a:pt x="1091" y="462"/>
                </a:cubicBezTo>
                <a:close/>
                <a:moveTo>
                  <a:pt x="1080" y="469"/>
                </a:moveTo>
                <a:cubicBezTo>
                  <a:pt x="763" y="319"/>
                  <a:pt x="763" y="319"/>
                  <a:pt x="763" y="319"/>
                </a:cubicBezTo>
                <a:cubicBezTo>
                  <a:pt x="768" y="310"/>
                  <a:pt x="768" y="310"/>
                  <a:pt x="768" y="310"/>
                </a:cubicBezTo>
                <a:cubicBezTo>
                  <a:pt x="769" y="311"/>
                  <a:pt x="771" y="312"/>
                  <a:pt x="773" y="312"/>
                </a:cubicBezTo>
                <a:cubicBezTo>
                  <a:pt x="781" y="312"/>
                  <a:pt x="786" y="306"/>
                  <a:pt x="786" y="299"/>
                </a:cubicBezTo>
                <a:cubicBezTo>
                  <a:pt x="786" y="295"/>
                  <a:pt x="784" y="291"/>
                  <a:pt x="780" y="288"/>
                </a:cubicBezTo>
                <a:cubicBezTo>
                  <a:pt x="834" y="185"/>
                  <a:pt x="834" y="185"/>
                  <a:pt x="834" y="185"/>
                </a:cubicBezTo>
                <a:cubicBezTo>
                  <a:pt x="1082" y="466"/>
                  <a:pt x="1082" y="466"/>
                  <a:pt x="1082" y="466"/>
                </a:cubicBezTo>
                <a:cubicBezTo>
                  <a:pt x="1081" y="467"/>
                  <a:pt x="1081" y="468"/>
                  <a:pt x="1080" y="469"/>
                </a:cubicBezTo>
                <a:close/>
                <a:moveTo>
                  <a:pt x="855" y="444"/>
                </a:moveTo>
                <a:cubicBezTo>
                  <a:pt x="676" y="465"/>
                  <a:pt x="676" y="465"/>
                  <a:pt x="676" y="465"/>
                </a:cubicBezTo>
                <a:cubicBezTo>
                  <a:pt x="703" y="420"/>
                  <a:pt x="703" y="420"/>
                  <a:pt x="703" y="420"/>
                </a:cubicBezTo>
                <a:cubicBezTo>
                  <a:pt x="740" y="357"/>
                  <a:pt x="740" y="357"/>
                  <a:pt x="740" y="357"/>
                </a:cubicBezTo>
                <a:cubicBezTo>
                  <a:pt x="857" y="437"/>
                  <a:pt x="857" y="437"/>
                  <a:pt x="857" y="437"/>
                </a:cubicBezTo>
                <a:cubicBezTo>
                  <a:pt x="856" y="438"/>
                  <a:pt x="855" y="441"/>
                  <a:pt x="855" y="443"/>
                </a:cubicBezTo>
                <a:cubicBezTo>
                  <a:pt x="855" y="443"/>
                  <a:pt x="855" y="444"/>
                  <a:pt x="855" y="444"/>
                </a:cubicBezTo>
                <a:close/>
                <a:moveTo>
                  <a:pt x="766" y="310"/>
                </a:moveTo>
                <a:cubicBezTo>
                  <a:pt x="761" y="319"/>
                  <a:pt x="761" y="319"/>
                  <a:pt x="761" y="319"/>
                </a:cubicBezTo>
                <a:cubicBezTo>
                  <a:pt x="746" y="311"/>
                  <a:pt x="746" y="311"/>
                  <a:pt x="746" y="311"/>
                </a:cubicBezTo>
                <a:cubicBezTo>
                  <a:pt x="762" y="305"/>
                  <a:pt x="762" y="305"/>
                  <a:pt x="762" y="305"/>
                </a:cubicBezTo>
                <a:cubicBezTo>
                  <a:pt x="763" y="307"/>
                  <a:pt x="764" y="308"/>
                  <a:pt x="766" y="310"/>
                </a:cubicBezTo>
                <a:close/>
                <a:moveTo>
                  <a:pt x="760" y="320"/>
                </a:moveTo>
                <a:cubicBezTo>
                  <a:pt x="740" y="355"/>
                  <a:pt x="740" y="355"/>
                  <a:pt x="740" y="355"/>
                </a:cubicBezTo>
                <a:cubicBezTo>
                  <a:pt x="702" y="330"/>
                  <a:pt x="702" y="330"/>
                  <a:pt x="702" y="330"/>
                </a:cubicBezTo>
                <a:cubicBezTo>
                  <a:pt x="744" y="312"/>
                  <a:pt x="744" y="312"/>
                  <a:pt x="744" y="312"/>
                </a:cubicBezTo>
                <a:lnTo>
                  <a:pt x="760" y="320"/>
                </a:lnTo>
                <a:close/>
                <a:moveTo>
                  <a:pt x="701" y="329"/>
                </a:moveTo>
                <a:cubicBezTo>
                  <a:pt x="525" y="209"/>
                  <a:pt x="525" y="209"/>
                  <a:pt x="525" y="209"/>
                </a:cubicBezTo>
                <a:cubicBezTo>
                  <a:pt x="525" y="209"/>
                  <a:pt x="525" y="209"/>
                  <a:pt x="525" y="209"/>
                </a:cubicBezTo>
                <a:cubicBezTo>
                  <a:pt x="742" y="311"/>
                  <a:pt x="742" y="311"/>
                  <a:pt x="742" y="311"/>
                </a:cubicBezTo>
                <a:lnTo>
                  <a:pt x="701" y="329"/>
                </a:lnTo>
                <a:close/>
                <a:moveTo>
                  <a:pt x="505" y="214"/>
                </a:moveTo>
                <a:cubicBezTo>
                  <a:pt x="507" y="215"/>
                  <a:pt x="510" y="217"/>
                  <a:pt x="513" y="217"/>
                </a:cubicBezTo>
                <a:cubicBezTo>
                  <a:pt x="518" y="217"/>
                  <a:pt x="522" y="214"/>
                  <a:pt x="524" y="211"/>
                </a:cubicBezTo>
                <a:cubicBezTo>
                  <a:pt x="699" y="329"/>
                  <a:pt x="699" y="329"/>
                  <a:pt x="699" y="329"/>
                </a:cubicBezTo>
                <a:cubicBezTo>
                  <a:pt x="259" y="513"/>
                  <a:pt x="259" y="513"/>
                  <a:pt x="259" y="513"/>
                </a:cubicBezTo>
                <a:cubicBezTo>
                  <a:pt x="259" y="512"/>
                  <a:pt x="258" y="511"/>
                  <a:pt x="257" y="511"/>
                </a:cubicBezTo>
                <a:cubicBezTo>
                  <a:pt x="493" y="228"/>
                  <a:pt x="493" y="228"/>
                  <a:pt x="493" y="228"/>
                </a:cubicBezTo>
                <a:lnTo>
                  <a:pt x="505" y="214"/>
                </a:lnTo>
                <a:close/>
                <a:moveTo>
                  <a:pt x="260" y="514"/>
                </a:moveTo>
                <a:cubicBezTo>
                  <a:pt x="701" y="330"/>
                  <a:pt x="701" y="330"/>
                  <a:pt x="701" y="330"/>
                </a:cubicBezTo>
                <a:cubicBezTo>
                  <a:pt x="739" y="356"/>
                  <a:pt x="739" y="356"/>
                  <a:pt x="739" y="356"/>
                </a:cubicBezTo>
                <a:cubicBezTo>
                  <a:pt x="701" y="420"/>
                  <a:pt x="701" y="420"/>
                  <a:pt x="701" y="420"/>
                </a:cubicBezTo>
                <a:cubicBezTo>
                  <a:pt x="674" y="466"/>
                  <a:pt x="674" y="466"/>
                  <a:pt x="674" y="466"/>
                </a:cubicBezTo>
                <a:cubicBezTo>
                  <a:pt x="261" y="515"/>
                  <a:pt x="261" y="515"/>
                  <a:pt x="261" y="515"/>
                </a:cubicBezTo>
                <a:cubicBezTo>
                  <a:pt x="261" y="515"/>
                  <a:pt x="261" y="514"/>
                  <a:pt x="260" y="514"/>
                </a:cubicBezTo>
                <a:close/>
                <a:moveTo>
                  <a:pt x="566" y="665"/>
                </a:moveTo>
                <a:cubicBezTo>
                  <a:pt x="565" y="662"/>
                  <a:pt x="563" y="661"/>
                  <a:pt x="562" y="659"/>
                </a:cubicBezTo>
                <a:cubicBezTo>
                  <a:pt x="675" y="467"/>
                  <a:pt x="675" y="467"/>
                  <a:pt x="675" y="467"/>
                </a:cubicBezTo>
                <a:cubicBezTo>
                  <a:pt x="855" y="445"/>
                  <a:pt x="855" y="445"/>
                  <a:pt x="855" y="445"/>
                </a:cubicBezTo>
                <a:cubicBezTo>
                  <a:pt x="857" y="451"/>
                  <a:pt x="862" y="456"/>
                  <a:pt x="868" y="456"/>
                </a:cubicBezTo>
                <a:cubicBezTo>
                  <a:pt x="875" y="456"/>
                  <a:pt x="881" y="450"/>
                  <a:pt x="881" y="443"/>
                </a:cubicBezTo>
                <a:cubicBezTo>
                  <a:pt x="881" y="436"/>
                  <a:pt x="875" y="430"/>
                  <a:pt x="868" y="430"/>
                </a:cubicBezTo>
                <a:cubicBezTo>
                  <a:pt x="864" y="430"/>
                  <a:pt x="860" y="432"/>
                  <a:pt x="858" y="435"/>
                </a:cubicBezTo>
                <a:cubicBezTo>
                  <a:pt x="741" y="356"/>
                  <a:pt x="741" y="356"/>
                  <a:pt x="741" y="356"/>
                </a:cubicBezTo>
                <a:cubicBezTo>
                  <a:pt x="762" y="320"/>
                  <a:pt x="762" y="320"/>
                  <a:pt x="762" y="320"/>
                </a:cubicBezTo>
                <a:cubicBezTo>
                  <a:pt x="1080" y="470"/>
                  <a:pt x="1080" y="470"/>
                  <a:pt x="1080" y="470"/>
                </a:cubicBezTo>
                <a:cubicBezTo>
                  <a:pt x="1079" y="472"/>
                  <a:pt x="1079" y="473"/>
                  <a:pt x="1079" y="475"/>
                </a:cubicBezTo>
                <a:cubicBezTo>
                  <a:pt x="1079" y="476"/>
                  <a:pt x="1079" y="477"/>
                  <a:pt x="1079" y="479"/>
                </a:cubicBezTo>
                <a:cubicBezTo>
                  <a:pt x="786" y="585"/>
                  <a:pt x="786" y="585"/>
                  <a:pt x="786" y="585"/>
                </a:cubicBezTo>
                <a:lnTo>
                  <a:pt x="566" y="665"/>
                </a:lnTo>
                <a:close/>
                <a:moveTo>
                  <a:pt x="863" y="131"/>
                </a:moveTo>
                <a:cubicBezTo>
                  <a:pt x="864" y="132"/>
                  <a:pt x="866" y="132"/>
                  <a:pt x="868" y="132"/>
                </a:cubicBezTo>
                <a:cubicBezTo>
                  <a:pt x="870" y="132"/>
                  <a:pt x="872" y="131"/>
                  <a:pt x="874" y="130"/>
                </a:cubicBezTo>
                <a:cubicBezTo>
                  <a:pt x="1084" y="465"/>
                  <a:pt x="1084" y="465"/>
                  <a:pt x="1084" y="465"/>
                </a:cubicBezTo>
                <a:cubicBezTo>
                  <a:pt x="1084" y="465"/>
                  <a:pt x="1084" y="465"/>
                  <a:pt x="1083" y="465"/>
                </a:cubicBezTo>
                <a:cubicBezTo>
                  <a:pt x="835" y="184"/>
                  <a:pt x="835" y="184"/>
                  <a:pt x="835" y="184"/>
                </a:cubicBezTo>
                <a:lnTo>
                  <a:pt x="863" y="131"/>
                </a:lnTo>
                <a:close/>
                <a:moveTo>
                  <a:pt x="779" y="288"/>
                </a:moveTo>
                <a:cubicBezTo>
                  <a:pt x="777" y="287"/>
                  <a:pt x="775" y="286"/>
                  <a:pt x="773" y="286"/>
                </a:cubicBezTo>
                <a:cubicBezTo>
                  <a:pt x="766" y="286"/>
                  <a:pt x="761" y="292"/>
                  <a:pt x="761" y="299"/>
                </a:cubicBezTo>
                <a:cubicBezTo>
                  <a:pt x="761" y="301"/>
                  <a:pt x="761" y="302"/>
                  <a:pt x="761" y="303"/>
                </a:cubicBezTo>
                <a:cubicBezTo>
                  <a:pt x="744" y="311"/>
                  <a:pt x="744" y="311"/>
                  <a:pt x="744" y="311"/>
                </a:cubicBezTo>
                <a:cubicBezTo>
                  <a:pt x="525" y="207"/>
                  <a:pt x="525" y="207"/>
                  <a:pt x="525" y="207"/>
                </a:cubicBezTo>
                <a:cubicBezTo>
                  <a:pt x="526" y="206"/>
                  <a:pt x="526" y="205"/>
                  <a:pt x="526" y="204"/>
                </a:cubicBezTo>
                <a:cubicBezTo>
                  <a:pt x="526" y="200"/>
                  <a:pt x="524" y="196"/>
                  <a:pt x="521" y="194"/>
                </a:cubicBezTo>
                <a:cubicBezTo>
                  <a:pt x="673" y="2"/>
                  <a:pt x="673" y="2"/>
                  <a:pt x="673" y="2"/>
                </a:cubicBezTo>
                <a:cubicBezTo>
                  <a:pt x="833" y="184"/>
                  <a:pt x="833" y="184"/>
                  <a:pt x="833" y="184"/>
                </a:cubicBezTo>
                <a:lnTo>
                  <a:pt x="779" y="288"/>
                </a:lnTo>
                <a:close/>
                <a:moveTo>
                  <a:pt x="502" y="199"/>
                </a:moveTo>
                <a:cubicBezTo>
                  <a:pt x="502" y="199"/>
                  <a:pt x="501" y="199"/>
                  <a:pt x="501" y="200"/>
                </a:cubicBezTo>
                <a:cubicBezTo>
                  <a:pt x="161" y="139"/>
                  <a:pt x="161" y="139"/>
                  <a:pt x="161" y="139"/>
                </a:cubicBezTo>
                <a:cubicBezTo>
                  <a:pt x="161" y="138"/>
                  <a:pt x="161" y="138"/>
                  <a:pt x="161" y="137"/>
                </a:cubicBezTo>
                <a:cubicBezTo>
                  <a:pt x="161" y="130"/>
                  <a:pt x="155" y="124"/>
                  <a:pt x="148" y="124"/>
                </a:cubicBezTo>
                <a:cubicBezTo>
                  <a:pt x="145" y="124"/>
                  <a:pt x="142" y="126"/>
                  <a:pt x="139" y="128"/>
                </a:cubicBezTo>
                <a:cubicBezTo>
                  <a:pt x="19" y="4"/>
                  <a:pt x="19" y="4"/>
                  <a:pt x="19" y="4"/>
                </a:cubicBezTo>
                <a:lnTo>
                  <a:pt x="502" y="199"/>
                </a:lnTo>
                <a:close/>
                <a:moveTo>
                  <a:pt x="61" y="489"/>
                </a:moveTo>
                <a:cubicBezTo>
                  <a:pt x="59" y="487"/>
                  <a:pt x="57" y="485"/>
                  <a:pt x="54" y="484"/>
                </a:cubicBezTo>
                <a:cubicBezTo>
                  <a:pt x="145" y="150"/>
                  <a:pt x="145" y="150"/>
                  <a:pt x="145" y="150"/>
                </a:cubicBezTo>
                <a:cubicBezTo>
                  <a:pt x="146" y="150"/>
                  <a:pt x="147" y="150"/>
                  <a:pt x="148" y="150"/>
                </a:cubicBezTo>
                <a:cubicBezTo>
                  <a:pt x="154" y="150"/>
                  <a:pt x="159" y="146"/>
                  <a:pt x="160" y="140"/>
                </a:cubicBezTo>
                <a:cubicBezTo>
                  <a:pt x="501" y="201"/>
                  <a:pt x="501" y="201"/>
                  <a:pt x="501" y="201"/>
                </a:cubicBezTo>
                <a:cubicBezTo>
                  <a:pt x="501" y="202"/>
                  <a:pt x="500" y="203"/>
                  <a:pt x="500" y="204"/>
                </a:cubicBezTo>
                <a:cubicBezTo>
                  <a:pt x="500" y="206"/>
                  <a:pt x="501" y="208"/>
                  <a:pt x="502" y="209"/>
                </a:cubicBezTo>
                <a:lnTo>
                  <a:pt x="61" y="489"/>
                </a:lnTo>
                <a:close/>
                <a:moveTo>
                  <a:pt x="2" y="735"/>
                </a:moveTo>
                <a:cubicBezTo>
                  <a:pt x="239" y="528"/>
                  <a:pt x="239" y="528"/>
                  <a:pt x="239" y="528"/>
                </a:cubicBezTo>
                <a:cubicBezTo>
                  <a:pt x="241" y="531"/>
                  <a:pt x="245" y="534"/>
                  <a:pt x="249" y="534"/>
                </a:cubicBezTo>
                <a:cubicBezTo>
                  <a:pt x="252" y="744"/>
                  <a:pt x="252" y="744"/>
                  <a:pt x="252" y="744"/>
                </a:cubicBezTo>
                <a:cubicBezTo>
                  <a:pt x="251" y="744"/>
                  <a:pt x="251" y="744"/>
                  <a:pt x="250" y="744"/>
                </a:cubicBezTo>
                <a:cubicBezTo>
                  <a:pt x="244" y="744"/>
                  <a:pt x="238" y="749"/>
                  <a:pt x="237" y="755"/>
                </a:cubicBezTo>
                <a:lnTo>
                  <a:pt x="2" y="735"/>
                </a:lnTo>
                <a:close/>
                <a:moveTo>
                  <a:pt x="811" y="920"/>
                </a:moveTo>
                <a:cubicBezTo>
                  <a:pt x="811" y="921"/>
                  <a:pt x="810" y="921"/>
                  <a:pt x="810" y="922"/>
                </a:cubicBezTo>
                <a:cubicBezTo>
                  <a:pt x="262" y="759"/>
                  <a:pt x="262" y="759"/>
                  <a:pt x="262" y="759"/>
                </a:cubicBezTo>
                <a:cubicBezTo>
                  <a:pt x="263" y="758"/>
                  <a:pt x="263" y="758"/>
                  <a:pt x="263" y="757"/>
                </a:cubicBezTo>
                <a:cubicBezTo>
                  <a:pt x="263" y="751"/>
                  <a:pt x="259" y="746"/>
                  <a:pt x="253" y="744"/>
                </a:cubicBezTo>
                <a:cubicBezTo>
                  <a:pt x="251" y="534"/>
                  <a:pt x="251" y="534"/>
                  <a:pt x="251" y="534"/>
                </a:cubicBezTo>
                <a:cubicBezTo>
                  <a:pt x="255" y="534"/>
                  <a:pt x="259" y="531"/>
                  <a:pt x="261" y="527"/>
                </a:cubicBezTo>
                <a:lnTo>
                  <a:pt x="811" y="920"/>
                </a:lnTo>
                <a:close/>
                <a:moveTo>
                  <a:pt x="263" y="523"/>
                </a:moveTo>
                <a:cubicBezTo>
                  <a:pt x="263" y="522"/>
                  <a:pt x="263" y="522"/>
                  <a:pt x="263" y="521"/>
                </a:cubicBezTo>
                <a:cubicBezTo>
                  <a:pt x="263" y="520"/>
                  <a:pt x="262" y="518"/>
                  <a:pt x="262" y="517"/>
                </a:cubicBezTo>
                <a:cubicBezTo>
                  <a:pt x="673" y="467"/>
                  <a:pt x="673" y="467"/>
                  <a:pt x="673" y="467"/>
                </a:cubicBezTo>
                <a:cubicBezTo>
                  <a:pt x="560" y="658"/>
                  <a:pt x="560" y="658"/>
                  <a:pt x="560" y="658"/>
                </a:cubicBezTo>
                <a:cubicBezTo>
                  <a:pt x="558" y="657"/>
                  <a:pt x="556" y="657"/>
                  <a:pt x="554" y="657"/>
                </a:cubicBezTo>
                <a:cubicBezTo>
                  <a:pt x="549" y="657"/>
                  <a:pt x="545" y="660"/>
                  <a:pt x="543" y="663"/>
                </a:cubicBezTo>
                <a:lnTo>
                  <a:pt x="263" y="523"/>
                </a:lnTo>
                <a:close/>
                <a:moveTo>
                  <a:pt x="802" y="777"/>
                </a:moveTo>
                <a:cubicBezTo>
                  <a:pt x="798" y="777"/>
                  <a:pt x="794" y="779"/>
                  <a:pt x="792" y="782"/>
                </a:cubicBezTo>
                <a:cubicBezTo>
                  <a:pt x="566" y="675"/>
                  <a:pt x="566" y="675"/>
                  <a:pt x="566" y="675"/>
                </a:cubicBezTo>
                <a:cubicBezTo>
                  <a:pt x="567" y="673"/>
                  <a:pt x="567" y="671"/>
                  <a:pt x="567" y="670"/>
                </a:cubicBezTo>
                <a:cubicBezTo>
                  <a:pt x="567" y="668"/>
                  <a:pt x="567" y="667"/>
                  <a:pt x="566" y="666"/>
                </a:cubicBezTo>
                <a:cubicBezTo>
                  <a:pt x="777" y="590"/>
                  <a:pt x="777" y="590"/>
                  <a:pt x="777" y="590"/>
                </a:cubicBezTo>
                <a:cubicBezTo>
                  <a:pt x="1080" y="480"/>
                  <a:pt x="1080" y="480"/>
                  <a:pt x="1080" y="480"/>
                </a:cubicBezTo>
                <a:cubicBezTo>
                  <a:pt x="1080" y="481"/>
                  <a:pt x="1081" y="483"/>
                  <a:pt x="1082" y="484"/>
                </a:cubicBezTo>
                <a:cubicBezTo>
                  <a:pt x="812" y="781"/>
                  <a:pt x="812" y="781"/>
                  <a:pt x="812" y="781"/>
                </a:cubicBezTo>
                <a:cubicBezTo>
                  <a:pt x="809" y="778"/>
                  <a:pt x="806" y="777"/>
                  <a:pt x="802" y="777"/>
                </a:cubicBezTo>
                <a:close/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elcome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/>
          <p:nvPr userDrawn="1"/>
        </p:nvSpPr>
        <p:spPr bwMode="auto">
          <a:xfrm flipH="1">
            <a:off x="-3175" y="4876800"/>
            <a:ext cx="12195175" cy="1981200"/>
          </a:xfrm>
          <a:custGeom>
            <a:avLst/>
            <a:gdLst>
              <a:gd name="T0" fmla="*/ 7682 w 7682"/>
              <a:gd name="T1" fmla="*/ 941 h 1248"/>
              <a:gd name="T2" fmla="*/ 0 w 7682"/>
              <a:gd name="T3" fmla="*/ 0 h 1248"/>
              <a:gd name="T4" fmla="*/ 0 w 7682"/>
              <a:gd name="T5" fmla="*/ 911 h 1248"/>
              <a:gd name="T6" fmla="*/ 0 w 7682"/>
              <a:gd name="T7" fmla="*/ 943 h 1248"/>
              <a:gd name="T8" fmla="*/ 0 w 7682"/>
              <a:gd name="T9" fmla="*/ 1248 h 1248"/>
              <a:gd name="T10" fmla="*/ 7682 w 7682"/>
              <a:gd name="T11" fmla="*/ 1248 h 1248"/>
              <a:gd name="T12" fmla="*/ 7682 w 7682"/>
              <a:gd name="T13" fmla="*/ 943 h 1248"/>
              <a:gd name="T14" fmla="*/ 7682 w 7682"/>
              <a:gd name="T15" fmla="*/ 941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82" h="1248">
                <a:moveTo>
                  <a:pt x="7682" y="941"/>
                </a:moveTo>
                <a:lnTo>
                  <a:pt x="0" y="0"/>
                </a:lnTo>
                <a:lnTo>
                  <a:pt x="0" y="911"/>
                </a:lnTo>
                <a:lnTo>
                  <a:pt x="0" y="943"/>
                </a:lnTo>
                <a:lnTo>
                  <a:pt x="0" y="1248"/>
                </a:lnTo>
                <a:lnTo>
                  <a:pt x="7682" y="1248"/>
                </a:lnTo>
                <a:lnTo>
                  <a:pt x="7682" y="943"/>
                </a:lnTo>
                <a:lnTo>
                  <a:pt x="7682" y="9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latin typeface="+mn-ea"/>
              <a:ea typeface="+mn-e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CF9BB31-60D2-4BE9-92FE-A8798CD84CF0}" type="datetime1">
              <a:rPr lang="id-ID" smtClean="0"/>
            </a:fld>
            <a:endParaRPr lang="id-ID"/>
          </a:p>
        </p:txBody>
      </p:sp>
      <p:sp>
        <p:nvSpPr>
          <p:cNvPr id="8" name="Oval 7"/>
          <p:cNvSpPr/>
          <p:nvPr userDrawn="1"/>
        </p:nvSpPr>
        <p:spPr>
          <a:xfrm>
            <a:off x="11540067" y="101600"/>
            <a:ext cx="448733" cy="4487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997033" y="6290588"/>
            <a:ext cx="41959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 smtClean="0">
                <a:solidFill>
                  <a:schemeClr val="tx1"/>
                </a:solidFill>
                <a:latin typeface="+mn-ea"/>
                <a:ea typeface="+mn-ea"/>
              </a:rPr>
              <a:t>www.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ea typeface="+mn-ea"/>
              </a:rPr>
              <a:t>企业网址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r>
              <a:rPr lang="id-ID" sz="1200" dirty="0" smtClean="0">
                <a:solidFill>
                  <a:schemeClr val="tx1"/>
                </a:solidFill>
                <a:latin typeface="+mn-ea"/>
                <a:ea typeface="+mn-ea"/>
              </a:rPr>
              <a:t>com</a:t>
            </a:r>
            <a:endParaRPr lang="id-ID" sz="12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+mn-ea"/>
                <a:ea typeface="+mn-ea"/>
              </a:rPr>
              <a:t>企业名称</a:t>
            </a:r>
            <a:r>
              <a:rPr lang="en-US" altLang="zh-CN" sz="1000" dirty="0" smtClean="0">
                <a:solidFill>
                  <a:schemeClr val="bg1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  <a:ea typeface="+mn-ea"/>
              </a:rPr>
              <a:t>宣传口号</a:t>
            </a:r>
            <a:r>
              <a:rPr lang="en-US" altLang="zh-CN" sz="1000" dirty="0" smtClean="0">
                <a:solidFill>
                  <a:schemeClr val="bg1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  <a:ea typeface="+mn-ea"/>
              </a:rPr>
              <a:t>企业愿景</a:t>
            </a:r>
            <a:endParaRPr lang="id-ID" sz="10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2332" y="134406"/>
            <a:ext cx="584201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7A5DDAD3-E743-4B29-A948-63E93E36D1BF}" type="slidenum">
              <a:rPr lang="id-ID" smtClean="0"/>
            </a:fld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45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CF9BB31-60D2-4BE9-92FE-A8798CD84CF0}" type="datetime1">
              <a:rPr lang="id-ID" smtClean="0"/>
            </a:fld>
            <a:endParaRPr lang="id-ID"/>
          </a:p>
        </p:txBody>
      </p:sp>
      <p:sp>
        <p:nvSpPr>
          <p:cNvPr id="8" name="Oval 7"/>
          <p:cNvSpPr/>
          <p:nvPr userDrawn="1"/>
        </p:nvSpPr>
        <p:spPr>
          <a:xfrm>
            <a:off x="11540067" y="101600"/>
            <a:ext cx="448733" cy="448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997033" y="6290588"/>
            <a:ext cx="41959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www.</a:t>
            </a:r>
            <a:r>
              <a:rPr lang="zh-CN" altLang="en-US" sz="1200" dirty="0" smtClean="0">
                <a:solidFill>
                  <a:schemeClr val="accent1"/>
                </a:solidFill>
                <a:latin typeface="+mn-ea"/>
                <a:ea typeface="+mn-ea"/>
              </a:rPr>
              <a:t>企业网址</a:t>
            </a:r>
            <a:r>
              <a:rPr lang="en-US" altLang="zh-CN" sz="1200" dirty="0" smtClean="0">
                <a:solidFill>
                  <a:schemeClr val="accent1"/>
                </a:solidFill>
                <a:latin typeface="+mn-ea"/>
                <a:ea typeface="+mn-ea"/>
              </a:rPr>
              <a:t>.</a:t>
            </a:r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com</a:t>
            </a:r>
            <a:endParaRPr lang="id-ID" sz="1200" dirty="0" smtClean="0">
              <a:solidFill>
                <a:schemeClr val="accent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企业名称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宣传口号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企业愿景</a:t>
            </a:r>
            <a:endParaRPr lang="id-ID" sz="1000" dirty="0" smtClean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2332" y="134406"/>
            <a:ext cx="584201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7A5DDAD3-E743-4B29-A948-63E93E36D1BF}" type="slidenum">
              <a:rPr lang="id-ID" smtClean="0"/>
            </a:fld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Color for smart 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45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CF9BB31-60D2-4BE9-92FE-A8798CD84CF0}" type="datetime1">
              <a:rPr lang="id-ID" smtClean="0"/>
            </a:fld>
            <a:endParaRPr lang="id-ID"/>
          </a:p>
        </p:txBody>
      </p:sp>
      <p:sp>
        <p:nvSpPr>
          <p:cNvPr id="8" name="Oval 7"/>
          <p:cNvSpPr/>
          <p:nvPr userDrawn="1"/>
        </p:nvSpPr>
        <p:spPr>
          <a:xfrm>
            <a:off x="11540067" y="101600"/>
            <a:ext cx="448733" cy="448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997033" y="6290588"/>
            <a:ext cx="41959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www.</a:t>
            </a:r>
            <a:r>
              <a:rPr lang="zh-CN" altLang="en-US" sz="1200" dirty="0" smtClean="0">
                <a:solidFill>
                  <a:schemeClr val="accent1"/>
                </a:solidFill>
                <a:latin typeface="+mn-ea"/>
                <a:ea typeface="+mn-ea"/>
              </a:rPr>
              <a:t>企业网址</a:t>
            </a:r>
            <a:r>
              <a:rPr lang="en-US" altLang="zh-CN" sz="1200" dirty="0" smtClean="0">
                <a:solidFill>
                  <a:schemeClr val="accent1"/>
                </a:solidFill>
                <a:latin typeface="+mn-ea"/>
                <a:ea typeface="+mn-ea"/>
              </a:rPr>
              <a:t>.</a:t>
            </a:r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com</a:t>
            </a:r>
            <a:endParaRPr lang="id-ID" sz="1200" dirty="0" smtClean="0">
              <a:solidFill>
                <a:schemeClr val="accent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企业名称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宣传口号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企业愿景</a:t>
            </a:r>
            <a:endParaRPr lang="id-ID" sz="1000" dirty="0" smtClean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222375" y="1401763"/>
            <a:ext cx="2220913" cy="393065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2332" y="134406"/>
            <a:ext cx="584201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7A5DDAD3-E743-4B29-A948-63E93E36D1BF}" type="slidenum">
              <a:rPr lang="id-ID" smtClean="0"/>
            </a:fld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Color for smart 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34438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CF9BB31-60D2-4BE9-92FE-A8798CD84CF0}" type="datetime1">
              <a:rPr lang="id-ID" smtClean="0"/>
            </a:fld>
            <a:endParaRPr lang="id-ID"/>
          </a:p>
        </p:txBody>
      </p:sp>
      <p:sp>
        <p:nvSpPr>
          <p:cNvPr id="8" name="Oval 7"/>
          <p:cNvSpPr/>
          <p:nvPr userDrawn="1"/>
        </p:nvSpPr>
        <p:spPr>
          <a:xfrm>
            <a:off x="11540067" y="101600"/>
            <a:ext cx="448733" cy="448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23137" y="134406"/>
            <a:ext cx="482600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7A5DDAD3-E743-4B29-A948-63E93E36D1BF}" type="slidenum">
              <a:rPr lang="id-ID" smtClean="0"/>
            </a:fld>
            <a:endParaRPr lang="id-ID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997033" y="6290588"/>
            <a:ext cx="41959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www.</a:t>
            </a:r>
            <a:r>
              <a:rPr lang="zh-CN" altLang="en-US" sz="1200" dirty="0" smtClean="0">
                <a:solidFill>
                  <a:schemeClr val="accent1"/>
                </a:solidFill>
                <a:latin typeface="+mn-ea"/>
                <a:ea typeface="+mn-ea"/>
              </a:rPr>
              <a:t>企业网址</a:t>
            </a:r>
            <a:r>
              <a:rPr lang="en-US" altLang="zh-CN" sz="1200" dirty="0" smtClean="0">
                <a:solidFill>
                  <a:schemeClr val="accent1"/>
                </a:solidFill>
                <a:latin typeface="+mn-ea"/>
                <a:ea typeface="+mn-ea"/>
              </a:rPr>
              <a:t>.</a:t>
            </a:r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com</a:t>
            </a:r>
            <a:endParaRPr lang="id-ID" sz="1200" dirty="0" smtClean="0">
              <a:solidFill>
                <a:schemeClr val="accent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企业名称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宣传口号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企业愿景</a:t>
            </a:r>
            <a:endParaRPr lang="id-ID" sz="1000" dirty="0" smtClean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222375" y="1401763"/>
            <a:ext cx="2220913" cy="393065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358000"/>
            <a:ext cx="12192000" cy="45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CF9BB31-60D2-4BE9-92FE-A8798CD84CF0}" type="datetime1">
              <a:rPr lang="id-ID" smtClean="0"/>
            </a:fld>
            <a:endParaRPr lang="id-ID"/>
          </a:p>
        </p:txBody>
      </p:sp>
      <p:sp>
        <p:nvSpPr>
          <p:cNvPr id="8" name="Oval 7"/>
          <p:cNvSpPr/>
          <p:nvPr userDrawn="1"/>
        </p:nvSpPr>
        <p:spPr>
          <a:xfrm>
            <a:off x="11540067" y="101600"/>
            <a:ext cx="448733" cy="4487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997033" y="6290588"/>
            <a:ext cx="41959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 smtClean="0">
                <a:solidFill>
                  <a:schemeClr val="tx1"/>
                </a:solidFill>
                <a:latin typeface="+mn-ea"/>
                <a:ea typeface="+mn-ea"/>
              </a:rPr>
              <a:t>www.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ea typeface="+mn-ea"/>
              </a:rPr>
              <a:t>企业网址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r>
              <a:rPr lang="id-ID" sz="1200" dirty="0" smtClean="0">
                <a:solidFill>
                  <a:schemeClr val="tx1"/>
                </a:solidFill>
                <a:latin typeface="+mn-ea"/>
                <a:ea typeface="+mn-ea"/>
              </a:rPr>
              <a:t>com</a:t>
            </a:r>
            <a:endParaRPr lang="id-ID" sz="12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+mn-ea"/>
                <a:ea typeface="+mn-ea"/>
              </a:rPr>
              <a:t>企业名称</a:t>
            </a:r>
            <a:r>
              <a:rPr lang="en-US" altLang="zh-CN" sz="1000" dirty="0" smtClean="0">
                <a:solidFill>
                  <a:schemeClr val="bg1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  <a:ea typeface="+mn-ea"/>
              </a:rPr>
              <a:t>宣传口号</a:t>
            </a:r>
            <a:r>
              <a:rPr lang="en-US" altLang="zh-CN" sz="1000" dirty="0" smtClean="0">
                <a:solidFill>
                  <a:schemeClr val="bg1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  <a:ea typeface="+mn-ea"/>
              </a:rPr>
              <a:t>企业愿景</a:t>
            </a:r>
            <a:endParaRPr lang="id-ID" sz="10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2332" y="134406"/>
            <a:ext cx="584201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7A5DDAD3-E743-4B29-A948-63E93E36D1BF}" type="slidenum">
              <a:rPr lang="id-ID" smtClean="0"/>
            </a:fld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"/>
            <a:ext cx="12192000" cy="4867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CF9BB31-60D2-4BE9-92FE-A8798CD84CF0}" type="datetime1">
              <a:rPr lang="id-ID" smtClean="0"/>
            </a:fld>
            <a:endParaRPr lang="id-ID"/>
          </a:p>
        </p:txBody>
      </p:sp>
      <p:sp>
        <p:nvSpPr>
          <p:cNvPr id="8" name="Oval 7"/>
          <p:cNvSpPr/>
          <p:nvPr userDrawn="1"/>
        </p:nvSpPr>
        <p:spPr>
          <a:xfrm>
            <a:off x="11540067" y="101600"/>
            <a:ext cx="448733" cy="448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997033" y="6290588"/>
            <a:ext cx="41959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www.</a:t>
            </a:r>
            <a:r>
              <a:rPr lang="zh-CN" altLang="en-US" sz="1200" dirty="0" smtClean="0">
                <a:solidFill>
                  <a:schemeClr val="accent1"/>
                </a:solidFill>
                <a:latin typeface="+mn-ea"/>
                <a:ea typeface="+mn-ea"/>
              </a:rPr>
              <a:t>企业网址</a:t>
            </a:r>
            <a:r>
              <a:rPr lang="en-US" altLang="zh-CN" sz="1200" dirty="0" smtClean="0">
                <a:solidFill>
                  <a:schemeClr val="accent1"/>
                </a:solidFill>
                <a:latin typeface="+mn-ea"/>
                <a:ea typeface="+mn-ea"/>
              </a:rPr>
              <a:t>.</a:t>
            </a:r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com</a:t>
            </a:r>
            <a:endParaRPr lang="id-ID" sz="1200" dirty="0" smtClean="0">
              <a:solidFill>
                <a:schemeClr val="accent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企业名称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宣传口号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企业愿景</a:t>
            </a:r>
            <a:endParaRPr lang="id-ID" sz="1000" dirty="0" smtClean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2332" y="134406"/>
            <a:ext cx="584201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7A5DDAD3-E743-4B29-A948-63E93E36D1BF}" type="slidenum">
              <a:rPr lang="id-ID" smtClean="0"/>
            </a:fld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540067" y="101600"/>
            <a:ext cx="448733" cy="448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997033" y="6290588"/>
            <a:ext cx="41959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 smtClean="0">
                <a:solidFill>
                  <a:schemeClr val="tx1"/>
                </a:solidFill>
                <a:latin typeface="+mn-ea"/>
                <a:ea typeface="+mn-ea"/>
              </a:rPr>
              <a:t>www.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ea typeface="+mn-ea"/>
              </a:rPr>
              <a:t>企业网址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r>
              <a:rPr lang="id-ID" sz="1200" dirty="0" smtClean="0">
                <a:solidFill>
                  <a:schemeClr val="tx1"/>
                </a:solidFill>
                <a:latin typeface="+mn-ea"/>
                <a:ea typeface="+mn-ea"/>
              </a:rPr>
              <a:t>com</a:t>
            </a:r>
            <a:endParaRPr lang="id-ID" sz="12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+mn-ea"/>
                <a:ea typeface="+mn-ea"/>
              </a:rPr>
              <a:t>企业名称</a:t>
            </a:r>
            <a:r>
              <a:rPr lang="en-US" altLang="zh-CN" sz="1000" dirty="0" smtClean="0">
                <a:solidFill>
                  <a:schemeClr val="bg1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  <a:ea typeface="+mn-ea"/>
              </a:rPr>
              <a:t>宣传口号</a:t>
            </a:r>
            <a:r>
              <a:rPr lang="en-US" altLang="zh-CN" sz="1000" dirty="0" smtClean="0">
                <a:solidFill>
                  <a:schemeClr val="bg1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  <a:ea typeface="+mn-ea"/>
              </a:rPr>
              <a:t>企业愿景</a:t>
            </a:r>
            <a:endParaRPr lang="id-ID" sz="10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049088" y="1437205"/>
            <a:ext cx="3178527" cy="4144962"/>
          </a:xfrm>
        </p:spPr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2332" y="134406"/>
            <a:ext cx="584201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7A5DDAD3-E743-4B29-A948-63E93E36D1BF}" type="slidenum">
              <a:rPr lang="id-ID" smtClean="0"/>
            </a:fld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 Colo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11540067" y="101600"/>
            <a:ext cx="448733" cy="448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2332" y="134406"/>
            <a:ext cx="584201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7A5DDAD3-E743-4B29-A948-63E93E36D1BF}" type="slidenum">
              <a:rPr lang="id-ID" smtClean="0"/>
            </a:fld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erse Color Bu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CF9BB31-60D2-4BE9-92FE-A8798CD84CF0}" type="datetime1">
              <a:rPr lang="id-ID" smtClean="0"/>
            </a:fld>
            <a:endParaRPr lang="id-ID"/>
          </a:p>
        </p:txBody>
      </p:sp>
      <p:sp>
        <p:nvSpPr>
          <p:cNvPr id="8" name="Oval 7"/>
          <p:cNvSpPr/>
          <p:nvPr userDrawn="1"/>
        </p:nvSpPr>
        <p:spPr>
          <a:xfrm>
            <a:off x="11540067" y="101600"/>
            <a:ext cx="448733" cy="448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997033" y="6290588"/>
            <a:ext cx="41959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www.</a:t>
            </a:r>
            <a:r>
              <a:rPr lang="zh-CN" altLang="en-US" sz="1200" dirty="0" smtClean="0">
                <a:solidFill>
                  <a:schemeClr val="accent1"/>
                </a:solidFill>
                <a:latin typeface="+mn-ea"/>
                <a:ea typeface="+mn-ea"/>
              </a:rPr>
              <a:t>企业网址</a:t>
            </a:r>
            <a:r>
              <a:rPr lang="en-US" altLang="zh-CN" sz="1200" dirty="0" smtClean="0">
                <a:solidFill>
                  <a:schemeClr val="accent1"/>
                </a:solidFill>
                <a:latin typeface="+mn-ea"/>
                <a:ea typeface="+mn-ea"/>
              </a:rPr>
              <a:t>.</a:t>
            </a:r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com</a:t>
            </a:r>
            <a:endParaRPr lang="id-ID" sz="1200" dirty="0" smtClean="0">
              <a:solidFill>
                <a:schemeClr val="accent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企业名称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宣传口号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企业愿景</a:t>
            </a:r>
            <a:endParaRPr lang="id-ID" sz="1000" dirty="0" smtClean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2332" y="134406"/>
            <a:ext cx="584201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7A5DDAD3-E743-4B29-A948-63E93E36D1BF}" type="slidenum">
              <a:rPr lang="id-ID" smtClean="0"/>
            </a:fld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verse Color Bu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CF9BB31-60D2-4BE9-92FE-A8798CD84CF0}" type="datetime1">
              <a:rPr lang="id-ID" smtClean="0"/>
            </a:fld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6096000" cy="22788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096000" y="2292374"/>
            <a:ext cx="6096000" cy="22788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-994" y="4579424"/>
            <a:ext cx="6096000" cy="22788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orm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CF9BB31-60D2-4BE9-92FE-A8798CD84CF0}" type="datetime1">
              <a:rPr lang="id-ID" smtClean="0"/>
            </a:fld>
            <a:endParaRPr lang="id-ID"/>
          </a:p>
        </p:txBody>
      </p:sp>
      <p:sp>
        <p:nvSpPr>
          <p:cNvPr id="8" name="Oval 7"/>
          <p:cNvSpPr/>
          <p:nvPr userDrawn="1"/>
        </p:nvSpPr>
        <p:spPr>
          <a:xfrm>
            <a:off x="11540067" y="101600"/>
            <a:ext cx="448733" cy="4487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97734" y="134406"/>
            <a:ext cx="550334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7A5DDAD3-E743-4B29-A948-63E93E36D1BF}" type="slidenum">
              <a:rPr lang="id-ID" smtClean="0"/>
            </a:fld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997033" y="6290588"/>
            <a:ext cx="41959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www.</a:t>
            </a:r>
            <a:r>
              <a:rPr lang="zh-CN" altLang="en-US" sz="1200" dirty="0" smtClean="0">
                <a:solidFill>
                  <a:schemeClr val="accent1"/>
                </a:solidFill>
                <a:latin typeface="+mn-ea"/>
                <a:ea typeface="+mn-ea"/>
              </a:rPr>
              <a:t>企业网址</a:t>
            </a:r>
            <a:r>
              <a:rPr lang="en-US" altLang="zh-CN" sz="1200" dirty="0" smtClean="0">
                <a:solidFill>
                  <a:schemeClr val="accent1"/>
                </a:solidFill>
                <a:latin typeface="+mn-ea"/>
                <a:ea typeface="+mn-ea"/>
              </a:rPr>
              <a:t>.</a:t>
            </a:r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com</a:t>
            </a:r>
            <a:endParaRPr lang="id-ID" sz="1200" dirty="0" smtClean="0">
              <a:solidFill>
                <a:schemeClr val="accent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企业名称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宣传口号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企业愿景</a:t>
            </a:r>
            <a:endParaRPr lang="id-ID" sz="1000" dirty="0" smtClean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6" name="Freeform 71"/>
          <p:cNvSpPr>
            <a:spLocks noEditPoints="1"/>
          </p:cNvSpPr>
          <p:nvPr userDrawn="1"/>
        </p:nvSpPr>
        <p:spPr bwMode="auto">
          <a:xfrm rot="5217264">
            <a:off x="-1581350" y="-697695"/>
            <a:ext cx="4571607" cy="3890506"/>
          </a:xfrm>
          <a:custGeom>
            <a:avLst/>
            <a:gdLst>
              <a:gd name="T0" fmla="*/ 881 w 1104"/>
              <a:gd name="T1" fmla="*/ 119 h 938"/>
              <a:gd name="T2" fmla="*/ 834 w 1104"/>
              <a:gd name="T3" fmla="*/ 182 h 938"/>
              <a:gd name="T4" fmla="*/ 513 w 1104"/>
              <a:gd name="T5" fmla="*/ 191 h 938"/>
              <a:gd name="T6" fmla="*/ 17 w 1104"/>
              <a:gd name="T7" fmla="*/ 1 h 938"/>
              <a:gd name="T8" fmla="*/ 16 w 1104"/>
              <a:gd name="T9" fmla="*/ 2 h 938"/>
              <a:gd name="T10" fmla="*/ 135 w 1104"/>
              <a:gd name="T11" fmla="*/ 137 h 938"/>
              <a:gd name="T12" fmla="*/ 37 w 1104"/>
              <a:gd name="T13" fmla="*/ 496 h 938"/>
              <a:gd name="T14" fmla="*/ 502 w 1104"/>
              <a:gd name="T15" fmla="*/ 210 h 938"/>
              <a:gd name="T16" fmla="*/ 250 w 1104"/>
              <a:gd name="T17" fmla="*/ 509 h 938"/>
              <a:gd name="T18" fmla="*/ 1 w 1104"/>
              <a:gd name="T19" fmla="*/ 735 h 938"/>
              <a:gd name="T20" fmla="*/ 250 w 1104"/>
              <a:gd name="T21" fmla="*/ 770 h 938"/>
              <a:gd name="T22" fmla="*/ 823 w 1104"/>
              <a:gd name="T23" fmla="*/ 938 h 938"/>
              <a:gd name="T24" fmla="*/ 262 w 1104"/>
              <a:gd name="T25" fmla="*/ 525 h 938"/>
              <a:gd name="T26" fmla="*/ 554 w 1104"/>
              <a:gd name="T27" fmla="*/ 682 h 938"/>
              <a:gd name="T28" fmla="*/ 802 w 1104"/>
              <a:gd name="T29" fmla="*/ 802 h 938"/>
              <a:gd name="T30" fmla="*/ 1091 w 1104"/>
              <a:gd name="T31" fmla="*/ 488 h 938"/>
              <a:gd name="T32" fmla="*/ 763 w 1104"/>
              <a:gd name="T33" fmla="*/ 319 h 938"/>
              <a:gd name="T34" fmla="*/ 780 w 1104"/>
              <a:gd name="T35" fmla="*/ 288 h 938"/>
              <a:gd name="T36" fmla="*/ 855 w 1104"/>
              <a:gd name="T37" fmla="*/ 444 h 938"/>
              <a:gd name="T38" fmla="*/ 857 w 1104"/>
              <a:gd name="T39" fmla="*/ 437 h 938"/>
              <a:gd name="T40" fmla="*/ 761 w 1104"/>
              <a:gd name="T41" fmla="*/ 319 h 938"/>
              <a:gd name="T42" fmla="*/ 760 w 1104"/>
              <a:gd name="T43" fmla="*/ 320 h 938"/>
              <a:gd name="T44" fmla="*/ 760 w 1104"/>
              <a:gd name="T45" fmla="*/ 320 h 938"/>
              <a:gd name="T46" fmla="*/ 742 w 1104"/>
              <a:gd name="T47" fmla="*/ 311 h 938"/>
              <a:gd name="T48" fmla="*/ 524 w 1104"/>
              <a:gd name="T49" fmla="*/ 211 h 938"/>
              <a:gd name="T50" fmla="*/ 493 w 1104"/>
              <a:gd name="T51" fmla="*/ 228 h 938"/>
              <a:gd name="T52" fmla="*/ 739 w 1104"/>
              <a:gd name="T53" fmla="*/ 356 h 938"/>
              <a:gd name="T54" fmla="*/ 260 w 1104"/>
              <a:gd name="T55" fmla="*/ 514 h 938"/>
              <a:gd name="T56" fmla="*/ 855 w 1104"/>
              <a:gd name="T57" fmla="*/ 445 h 938"/>
              <a:gd name="T58" fmla="*/ 858 w 1104"/>
              <a:gd name="T59" fmla="*/ 435 h 938"/>
              <a:gd name="T60" fmla="*/ 1079 w 1104"/>
              <a:gd name="T61" fmla="*/ 475 h 938"/>
              <a:gd name="T62" fmla="*/ 863 w 1104"/>
              <a:gd name="T63" fmla="*/ 131 h 938"/>
              <a:gd name="T64" fmla="*/ 1083 w 1104"/>
              <a:gd name="T65" fmla="*/ 465 h 938"/>
              <a:gd name="T66" fmla="*/ 773 w 1104"/>
              <a:gd name="T67" fmla="*/ 286 h 938"/>
              <a:gd name="T68" fmla="*/ 525 w 1104"/>
              <a:gd name="T69" fmla="*/ 207 h 938"/>
              <a:gd name="T70" fmla="*/ 833 w 1104"/>
              <a:gd name="T71" fmla="*/ 184 h 938"/>
              <a:gd name="T72" fmla="*/ 161 w 1104"/>
              <a:gd name="T73" fmla="*/ 139 h 938"/>
              <a:gd name="T74" fmla="*/ 19 w 1104"/>
              <a:gd name="T75" fmla="*/ 4 h 938"/>
              <a:gd name="T76" fmla="*/ 145 w 1104"/>
              <a:gd name="T77" fmla="*/ 150 h 938"/>
              <a:gd name="T78" fmla="*/ 500 w 1104"/>
              <a:gd name="T79" fmla="*/ 204 h 938"/>
              <a:gd name="T80" fmla="*/ 239 w 1104"/>
              <a:gd name="T81" fmla="*/ 528 h 938"/>
              <a:gd name="T82" fmla="*/ 237 w 1104"/>
              <a:gd name="T83" fmla="*/ 755 h 938"/>
              <a:gd name="T84" fmla="*/ 262 w 1104"/>
              <a:gd name="T85" fmla="*/ 759 h 938"/>
              <a:gd name="T86" fmla="*/ 261 w 1104"/>
              <a:gd name="T87" fmla="*/ 527 h 938"/>
              <a:gd name="T88" fmla="*/ 262 w 1104"/>
              <a:gd name="T89" fmla="*/ 517 h 938"/>
              <a:gd name="T90" fmla="*/ 543 w 1104"/>
              <a:gd name="T91" fmla="*/ 663 h 938"/>
              <a:gd name="T92" fmla="*/ 566 w 1104"/>
              <a:gd name="T93" fmla="*/ 675 h 938"/>
              <a:gd name="T94" fmla="*/ 1080 w 1104"/>
              <a:gd name="T95" fmla="*/ 480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04" h="938">
                <a:moveTo>
                  <a:pt x="1091" y="462"/>
                </a:moveTo>
                <a:cubicBezTo>
                  <a:pt x="1089" y="462"/>
                  <a:pt x="1087" y="463"/>
                  <a:pt x="1085" y="464"/>
                </a:cubicBezTo>
                <a:cubicBezTo>
                  <a:pt x="875" y="130"/>
                  <a:pt x="875" y="130"/>
                  <a:pt x="875" y="130"/>
                </a:cubicBezTo>
                <a:cubicBezTo>
                  <a:pt x="879" y="127"/>
                  <a:pt x="881" y="123"/>
                  <a:pt x="881" y="119"/>
                </a:cubicBezTo>
                <a:cubicBezTo>
                  <a:pt x="881" y="112"/>
                  <a:pt x="875" y="106"/>
                  <a:pt x="868" y="106"/>
                </a:cubicBezTo>
                <a:cubicBezTo>
                  <a:pt x="861" y="106"/>
                  <a:pt x="855" y="112"/>
                  <a:pt x="855" y="119"/>
                </a:cubicBezTo>
                <a:cubicBezTo>
                  <a:pt x="855" y="124"/>
                  <a:pt x="858" y="128"/>
                  <a:pt x="861" y="130"/>
                </a:cubicBezTo>
                <a:cubicBezTo>
                  <a:pt x="834" y="182"/>
                  <a:pt x="834" y="182"/>
                  <a:pt x="834" y="182"/>
                </a:cubicBezTo>
                <a:cubicBezTo>
                  <a:pt x="674" y="1"/>
                  <a:pt x="674" y="1"/>
                  <a:pt x="674" y="1"/>
                </a:cubicBezTo>
                <a:cubicBezTo>
                  <a:pt x="673" y="0"/>
                  <a:pt x="673" y="0"/>
                  <a:pt x="673" y="0"/>
                </a:cubicBezTo>
                <a:cubicBezTo>
                  <a:pt x="520" y="193"/>
                  <a:pt x="520" y="193"/>
                  <a:pt x="520" y="193"/>
                </a:cubicBezTo>
                <a:cubicBezTo>
                  <a:pt x="518" y="192"/>
                  <a:pt x="516" y="191"/>
                  <a:pt x="513" y="191"/>
                </a:cubicBezTo>
                <a:cubicBezTo>
                  <a:pt x="509" y="191"/>
                  <a:pt x="505" y="194"/>
                  <a:pt x="502" y="197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16" y="1"/>
                  <a:pt x="16" y="1"/>
                  <a:pt x="16" y="1"/>
                </a:cubicBezTo>
                <a:cubicBezTo>
                  <a:pt x="16" y="1"/>
                  <a:pt x="16" y="1"/>
                  <a:pt x="16" y="1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38" y="129"/>
                  <a:pt x="138" y="129"/>
                  <a:pt x="138" y="129"/>
                </a:cubicBezTo>
                <a:cubicBezTo>
                  <a:pt x="136" y="131"/>
                  <a:pt x="135" y="134"/>
                  <a:pt x="135" y="137"/>
                </a:cubicBezTo>
                <a:cubicBezTo>
                  <a:pt x="135" y="143"/>
                  <a:pt x="139" y="147"/>
                  <a:pt x="144" y="149"/>
                </a:cubicBezTo>
                <a:cubicBezTo>
                  <a:pt x="52" y="484"/>
                  <a:pt x="52" y="484"/>
                  <a:pt x="52" y="484"/>
                </a:cubicBezTo>
                <a:cubicBezTo>
                  <a:pt x="52" y="484"/>
                  <a:pt x="51" y="483"/>
                  <a:pt x="50" y="483"/>
                </a:cubicBezTo>
                <a:cubicBezTo>
                  <a:pt x="43" y="483"/>
                  <a:pt x="37" y="489"/>
                  <a:pt x="37" y="496"/>
                </a:cubicBezTo>
                <a:cubicBezTo>
                  <a:pt x="37" y="503"/>
                  <a:pt x="43" y="509"/>
                  <a:pt x="50" y="509"/>
                </a:cubicBezTo>
                <a:cubicBezTo>
                  <a:pt x="57" y="509"/>
                  <a:pt x="63" y="503"/>
                  <a:pt x="63" y="496"/>
                </a:cubicBezTo>
                <a:cubicBezTo>
                  <a:pt x="63" y="494"/>
                  <a:pt x="62" y="492"/>
                  <a:pt x="61" y="490"/>
                </a:cubicBezTo>
                <a:cubicBezTo>
                  <a:pt x="502" y="210"/>
                  <a:pt x="502" y="210"/>
                  <a:pt x="502" y="210"/>
                </a:cubicBezTo>
                <a:cubicBezTo>
                  <a:pt x="503" y="211"/>
                  <a:pt x="503" y="212"/>
                  <a:pt x="504" y="213"/>
                </a:cubicBezTo>
                <a:cubicBezTo>
                  <a:pt x="495" y="224"/>
                  <a:pt x="495" y="224"/>
                  <a:pt x="495" y="224"/>
                </a:cubicBezTo>
                <a:cubicBezTo>
                  <a:pt x="255" y="510"/>
                  <a:pt x="255" y="510"/>
                  <a:pt x="255" y="510"/>
                </a:cubicBezTo>
                <a:cubicBezTo>
                  <a:pt x="254" y="509"/>
                  <a:pt x="252" y="509"/>
                  <a:pt x="250" y="509"/>
                </a:cubicBezTo>
                <a:cubicBezTo>
                  <a:pt x="243" y="509"/>
                  <a:pt x="237" y="514"/>
                  <a:pt x="237" y="521"/>
                </a:cubicBezTo>
                <a:cubicBezTo>
                  <a:pt x="237" y="523"/>
                  <a:pt x="238" y="525"/>
                  <a:pt x="238" y="527"/>
                </a:cubicBezTo>
                <a:cubicBezTo>
                  <a:pt x="0" y="735"/>
                  <a:pt x="0" y="735"/>
                  <a:pt x="0" y="735"/>
                </a:cubicBezTo>
                <a:cubicBezTo>
                  <a:pt x="1" y="735"/>
                  <a:pt x="1" y="735"/>
                  <a:pt x="1" y="735"/>
                </a:cubicBezTo>
                <a:cubicBezTo>
                  <a:pt x="1" y="736"/>
                  <a:pt x="1" y="736"/>
                  <a:pt x="1" y="736"/>
                </a:cubicBezTo>
                <a:cubicBezTo>
                  <a:pt x="237" y="756"/>
                  <a:pt x="237" y="756"/>
                  <a:pt x="237" y="756"/>
                </a:cubicBezTo>
                <a:cubicBezTo>
                  <a:pt x="237" y="756"/>
                  <a:pt x="237" y="757"/>
                  <a:pt x="237" y="757"/>
                </a:cubicBezTo>
                <a:cubicBezTo>
                  <a:pt x="237" y="764"/>
                  <a:pt x="243" y="770"/>
                  <a:pt x="250" y="770"/>
                </a:cubicBezTo>
                <a:cubicBezTo>
                  <a:pt x="256" y="770"/>
                  <a:pt x="260" y="766"/>
                  <a:pt x="262" y="760"/>
                </a:cubicBezTo>
                <a:cubicBezTo>
                  <a:pt x="810" y="923"/>
                  <a:pt x="810" y="923"/>
                  <a:pt x="810" y="923"/>
                </a:cubicBezTo>
                <a:cubicBezTo>
                  <a:pt x="810" y="924"/>
                  <a:pt x="810" y="924"/>
                  <a:pt x="810" y="925"/>
                </a:cubicBezTo>
                <a:cubicBezTo>
                  <a:pt x="810" y="932"/>
                  <a:pt x="816" y="938"/>
                  <a:pt x="823" y="938"/>
                </a:cubicBezTo>
                <a:cubicBezTo>
                  <a:pt x="830" y="938"/>
                  <a:pt x="835" y="932"/>
                  <a:pt x="835" y="925"/>
                </a:cubicBezTo>
                <a:cubicBezTo>
                  <a:pt x="835" y="918"/>
                  <a:pt x="830" y="912"/>
                  <a:pt x="823" y="912"/>
                </a:cubicBezTo>
                <a:cubicBezTo>
                  <a:pt x="818" y="912"/>
                  <a:pt x="814" y="915"/>
                  <a:pt x="811" y="919"/>
                </a:cubicBezTo>
                <a:cubicBezTo>
                  <a:pt x="262" y="525"/>
                  <a:pt x="262" y="525"/>
                  <a:pt x="262" y="525"/>
                </a:cubicBezTo>
                <a:cubicBezTo>
                  <a:pt x="262" y="525"/>
                  <a:pt x="262" y="525"/>
                  <a:pt x="262" y="525"/>
                </a:cubicBezTo>
                <a:cubicBezTo>
                  <a:pt x="542" y="665"/>
                  <a:pt x="542" y="665"/>
                  <a:pt x="542" y="665"/>
                </a:cubicBezTo>
                <a:cubicBezTo>
                  <a:pt x="542" y="666"/>
                  <a:pt x="541" y="668"/>
                  <a:pt x="541" y="670"/>
                </a:cubicBezTo>
                <a:cubicBezTo>
                  <a:pt x="541" y="677"/>
                  <a:pt x="547" y="682"/>
                  <a:pt x="554" y="682"/>
                </a:cubicBezTo>
                <a:cubicBezTo>
                  <a:pt x="559" y="682"/>
                  <a:pt x="563" y="680"/>
                  <a:pt x="565" y="676"/>
                </a:cubicBezTo>
                <a:cubicBezTo>
                  <a:pt x="791" y="784"/>
                  <a:pt x="791" y="784"/>
                  <a:pt x="791" y="784"/>
                </a:cubicBezTo>
                <a:cubicBezTo>
                  <a:pt x="790" y="785"/>
                  <a:pt x="790" y="787"/>
                  <a:pt x="790" y="789"/>
                </a:cubicBezTo>
                <a:cubicBezTo>
                  <a:pt x="790" y="796"/>
                  <a:pt x="795" y="802"/>
                  <a:pt x="802" y="802"/>
                </a:cubicBezTo>
                <a:cubicBezTo>
                  <a:pt x="809" y="802"/>
                  <a:pt x="815" y="796"/>
                  <a:pt x="815" y="789"/>
                </a:cubicBezTo>
                <a:cubicBezTo>
                  <a:pt x="815" y="786"/>
                  <a:pt x="814" y="784"/>
                  <a:pt x="813" y="782"/>
                </a:cubicBezTo>
                <a:cubicBezTo>
                  <a:pt x="1083" y="485"/>
                  <a:pt x="1083" y="485"/>
                  <a:pt x="1083" y="485"/>
                </a:cubicBezTo>
                <a:cubicBezTo>
                  <a:pt x="1085" y="487"/>
                  <a:pt x="1088" y="488"/>
                  <a:pt x="1091" y="488"/>
                </a:cubicBezTo>
                <a:cubicBezTo>
                  <a:pt x="1098" y="488"/>
                  <a:pt x="1104" y="482"/>
                  <a:pt x="1104" y="475"/>
                </a:cubicBezTo>
                <a:cubicBezTo>
                  <a:pt x="1104" y="468"/>
                  <a:pt x="1098" y="462"/>
                  <a:pt x="1091" y="462"/>
                </a:cubicBezTo>
                <a:close/>
                <a:moveTo>
                  <a:pt x="1080" y="469"/>
                </a:moveTo>
                <a:cubicBezTo>
                  <a:pt x="763" y="319"/>
                  <a:pt x="763" y="319"/>
                  <a:pt x="763" y="319"/>
                </a:cubicBezTo>
                <a:cubicBezTo>
                  <a:pt x="768" y="310"/>
                  <a:pt x="768" y="310"/>
                  <a:pt x="768" y="310"/>
                </a:cubicBezTo>
                <a:cubicBezTo>
                  <a:pt x="769" y="311"/>
                  <a:pt x="771" y="312"/>
                  <a:pt x="773" y="312"/>
                </a:cubicBezTo>
                <a:cubicBezTo>
                  <a:pt x="781" y="312"/>
                  <a:pt x="786" y="306"/>
                  <a:pt x="786" y="299"/>
                </a:cubicBezTo>
                <a:cubicBezTo>
                  <a:pt x="786" y="295"/>
                  <a:pt x="784" y="291"/>
                  <a:pt x="780" y="288"/>
                </a:cubicBezTo>
                <a:cubicBezTo>
                  <a:pt x="834" y="185"/>
                  <a:pt x="834" y="185"/>
                  <a:pt x="834" y="185"/>
                </a:cubicBezTo>
                <a:cubicBezTo>
                  <a:pt x="1082" y="466"/>
                  <a:pt x="1082" y="466"/>
                  <a:pt x="1082" y="466"/>
                </a:cubicBezTo>
                <a:cubicBezTo>
                  <a:pt x="1081" y="467"/>
                  <a:pt x="1081" y="468"/>
                  <a:pt x="1080" y="469"/>
                </a:cubicBezTo>
                <a:close/>
                <a:moveTo>
                  <a:pt x="855" y="444"/>
                </a:moveTo>
                <a:cubicBezTo>
                  <a:pt x="676" y="465"/>
                  <a:pt x="676" y="465"/>
                  <a:pt x="676" y="465"/>
                </a:cubicBezTo>
                <a:cubicBezTo>
                  <a:pt x="703" y="420"/>
                  <a:pt x="703" y="420"/>
                  <a:pt x="703" y="420"/>
                </a:cubicBezTo>
                <a:cubicBezTo>
                  <a:pt x="740" y="357"/>
                  <a:pt x="740" y="357"/>
                  <a:pt x="740" y="357"/>
                </a:cubicBezTo>
                <a:cubicBezTo>
                  <a:pt x="857" y="437"/>
                  <a:pt x="857" y="437"/>
                  <a:pt x="857" y="437"/>
                </a:cubicBezTo>
                <a:cubicBezTo>
                  <a:pt x="856" y="438"/>
                  <a:pt x="855" y="441"/>
                  <a:pt x="855" y="443"/>
                </a:cubicBezTo>
                <a:cubicBezTo>
                  <a:pt x="855" y="443"/>
                  <a:pt x="855" y="444"/>
                  <a:pt x="855" y="444"/>
                </a:cubicBezTo>
                <a:close/>
                <a:moveTo>
                  <a:pt x="766" y="310"/>
                </a:moveTo>
                <a:cubicBezTo>
                  <a:pt x="761" y="319"/>
                  <a:pt x="761" y="319"/>
                  <a:pt x="761" y="319"/>
                </a:cubicBezTo>
                <a:cubicBezTo>
                  <a:pt x="746" y="311"/>
                  <a:pt x="746" y="311"/>
                  <a:pt x="746" y="311"/>
                </a:cubicBezTo>
                <a:cubicBezTo>
                  <a:pt x="762" y="305"/>
                  <a:pt x="762" y="305"/>
                  <a:pt x="762" y="305"/>
                </a:cubicBezTo>
                <a:cubicBezTo>
                  <a:pt x="763" y="307"/>
                  <a:pt x="764" y="308"/>
                  <a:pt x="766" y="310"/>
                </a:cubicBezTo>
                <a:close/>
                <a:moveTo>
                  <a:pt x="760" y="320"/>
                </a:moveTo>
                <a:cubicBezTo>
                  <a:pt x="740" y="355"/>
                  <a:pt x="740" y="355"/>
                  <a:pt x="740" y="355"/>
                </a:cubicBezTo>
                <a:cubicBezTo>
                  <a:pt x="702" y="330"/>
                  <a:pt x="702" y="330"/>
                  <a:pt x="702" y="330"/>
                </a:cubicBezTo>
                <a:cubicBezTo>
                  <a:pt x="744" y="312"/>
                  <a:pt x="744" y="312"/>
                  <a:pt x="744" y="312"/>
                </a:cubicBezTo>
                <a:lnTo>
                  <a:pt x="760" y="320"/>
                </a:lnTo>
                <a:close/>
                <a:moveTo>
                  <a:pt x="701" y="329"/>
                </a:moveTo>
                <a:cubicBezTo>
                  <a:pt x="525" y="209"/>
                  <a:pt x="525" y="209"/>
                  <a:pt x="525" y="209"/>
                </a:cubicBezTo>
                <a:cubicBezTo>
                  <a:pt x="525" y="209"/>
                  <a:pt x="525" y="209"/>
                  <a:pt x="525" y="209"/>
                </a:cubicBezTo>
                <a:cubicBezTo>
                  <a:pt x="742" y="311"/>
                  <a:pt x="742" y="311"/>
                  <a:pt x="742" y="311"/>
                </a:cubicBezTo>
                <a:lnTo>
                  <a:pt x="701" y="329"/>
                </a:lnTo>
                <a:close/>
                <a:moveTo>
                  <a:pt x="505" y="214"/>
                </a:moveTo>
                <a:cubicBezTo>
                  <a:pt x="507" y="215"/>
                  <a:pt x="510" y="217"/>
                  <a:pt x="513" y="217"/>
                </a:cubicBezTo>
                <a:cubicBezTo>
                  <a:pt x="518" y="217"/>
                  <a:pt x="522" y="214"/>
                  <a:pt x="524" y="211"/>
                </a:cubicBezTo>
                <a:cubicBezTo>
                  <a:pt x="699" y="329"/>
                  <a:pt x="699" y="329"/>
                  <a:pt x="699" y="329"/>
                </a:cubicBezTo>
                <a:cubicBezTo>
                  <a:pt x="259" y="513"/>
                  <a:pt x="259" y="513"/>
                  <a:pt x="259" y="513"/>
                </a:cubicBezTo>
                <a:cubicBezTo>
                  <a:pt x="259" y="512"/>
                  <a:pt x="258" y="511"/>
                  <a:pt x="257" y="511"/>
                </a:cubicBezTo>
                <a:cubicBezTo>
                  <a:pt x="493" y="228"/>
                  <a:pt x="493" y="228"/>
                  <a:pt x="493" y="228"/>
                </a:cubicBezTo>
                <a:lnTo>
                  <a:pt x="505" y="214"/>
                </a:lnTo>
                <a:close/>
                <a:moveTo>
                  <a:pt x="260" y="514"/>
                </a:moveTo>
                <a:cubicBezTo>
                  <a:pt x="701" y="330"/>
                  <a:pt x="701" y="330"/>
                  <a:pt x="701" y="330"/>
                </a:cubicBezTo>
                <a:cubicBezTo>
                  <a:pt x="739" y="356"/>
                  <a:pt x="739" y="356"/>
                  <a:pt x="739" y="356"/>
                </a:cubicBezTo>
                <a:cubicBezTo>
                  <a:pt x="701" y="420"/>
                  <a:pt x="701" y="420"/>
                  <a:pt x="701" y="420"/>
                </a:cubicBezTo>
                <a:cubicBezTo>
                  <a:pt x="674" y="466"/>
                  <a:pt x="674" y="466"/>
                  <a:pt x="674" y="466"/>
                </a:cubicBezTo>
                <a:cubicBezTo>
                  <a:pt x="261" y="515"/>
                  <a:pt x="261" y="515"/>
                  <a:pt x="261" y="515"/>
                </a:cubicBezTo>
                <a:cubicBezTo>
                  <a:pt x="261" y="515"/>
                  <a:pt x="261" y="514"/>
                  <a:pt x="260" y="514"/>
                </a:cubicBezTo>
                <a:close/>
                <a:moveTo>
                  <a:pt x="566" y="665"/>
                </a:moveTo>
                <a:cubicBezTo>
                  <a:pt x="565" y="662"/>
                  <a:pt x="563" y="661"/>
                  <a:pt x="562" y="659"/>
                </a:cubicBezTo>
                <a:cubicBezTo>
                  <a:pt x="675" y="467"/>
                  <a:pt x="675" y="467"/>
                  <a:pt x="675" y="467"/>
                </a:cubicBezTo>
                <a:cubicBezTo>
                  <a:pt x="855" y="445"/>
                  <a:pt x="855" y="445"/>
                  <a:pt x="855" y="445"/>
                </a:cubicBezTo>
                <a:cubicBezTo>
                  <a:pt x="857" y="451"/>
                  <a:pt x="862" y="456"/>
                  <a:pt x="868" y="456"/>
                </a:cubicBezTo>
                <a:cubicBezTo>
                  <a:pt x="875" y="456"/>
                  <a:pt x="881" y="450"/>
                  <a:pt x="881" y="443"/>
                </a:cubicBezTo>
                <a:cubicBezTo>
                  <a:pt x="881" y="436"/>
                  <a:pt x="875" y="430"/>
                  <a:pt x="868" y="430"/>
                </a:cubicBezTo>
                <a:cubicBezTo>
                  <a:pt x="864" y="430"/>
                  <a:pt x="860" y="432"/>
                  <a:pt x="858" y="435"/>
                </a:cubicBezTo>
                <a:cubicBezTo>
                  <a:pt x="741" y="356"/>
                  <a:pt x="741" y="356"/>
                  <a:pt x="741" y="356"/>
                </a:cubicBezTo>
                <a:cubicBezTo>
                  <a:pt x="762" y="320"/>
                  <a:pt x="762" y="320"/>
                  <a:pt x="762" y="320"/>
                </a:cubicBezTo>
                <a:cubicBezTo>
                  <a:pt x="1080" y="470"/>
                  <a:pt x="1080" y="470"/>
                  <a:pt x="1080" y="470"/>
                </a:cubicBezTo>
                <a:cubicBezTo>
                  <a:pt x="1079" y="472"/>
                  <a:pt x="1079" y="473"/>
                  <a:pt x="1079" y="475"/>
                </a:cubicBezTo>
                <a:cubicBezTo>
                  <a:pt x="1079" y="476"/>
                  <a:pt x="1079" y="477"/>
                  <a:pt x="1079" y="479"/>
                </a:cubicBezTo>
                <a:cubicBezTo>
                  <a:pt x="786" y="585"/>
                  <a:pt x="786" y="585"/>
                  <a:pt x="786" y="585"/>
                </a:cubicBezTo>
                <a:lnTo>
                  <a:pt x="566" y="665"/>
                </a:lnTo>
                <a:close/>
                <a:moveTo>
                  <a:pt x="863" y="131"/>
                </a:moveTo>
                <a:cubicBezTo>
                  <a:pt x="864" y="132"/>
                  <a:pt x="866" y="132"/>
                  <a:pt x="868" y="132"/>
                </a:cubicBezTo>
                <a:cubicBezTo>
                  <a:pt x="870" y="132"/>
                  <a:pt x="872" y="131"/>
                  <a:pt x="874" y="130"/>
                </a:cubicBezTo>
                <a:cubicBezTo>
                  <a:pt x="1084" y="465"/>
                  <a:pt x="1084" y="465"/>
                  <a:pt x="1084" y="465"/>
                </a:cubicBezTo>
                <a:cubicBezTo>
                  <a:pt x="1084" y="465"/>
                  <a:pt x="1084" y="465"/>
                  <a:pt x="1083" y="465"/>
                </a:cubicBezTo>
                <a:cubicBezTo>
                  <a:pt x="835" y="184"/>
                  <a:pt x="835" y="184"/>
                  <a:pt x="835" y="184"/>
                </a:cubicBezTo>
                <a:lnTo>
                  <a:pt x="863" y="131"/>
                </a:lnTo>
                <a:close/>
                <a:moveTo>
                  <a:pt x="779" y="288"/>
                </a:moveTo>
                <a:cubicBezTo>
                  <a:pt x="777" y="287"/>
                  <a:pt x="775" y="286"/>
                  <a:pt x="773" y="286"/>
                </a:cubicBezTo>
                <a:cubicBezTo>
                  <a:pt x="766" y="286"/>
                  <a:pt x="761" y="292"/>
                  <a:pt x="761" y="299"/>
                </a:cubicBezTo>
                <a:cubicBezTo>
                  <a:pt x="761" y="301"/>
                  <a:pt x="761" y="302"/>
                  <a:pt x="761" y="303"/>
                </a:cubicBezTo>
                <a:cubicBezTo>
                  <a:pt x="744" y="311"/>
                  <a:pt x="744" y="311"/>
                  <a:pt x="744" y="311"/>
                </a:cubicBezTo>
                <a:cubicBezTo>
                  <a:pt x="525" y="207"/>
                  <a:pt x="525" y="207"/>
                  <a:pt x="525" y="207"/>
                </a:cubicBezTo>
                <a:cubicBezTo>
                  <a:pt x="526" y="206"/>
                  <a:pt x="526" y="205"/>
                  <a:pt x="526" y="204"/>
                </a:cubicBezTo>
                <a:cubicBezTo>
                  <a:pt x="526" y="200"/>
                  <a:pt x="524" y="196"/>
                  <a:pt x="521" y="194"/>
                </a:cubicBezTo>
                <a:cubicBezTo>
                  <a:pt x="673" y="2"/>
                  <a:pt x="673" y="2"/>
                  <a:pt x="673" y="2"/>
                </a:cubicBezTo>
                <a:cubicBezTo>
                  <a:pt x="833" y="184"/>
                  <a:pt x="833" y="184"/>
                  <a:pt x="833" y="184"/>
                </a:cubicBezTo>
                <a:lnTo>
                  <a:pt x="779" y="288"/>
                </a:lnTo>
                <a:close/>
                <a:moveTo>
                  <a:pt x="502" y="199"/>
                </a:moveTo>
                <a:cubicBezTo>
                  <a:pt x="502" y="199"/>
                  <a:pt x="501" y="199"/>
                  <a:pt x="501" y="200"/>
                </a:cubicBezTo>
                <a:cubicBezTo>
                  <a:pt x="161" y="139"/>
                  <a:pt x="161" y="139"/>
                  <a:pt x="161" y="139"/>
                </a:cubicBezTo>
                <a:cubicBezTo>
                  <a:pt x="161" y="138"/>
                  <a:pt x="161" y="138"/>
                  <a:pt x="161" y="137"/>
                </a:cubicBezTo>
                <a:cubicBezTo>
                  <a:pt x="161" y="130"/>
                  <a:pt x="155" y="124"/>
                  <a:pt x="148" y="124"/>
                </a:cubicBezTo>
                <a:cubicBezTo>
                  <a:pt x="145" y="124"/>
                  <a:pt x="142" y="126"/>
                  <a:pt x="139" y="128"/>
                </a:cubicBezTo>
                <a:cubicBezTo>
                  <a:pt x="19" y="4"/>
                  <a:pt x="19" y="4"/>
                  <a:pt x="19" y="4"/>
                </a:cubicBezTo>
                <a:lnTo>
                  <a:pt x="502" y="199"/>
                </a:lnTo>
                <a:close/>
                <a:moveTo>
                  <a:pt x="61" y="489"/>
                </a:moveTo>
                <a:cubicBezTo>
                  <a:pt x="59" y="487"/>
                  <a:pt x="57" y="485"/>
                  <a:pt x="54" y="484"/>
                </a:cubicBezTo>
                <a:cubicBezTo>
                  <a:pt x="145" y="150"/>
                  <a:pt x="145" y="150"/>
                  <a:pt x="145" y="150"/>
                </a:cubicBezTo>
                <a:cubicBezTo>
                  <a:pt x="146" y="150"/>
                  <a:pt x="147" y="150"/>
                  <a:pt x="148" y="150"/>
                </a:cubicBezTo>
                <a:cubicBezTo>
                  <a:pt x="154" y="150"/>
                  <a:pt x="159" y="146"/>
                  <a:pt x="160" y="140"/>
                </a:cubicBezTo>
                <a:cubicBezTo>
                  <a:pt x="501" y="201"/>
                  <a:pt x="501" y="201"/>
                  <a:pt x="501" y="201"/>
                </a:cubicBezTo>
                <a:cubicBezTo>
                  <a:pt x="501" y="202"/>
                  <a:pt x="500" y="203"/>
                  <a:pt x="500" y="204"/>
                </a:cubicBezTo>
                <a:cubicBezTo>
                  <a:pt x="500" y="206"/>
                  <a:pt x="501" y="208"/>
                  <a:pt x="502" y="209"/>
                </a:cubicBezTo>
                <a:lnTo>
                  <a:pt x="61" y="489"/>
                </a:lnTo>
                <a:close/>
                <a:moveTo>
                  <a:pt x="2" y="735"/>
                </a:moveTo>
                <a:cubicBezTo>
                  <a:pt x="239" y="528"/>
                  <a:pt x="239" y="528"/>
                  <a:pt x="239" y="528"/>
                </a:cubicBezTo>
                <a:cubicBezTo>
                  <a:pt x="241" y="531"/>
                  <a:pt x="245" y="534"/>
                  <a:pt x="249" y="534"/>
                </a:cubicBezTo>
                <a:cubicBezTo>
                  <a:pt x="252" y="744"/>
                  <a:pt x="252" y="744"/>
                  <a:pt x="252" y="744"/>
                </a:cubicBezTo>
                <a:cubicBezTo>
                  <a:pt x="251" y="744"/>
                  <a:pt x="251" y="744"/>
                  <a:pt x="250" y="744"/>
                </a:cubicBezTo>
                <a:cubicBezTo>
                  <a:pt x="244" y="744"/>
                  <a:pt x="238" y="749"/>
                  <a:pt x="237" y="755"/>
                </a:cubicBezTo>
                <a:lnTo>
                  <a:pt x="2" y="735"/>
                </a:lnTo>
                <a:close/>
                <a:moveTo>
                  <a:pt x="811" y="920"/>
                </a:moveTo>
                <a:cubicBezTo>
                  <a:pt x="811" y="921"/>
                  <a:pt x="810" y="921"/>
                  <a:pt x="810" y="922"/>
                </a:cubicBezTo>
                <a:cubicBezTo>
                  <a:pt x="262" y="759"/>
                  <a:pt x="262" y="759"/>
                  <a:pt x="262" y="759"/>
                </a:cubicBezTo>
                <a:cubicBezTo>
                  <a:pt x="263" y="758"/>
                  <a:pt x="263" y="758"/>
                  <a:pt x="263" y="757"/>
                </a:cubicBezTo>
                <a:cubicBezTo>
                  <a:pt x="263" y="751"/>
                  <a:pt x="259" y="746"/>
                  <a:pt x="253" y="744"/>
                </a:cubicBezTo>
                <a:cubicBezTo>
                  <a:pt x="251" y="534"/>
                  <a:pt x="251" y="534"/>
                  <a:pt x="251" y="534"/>
                </a:cubicBezTo>
                <a:cubicBezTo>
                  <a:pt x="255" y="534"/>
                  <a:pt x="259" y="531"/>
                  <a:pt x="261" y="527"/>
                </a:cubicBezTo>
                <a:lnTo>
                  <a:pt x="811" y="920"/>
                </a:lnTo>
                <a:close/>
                <a:moveTo>
                  <a:pt x="263" y="523"/>
                </a:moveTo>
                <a:cubicBezTo>
                  <a:pt x="263" y="522"/>
                  <a:pt x="263" y="522"/>
                  <a:pt x="263" y="521"/>
                </a:cubicBezTo>
                <a:cubicBezTo>
                  <a:pt x="263" y="520"/>
                  <a:pt x="262" y="518"/>
                  <a:pt x="262" y="517"/>
                </a:cubicBezTo>
                <a:cubicBezTo>
                  <a:pt x="673" y="467"/>
                  <a:pt x="673" y="467"/>
                  <a:pt x="673" y="467"/>
                </a:cubicBezTo>
                <a:cubicBezTo>
                  <a:pt x="560" y="658"/>
                  <a:pt x="560" y="658"/>
                  <a:pt x="560" y="658"/>
                </a:cubicBezTo>
                <a:cubicBezTo>
                  <a:pt x="558" y="657"/>
                  <a:pt x="556" y="657"/>
                  <a:pt x="554" y="657"/>
                </a:cubicBezTo>
                <a:cubicBezTo>
                  <a:pt x="549" y="657"/>
                  <a:pt x="545" y="660"/>
                  <a:pt x="543" y="663"/>
                </a:cubicBezTo>
                <a:lnTo>
                  <a:pt x="263" y="523"/>
                </a:lnTo>
                <a:close/>
                <a:moveTo>
                  <a:pt x="802" y="777"/>
                </a:moveTo>
                <a:cubicBezTo>
                  <a:pt x="798" y="777"/>
                  <a:pt x="794" y="779"/>
                  <a:pt x="792" y="782"/>
                </a:cubicBezTo>
                <a:cubicBezTo>
                  <a:pt x="566" y="675"/>
                  <a:pt x="566" y="675"/>
                  <a:pt x="566" y="675"/>
                </a:cubicBezTo>
                <a:cubicBezTo>
                  <a:pt x="567" y="673"/>
                  <a:pt x="567" y="671"/>
                  <a:pt x="567" y="670"/>
                </a:cubicBezTo>
                <a:cubicBezTo>
                  <a:pt x="567" y="668"/>
                  <a:pt x="567" y="667"/>
                  <a:pt x="566" y="666"/>
                </a:cubicBezTo>
                <a:cubicBezTo>
                  <a:pt x="777" y="590"/>
                  <a:pt x="777" y="590"/>
                  <a:pt x="777" y="590"/>
                </a:cubicBezTo>
                <a:cubicBezTo>
                  <a:pt x="1080" y="480"/>
                  <a:pt x="1080" y="480"/>
                  <a:pt x="1080" y="480"/>
                </a:cubicBezTo>
                <a:cubicBezTo>
                  <a:pt x="1080" y="481"/>
                  <a:pt x="1081" y="483"/>
                  <a:pt x="1082" y="484"/>
                </a:cubicBezTo>
                <a:cubicBezTo>
                  <a:pt x="812" y="781"/>
                  <a:pt x="812" y="781"/>
                  <a:pt x="812" y="781"/>
                </a:cubicBezTo>
                <a:cubicBezTo>
                  <a:pt x="809" y="778"/>
                  <a:pt x="806" y="777"/>
                  <a:pt x="802" y="777"/>
                </a:cubicBezTo>
                <a:close/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471475"/>
            <a:ext cx="12192000" cy="2386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CF9BB31-60D2-4BE9-92FE-A8798CD84CF0}" type="datetime1">
              <a:rPr lang="id-ID" smtClean="0"/>
            </a:fld>
            <a:endParaRPr lang="id-ID"/>
          </a:p>
        </p:txBody>
      </p:sp>
      <p:sp>
        <p:nvSpPr>
          <p:cNvPr id="8" name="Oval 7"/>
          <p:cNvSpPr/>
          <p:nvPr userDrawn="1"/>
        </p:nvSpPr>
        <p:spPr>
          <a:xfrm>
            <a:off x="11540067" y="101600"/>
            <a:ext cx="448733" cy="4487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89269" y="134406"/>
            <a:ext cx="550335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7A5DDAD3-E743-4B29-A948-63E93E36D1BF}" type="slidenum">
              <a:rPr lang="id-ID" smtClean="0"/>
            </a:fld>
            <a:endParaRPr lang="id-ID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997033" y="6290588"/>
            <a:ext cx="41959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 smtClean="0">
                <a:solidFill>
                  <a:schemeClr val="tx1"/>
                </a:solidFill>
                <a:latin typeface="+mn-ea"/>
                <a:ea typeface="+mn-ea"/>
              </a:rPr>
              <a:t>www.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ea typeface="+mn-ea"/>
              </a:rPr>
              <a:t>企业网址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r>
              <a:rPr lang="id-ID" sz="1200" dirty="0" smtClean="0">
                <a:solidFill>
                  <a:schemeClr val="tx1"/>
                </a:solidFill>
                <a:latin typeface="+mn-ea"/>
                <a:ea typeface="+mn-ea"/>
              </a:rPr>
              <a:t>com</a:t>
            </a:r>
            <a:endParaRPr lang="id-ID" sz="12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+mn-ea"/>
                <a:ea typeface="+mn-ea"/>
              </a:rPr>
              <a:t>企业名称</a:t>
            </a:r>
            <a:r>
              <a:rPr lang="en-US" altLang="zh-CN" sz="1000" dirty="0" smtClean="0">
                <a:solidFill>
                  <a:schemeClr val="bg1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  <a:ea typeface="+mn-ea"/>
              </a:rPr>
              <a:t>宣传口号</a:t>
            </a:r>
            <a:r>
              <a:rPr lang="en-US" altLang="zh-CN" sz="1000" dirty="0" smtClean="0">
                <a:solidFill>
                  <a:schemeClr val="bg1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  <a:ea typeface="+mn-ea"/>
              </a:rPr>
              <a:t>企业愿景</a:t>
            </a:r>
            <a:endParaRPr lang="id-ID" sz="10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63830"/>
            <a:ext cx="12192000" cy="19941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CF9BB31-60D2-4BE9-92FE-A8798CD84CF0}" type="datetime1">
              <a:rPr lang="id-ID" smtClean="0"/>
            </a:fld>
            <a:endParaRPr lang="id-ID"/>
          </a:p>
        </p:txBody>
      </p:sp>
      <p:sp>
        <p:nvSpPr>
          <p:cNvPr id="8" name="Oval 7"/>
          <p:cNvSpPr/>
          <p:nvPr userDrawn="1"/>
        </p:nvSpPr>
        <p:spPr>
          <a:xfrm>
            <a:off x="11540067" y="101600"/>
            <a:ext cx="448733" cy="4487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06202" y="134406"/>
            <a:ext cx="499534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7A5DDAD3-E743-4B29-A948-63E93E36D1BF}" type="slidenum">
              <a:rPr lang="id-ID" smtClean="0"/>
            </a:fld>
            <a:endParaRPr lang="id-ID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997033" y="6290588"/>
            <a:ext cx="41959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 smtClean="0">
                <a:solidFill>
                  <a:schemeClr val="tx1"/>
                </a:solidFill>
                <a:latin typeface="+mn-ea"/>
                <a:ea typeface="+mn-ea"/>
              </a:rPr>
              <a:t>www.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ea typeface="+mn-ea"/>
              </a:rPr>
              <a:t>企业网址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r>
              <a:rPr lang="id-ID" sz="1200" dirty="0" smtClean="0">
                <a:solidFill>
                  <a:schemeClr val="tx1"/>
                </a:solidFill>
                <a:latin typeface="+mn-ea"/>
                <a:ea typeface="+mn-ea"/>
              </a:rPr>
              <a:t>com</a:t>
            </a:r>
            <a:endParaRPr lang="id-ID" sz="12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+mn-ea"/>
                <a:ea typeface="+mn-ea"/>
              </a:rPr>
              <a:t>企业名称</a:t>
            </a:r>
            <a:r>
              <a:rPr lang="en-US" altLang="zh-CN" sz="1000" dirty="0" smtClean="0">
                <a:solidFill>
                  <a:schemeClr val="bg1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  <a:ea typeface="+mn-ea"/>
              </a:rPr>
              <a:t>宣传口号</a:t>
            </a:r>
            <a:r>
              <a:rPr lang="en-US" altLang="zh-CN" sz="1000" dirty="0" smtClean="0">
                <a:solidFill>
                  <a:schemeClr val="bg1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  <a:ea typeface="+mn-ea"/>
              </a:rPr>
              <a:t>企业愿景</a:t>
            </a:r>
            <a:endParaRPr lang="id-ID" sz="10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lor + Pict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11540067" y="101600"/>
            <a:ext cx="448733" cy="448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506788" y="1760538"/>
            <a:ext cx="1720850" cy="1719262"/>
          </a:xfrm>
          <a:prstGeom prst="ellipse">
            <a:avLst/>
          </a:prstGeom>
          <a:ln w="38100">
            <a:solidFill>
              <a:schemeClr val="bg1"/>
            </a:solidFill>
          </a:ln>
        </p:spPr>
        <p:txBody>
          <a:bodyPr>
            <a:normAutofit/>
          </a:bodyPr>
          <a:lstStyle>
            <a:lvl1pPr>
              <a:defRPr sz="1600"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506788" y="4028341"/>
            <a:ext cx="1720850" cy="1719262"/>
          </a:xfrm>
          <a:prstGeom prst="ellipse">
            <a:avLst/>
          </a:prstGeom>
          <a:ln w="38100">
            <a:solidFill>
              <a:schemeClr val="bg1"/>
            </a:solidFill>
          </a:ln>
        </p:spPr>
        <p:txBody>
          <a:bodyPr>
            <a:normAutofit/>
          </a:bodyPr>
          <a:lstStyle>
            <a:lvl1pPr>
              <a:defRPr sz="1600">
                <a:latin typeface="+mn-ea"/>
                <a:ea typeface="+mn-ea"/>
              </a:defRPr>
            </a:lvl1pPr>
          </a:lstStyle>
          <a:p>
            <a:endParaRPr lang="id-ID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866412" y="1760538"/>
            <a:ext cx="1720850" cy="1719262"/>
          </a:xfrm>
          <a:prstGeom prst="ellipse">
            <a:avLst/>
          </a:prstGeom>
          <a:ln w="38100">
            <a:solidFill>
              <a:schemeClr val="bg1"/>
            </a:solidFill>
          </a:ln>
        </p:spPr>
        <p:txBody>
          <a:bodyPr>
            <a:normAutofit/>
          </a:bodyPr>
          <a:lstStyle>
            <a:lvl1pPr>
              <a:defRPr sz="1600"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866412" y="4028341"/>
            <a:ext cx="1720850" cy="1719262"/>
          </a:xfrm>
          <a:prstGeom prst="ellipse">
            <a:avLst/>
          </a:prstGeom>
          <a:ln w="38100">
            <a:solidFill>
              <a:schemeClr val="bg1"/>
            </a:solidFill>
          </a:ln>
        </p:spPr>
        <p:txBody>
          <a:bodyPr>
            <a:normAutofit/>
          </a:bodyPr>
          <a:lstStyle>
            <a:lvl1pPr>
              <a:defRPr sz="1600"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2332" y="134406"/>
            <a:ext cx="584201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7A5DDAD3-E743-4B29-A948-63E93E36D1BF}" type="slidenum">
              <a:rPr lang="id-ID" smtClean="0"/>
            </a:fld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Color + Pict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11540067" y="101600"/>
            <a:ext cx="448733" cy="448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80799" y="134406"/>
            <a:ext cx="587587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7A5DDAD3-E743-4B29-A948-63E93E36D1BF}" type="slidenum">
              <a:rPr lang="id-ID" smtClean="0"/>
            </a:fld>
            <a:endParaRPr lang="id-ID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506788" y="1760538"/>
            <a:ext cx="1720850" cy="1719262"/>
          </a:xfrm>
          <a:prstGeom prst="ellipse">
            <a:avLst/>
          </a:prstGeom>
          <a:ln w="38100">
            <a:solidFill>
              <a:schemeClr val="bg1"/>
            </a:solidFill>
          </a:ln>
        </p:spPr>
        <p:txBody>
          <a:bodyPr>
            <a:normAutofit/>
          </a:bodyPr>
          <a:lstStyle>
            <a:lvl1pPr>
              <a:defRPr sz="1600"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506788" y="4028341"/>
            <a:ext cx="1720850" cy="1719262"/>
          </a:xfrm>
          <a:prstGeom prst="ellipse">
            <a:avLst/>
          </a:prstGeom>
          <a:ln w="38100">
            <a:solidFill>
              <a:schemeClr val="bg1"/>
            </a:solidFill>
          </a:ln>
        </p:spPr>
        <p:txBody>
          <a:bodyPr>
            <a:normAutofit/>
          </a:bodyPr>
          <a:lstStyle>
            <a:lvl1pPr>
              <a:defRPr sz="1600"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866412" y="1760538"/>
            <a:ext cx="1720850" cy="1719262"/>
          </a:xfrm>
          <a:prstGeom prst="ellipse">
            <a:avLst/>
          </a:prstGeom>
          <a:ln w="38100">
            <a:solidFill>
              <a:schemeClr val="bg1"/>
            </a:solidFill>
          </a:ln>
        </p:spPr>
        <p:txBody>
          <a:bodyPr>
            <a:normAutofit/>
          </a:bodyPr>
          <a:lstStyle>
            <a:lvl1pPr>
              <a:defRPr sz="1600"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866412" y="4028341"/>
            <a:ext cx="1720850" cy="1719262"/>
          </a:xfrm>
          <a:prstGeom prst="ellipse">
            <a:avLst/>
          </a:prstGeom>
          <a:ln w="38100">
            <a:solidFill>
              <a:schemeClr val="bg1"/>
            </a:solidFill>
          </a:ln>
        </p:spPr>
        <p:txBody>
          <a:bodyPr>
            <a:normAutofit/>
          </a:bodyPr>
          <a:lstStyle>
            <a:lvl1pPr>
              <a:defRPr sz="1600"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447950" y="4028341"/>
            <a:ext cx="1720850" cy="1719262"/>
          </a:xfrm>
          <a:prstGeom prst="ellipse">
            <a:avLst/>
          </a:prstGeom>
          <a:ln w="38100">
            <a:solidFill>
              <a:schemeClr val="bg1"/>
            </a:solidFill>
          </a:ln>
        </p:spPr>
        <p:txBody>
          <a:bodyPr>
            <a:normAutofit/>
          </a:bodyPr>
          <a:lstStyle>
            <a:lvl1pPr>
              <a:defRPr sz="1600"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447950" y="1822853"/>
            <a:ext cx="1720850" cy="1719262"/>
          </a:xfrm>
          <a:prstGeom prst="ellipse">
            <a:avLst/>
          </a:prstGeom>
          <a:ln w="38100">
            <a:solidFill>
              <a:schemeClr val="bg1"/>
            </a:solidFill>
          </a:ln>
        </p:spPr>
        <p:txBody>
          <a:bodyPr>
            <a:normAutofit/>
          </a:bodyPr>
          <a:lstStyle>
            <a:lvl1pPr>
              <a:defRPr sz="1600">
                <a:latin typeface="+mn-ea"/>
                <a:ea typeface="+mn-ea"/>
              </a:defRPr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11540067" y="101600"/>
            <a:ext cx="448733" cy="448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21439" y="134406"/>
            <a:ext cx="496147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7A5DDAD3-E743-4B29-A948-63E93E36D1BF}" type="slidenum">
              <a:rPr lang="id-ID" smtClean="0"/>
            </a:fld>
            <a:endParaRPr lang="id-ID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997033" y="6290588"/>
            <a:ext cx="41959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 smtClean="0">
                <a:solidFill>
                  <a:schemeClr val="tx1"/>
                </a:solidFill>
                <a:latin typeface="+mn-ea"/>
                <a:ea typeface="+mn-ea"/>
              </a:rPr>
              <a:t>www.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ea typeface="+mn-ea"/>
              </a:rPr>
              <a:t>企业网址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r>
              <a:rPr lang="id-ID" sz="1200" dirty="0" smtClean="0">
                <a:solidFill>
                  <a:schemeClr val="tx1"/>
                </a:solidFill>
                <a:latin typeface="+mn-ea"/>
                <a:ea typeface="+mn-ea"/>
              </a:rPr>
              <a:t>com</a:t>
            </a:r>
            <a:endParaRPr lang="id-ID" sz="12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+mn-ea"/>
                <a:ea typeface="+mn-ea"/>
              </a:rPr>
              <a:t>企业名称</a:t>
            </a:r>
            <a:r>
              <a:rPr lang="en-US" altLang="zh-CN" sz="1000" dirty="0" smtClean="0">
                <a:solidFill>
                  <a:schemeClr val="bg1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  <a:ea typeface="+mn-ea"/>
              </a:rPr>
              <a:t>宣传口号</a:t>
            </a:r>
            <a:r>
              <a:rPr lang="en-US" altLang="zh-CN" sz="1000" dirty="0" smtClean="0">
                <a:solidFill>
                  <a:schemeClr val="bg1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  <a:ea typeface="+mn-ea"/>
              </a:rPr>
              <a:t>企业愿景</a:t>
            </a:r>
            <a:endParaRPr lang="id-ID" sz="10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478088" y="1760538"/>
            <a:ext cx="1720850" cy="1719262"/>
          </a:xfrm>
          <a:prstGeom prst="ellipse">
            <a:avLst/>
          </a:prstGeom>
          <a:ln w="38100">
            <a:noFill/>
          </a:ln>
        </p:spPr>
        <p:txBody>
          <a:bodyPr>
            <a:normAutofit/>
          </a:bodyPr>
          <a:lstStyle>
            <a:lvl1pPr marL="0" indent="0">
              <a:buNone/>
              <a:defRPr sz="1050">
                <a:latin typeface="+mn-ea"/>
                <a:ea typeface="+mn-ea"/>
              </a:defRPr>
            </a:lvl1pPr>
          </a:lstStyle>
          <a:p>
            <a:endParaRPr lang="id-ID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478088" y="4028341"/>
            <a:ext cx="1720850" cy="1719262"/>
          </a:xfrm>
          <a:prstGeom prst="ellipse">
            <a:avLst/>
          </a:prstGeom>
          <a:ln w="38100">
            <a:noFill/>
          </a:ln>
        </p:spPr>
        <p:txBody>
          <a:bodyPr>
            <a:normAutofit/>
          </a:bodyPr>
          <a:lstStyle>
            <a:lvl1pPr>
              <a:defRPr sz="1050"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536926" y="1760538"/>
            <a:ext cx="1720850" cy="1719262"/>
          </a:xfrm>
          <a:prstGeom prst="ellipse">
            <a:avLst/>
          </a:prstGeom>
          <a:ln w="38100">
            <a:noFill/>
          </a:ln>
        </p:spPr>
        <p:txBody>
          <a:bodyPr>
            <a:normAutofit/>
          </a:bodyPr>
          <a:lstStyle>
            <a:lvl1pPr marL="0" indent="0">
              <a:buNone/>
              <a:defRPr sz="1050">
                <a:latin typeface="+mn-ea"/>
                <a:ea typeface="+mn-ea"/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536926" y="4028341"/>
            <a:ext cx="1720850" cy="1719262"/>
          </a:xfrm>
          <a:prstGeom prst="ellipse">
            <a:avLst/>
          </a:prstGeom>
          <a:ln w="38100">
            <a:noFill/>
          </a:ln>
        </p:spPr>
        <p:txBody>
          <a:bodyPr>
            <a:normAutofit/>
          </a:bodyPr>
          <a:lstStyle>
            <a:lvl1pPr>
              <a:defRPr sz="1050"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19250" y="4028341"/>
            <a:ext cx="1720850" cy="1719262"/>
          </a:xfrm>
          <a:prstGeom prst="ellipse">
            <a:avLst/>
          </a:prstGeom>
          <a:ln w="38100">
            <a:noFill/>
          </a:ln>
        </p:spPr>
        <p:txBody>
          <a:bodyPr>
            <a:normAutofit/>
          </a:bodyPr>
          <a:lstStyle>
            <a:lvl1pPr>
              <a:defRPr sz="1050"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19250" y="1822853"/>
            <a:ext cx="1720850" cy="1719262"/>
          </a:xfrm>
          <a:prstGeom prst="ellipse">
            <a:avLst/>
          </a:prstGeom>
          <a:ln w="38100">
            <a:noFill/>
          </a:ln>
        </p:spPr>
        <p:txBody>
          <a:bodyPr>
            <a:normAutofit/>
          </a:bodyPr>
          <a:lstStyle>
            <a:lvl1pPr marL="0" indent="0">
              <a:buNone/>
              <a:defRPr sz="1050">
                <a:latin typeface="+mn-ea"/>
                <a:ea typeface="+mn-ea"/>
              </a:defRPr>
            </a:lvl1pPr>
          </a:lstStyle>
          <a:p>
            <a:endParaRPr lang="id-ID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8382486" y="1812220"/>
            <a:ext cx="1720850" cy="1719262"/>
          </a:xfrm>
          <a:prstGeom prst="ellipse">
            <a:avLst/>
          </a:prstGeom>
          <a:ln w="38100">
            <a:noFill/>
          </a:ln>
        </p:spPr>
        <p:txBody>
          <a:bodyPr>
            <a:normAutofit/>
          </a:bodyPr>
          <a:lstStyle>
            <a:lvl1pPr>
              <a:defRPr sz="1050"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8382486" y="4080023"/>
            <a:ext cx="1720850" cy="1719262"/>
          </a:xfrm>
          <a:prstGeom prst="ellipse">
            <a:avLst/>
          </a:prstGeom>
          <a:ln w="38100">
            <a:noFill/>
          </a:ln>
        </p:spPr>
        <p:txBody>
          <a:bodyPr>
            <a:normAutofit/>
          </a:bodyPr>
          <a:lstStyle>
            <a:lvl1pPr>
              <a:defRPr sz="1050"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0441324" y="1812220"/>
            <a:ext cx="1720850" cy="1719262"/>
          </a:xfrm>
          <a:prstGeom prst="ellipse">
            <a:avLst/>
          </a:prstGeom>
          <a:ln w="38100">
            <a:noFill/>
          </a:ln>
        </p:spPr>
        <p:txBody>
          <a:bodyPr>
            <a:normAutofit/>
          </a:bodyPr>
          <a:lstStyle>
            <a:lvl1pPr>
              <a:defRPr sz="1050"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441324" y="4080023"/>
            <a:ext cx="1720850" cy="1719262"/>
          </a:xfrm>
          <a:prstGeom prst="ellipse">
            <a:avLst/>
          </a:prstGeom>
          <a:ln w="38100">
            <a:noFill/>
          </a:ln>
        </p:spPr>
        <p:txBody>
          <a:bodyPr>
            <a:normAutofit/>
          </a:bodyPr>
          <a:lstStyle>
            <a:lvl1pPr>
              <a:defRPr sz="1050"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323648" y="4080023"/>
            <a:ext cx="1720850" cy="1719262"/>
          </a:xfrm>
          <a:prstGeom prst="ellipse">
            <a:avLst/>
          </a:prstGeom>
          <a:ln w="38100">
            <a:noFill/>
          </a:ln>
        </p:spPr>
        <p:txBody>
          <a:bodyPr>
            <a:normAutofit/>
          </a:bodyPr>
          <a:lstStyle>
            <a:lvl1pPr>
              <a:defRPr sz="1050"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323648" y="1874535"/>
            <a:ext cx="1720850" cy="1719262"/>
          </a:xfrm>
          <a:prstGeom prst="ellipse">
            <a:avLst/>
          </a:prstGeom>
          <a:ln w="38100">
            <a:noFill/>
          </a:ln>
        </p:spPr>
        <p:txBody>
          <a:bodyPr>
            <a:normAutofit/>
          </a:bodyPr>
          <a:lstStyle>
            <a:lvl1pPr>
              <a:defRPr sz="1050"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2543960" y="-47022"/>
            <a:ext cx="1720850" cy="1719262"/>
          </a:xfrm>
          <a:prstGeom prst="ellipse">
            <a:avLst/>
          </a:prstGeom>
          <a:ln w="38100">
            <a:noFill/>
          </a:ln>
        </p:spPr>
        <p:txBody>
          <a:bodyPr>
            <a:normAutofit/>
          </a:bodyPr>
          <a:lstStyle>
            <a:lvl1pPr marL="0" indent="0">
              <a:buNone/>
              <a:defRPr sz="1050">
                <a:latin typeface="+mn-ea"/>
                <a:ea typeface="+mn-ea"/>
              </a:defRPr>
            </a:lvl1pPr>
          </a:lstStyle>
          <a:p>
            <a:endParaRPr lang="id-ID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4602798" y="-47022"/>
            <a:ext cx="1720850" cy="1719262"/>
          </a:xfrm>
          <a:prstGeom prst="ellipse">
            <a:avLst/>
          </a:prstGeom>
          <a:ln w="38100">
            <a:noFill/>
          </a:ln>
        </p:spPr>
        <p:txBody>
          <a:bodyPr>
            <a:normAutofit/>
          </a:bodyPr>
          <a:lstStyle>
            <a:lvl1pPr marL="0" indent="0">
              <a:buNone/>
              <a:defRPr sz="1050">
                <a:latin typeface="+mn-ea"/>
                <a:ea typeface="+mn-ea"/>
              </a:defRPr>
            </a:lvl1pPr>
          </a:lstStyle>
          <a:p>
            <a:endParaRPr lang="id-ID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485122" y="15293"/>
            <a:ext cx="1720850" cy="1719262"/>
          </a:xfrm>
          <a:prstGeom prst="ellipse">
            <a:avLst/>
          </a:prstGeom>
          <a:ln w="38100">
            <a:noFill/>
          </a:ln>
        </p:spPr>
        <p:txBody>
          <a:bodyPr>
            <a:normAutofit/>
          </a:bodyPr>
          <a:lstStyle>
            <a:lvl1pPr marL="0" indent="0">
              <a:buNone/>
              <a:defRPr sz="1050">
                <a:latin typeface="+mn-ea"/>
                <a:ea typeface="+mn-ea"/>
              </a:defRPr>
            </a:lvl1pPr>
          </a:lstStyle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11540067" y="101600"/>
            <a:ext cx="448733" cy="448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41760" y="134406"/>
            <a:ext cx="475827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7A5DDAD3-E743-4B29-A948-63E93E36D1BF}" type="slidenum">
              <a:rPr lang="id-ID" smtClean="0"/>
            </a:fld>
            <a:endParaRPr lang="id-ID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997033" y="6290588"/>
            <a:ext cx="41959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 smtClean="0">
                <a:solidFill>
                  <a:schemeClr val="tx1"/>
                </a:solidFill>
                <a:latin typeface="+mn-ea"/>
                <a:ea typeface="+mn-ea"/>
              </a:rPr>
              <a:t>www.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ea typeface="+mn-ea"/>
              </a:rPr>
              <a:t>企业网址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r>
              <a:rPr lang="id-ID" sz="1200" dirty="0" smtClean="0">
                <a:solidFill>
                  <a:schemeClr val="tx1"/>
                </a:solidFill>
                <a:latin typeface="+mn-ea"/>
                <a:ea typeface="+mn-ea"/>
              </a:rPr>
              <a:t>com</a:t>
            </a:r>
            <a:endParaRPr lang="id-ID" sz="12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+mn-ea"/>
                <a:ea typeface="+mn-ea"/>
              </a:rPr>
              <a:t>企业名称</a:t>
            </a:r>
            <a:r>
              <a:rPr lang="en-US" altLang="zh-CN" sz="1000" dirty="0" smtClean="0">
                <a:solidFill>
                  <a:schemeClr val="bg1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  <a:ea typeface="+mn-ea"/>
              </a:rPr>
              <a:t>宣传口号</a:t>
            </a:r>
            <a:r>
              <a:rPr lang="en-US" altLang="zh-CN" sz="1000" dirty="0" smtClean="0">
                <a:solidFill>
                  <a:schemeClr val="bg1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  <a:ea typeface="+mn-ea"/>
              </a:rPr>
              <a:t>企业愿景</a:t>
            </a:r>
            <a:endParaRPr lang="id-ID" sz="10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4575" y="2708275"/>
            <a:ext cx="2220913" cy="1436688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984549" y="2708275"/>
            <a:ext cx="2220913" cy="1436688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924523" y="2708275"/>
            <a:ext cx="2220913" cy="1436688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11540067" y="101600"/>
            <a:ext cx="448733" cy="448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41760" y="134406"/>
            <a:ext cx="475827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7A5DDAD3-E743-4B29-A948-63E93E36D1BF}" type="slidenum">
              <a:rPr lang="id-ID" smtClean="0"/>
            </a:fld>
            <a:endParaRPr lang="id-ID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997033" y="6290588"/>
            <a:ext cx="41959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 smtClean="0">
                <a:solidFill>
                  <a:schemeClr val="tx1"/>
                </a:solidFill>
                <a:latin typeface="+mn-ea"/>
                <a:ea typeface="+mn-ea"/>
              </a:rPr>
              <a:t>www.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ea typeface="+mn-ea"/>
              </a:rPr>
              <a:t>企业网址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r>
              <a:rPr lang="id-ID" sz="1200" dirty="0" smtClean="0">
                <a:solidFill>
                  <a:schemeClr val="tx1"/>
                </a:solidFill>
                <a:latin typeface="+mn-ea"/>
                <a:ea typeface="+mn-ea"/>
              </a:rPr>
              <a:t>com</a:t>
            </a:r>
            <a:endParaRPr lang="id-ID" sz="12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+mn-ea"/>
                <a:ea typeface="+mn-ea"/>
              </a:rPr>
              <a:t>企业名称</a:t>
            </a:r>
            <a:r>
              <a:rPr lang="en-US" altLang="zh-CN" sz="1000" dirty="0" smtClean="0">
                <a:solidFill>
                  <a:schemeClr val="bg1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  <a:ea typeface="+mn-ea"/>
              </a:rPr>
              <a:t>宣传口号</a:t>
            </a:r>
            <a:r>
              <a:rPr lang="en-US" altLang="zh-CN" sz="1000" dirty="0" smtClean="0">
                <a:solidFill>
                  <a:schemeClr val="bg1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  <a:ea typeface="+mn-ea"/>
              </a:rPr>
              <a:t>企业愿景</a:t>
            </a:r>
            <a:endParaRPr lang="id-ID" sz="10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ull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11540067" y="101600"/>
            <a:ext cx="448733" cy="448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41760" y="134406"/>
            <a:ext cx="475827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7A5DDAD3-E743-4B29-A948-63E93E36D1BF}" type="slidenum">
              <a:rPr lang="id-ID" smtClean="0"/>
            </a:fld>
            <a:endParaRPr lang="id-ID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997033" y="6290588"/>
            <a:ext cx="41959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 smtClean="0">
                <a:solidFill>
                  <a:schemeClr val="tx1"/>
                </a:solidFill>
                <a:latin typeface="+mn-ea"/>
                <a:ea typeface="+mn-ea"/>
              </a:rPr>
              <a:t>www.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ea typeface="+mn-ea"/>
              </a:rPr>
              <a:t>企业网址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r>
              <a:rPr lang="id-ID" sz="1200" dirty="0" smtClean="0">
                <a:solidFill>
                  <a:schemeClr val="tx1"/>
                </a:solidFill>
                <a:latin typeface="+mn-ea"/>
                <a:ea typeface="+mn-ea"/>
              </a:rPr>
              <a:t>com</a:t>
            </a:r>
            <a:endParaRPr lang="id-ID" sz="12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+mn-ea"/>
                <a:ea typeface="+mn-ea"/>
              </a:rPr>
              <a:t>企业名称</a:t>
            </a:r>
            <a:r>
              <a:rPr lang="en-US" altLang="zh-CN" sz="1000" dirty="0" smtClean="0">
                <a:solidFill>
                  <a:schemeClr val="bg1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  <a:ea typeface="+mn-ea"/>
              </a:rPr>
              <a:t>宣传口号</a:t>
            </a:r>
            <a:r>
              <a:rPr lang="en-US" altLang="zh-CN" sz="1000" dirty="0" smtClean="0">
                <a:solidFill>
                  <a:schemeClr val="bg1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  <a:ea typeface="+mn-ea"/>
              </a:rPr>
              <a:t>企业愿景</a:t>
            </a:r>
            <a:endParaRPr lang="id-ID" sz="10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19587" y="2708275"/>
            <a:ext cx="1080000" cy="108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>
                <a:latin typeface="+mn-ea"/>
                <a:ea typeface="+mn-ea"/>
              </a:defRPr>
            </a:lvl1pPr>
          </a:lstStyle>
          <a:p>
            <a:endParaRPr lang="id-ID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889548" y="2708275"/>
            <a:ext cx="1080000" cy="108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399535" y="2708275"/>
            <a:ext cx="1080000" cy="108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969548" y="2708275"/>
            <a:ext cx="1080000" cy="108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499535" y="2798275"/>
            <a:ext cx="900000" cy="90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0479535" y="2798275"/>
            <a:ext cx="900000" cy="90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>
                <a:latin typeface="+mn-ea"/>
                <a:ea typeface="+mn-ea"/>
              </a:defRPr>
            </a:lvl1pPr>
          </a:lstStyle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11540067" y="101600"/>
            <a:ext cx="448733" cy="448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41760" y="134406"/>
            <a:ext cx="475827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7A5DDAD3-E743-4B29-A948-63E93E36D1BF}" type="slidenum">
              <a:rPr lang="id-ID" smtClean="0"/>
            </a:fld>
            <a:endParaRPr lang="id-ID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997033" y="6290588"/>
            <a:ext cx="41959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 smtClean="0">
                <a:solidFill>
                  <a:schemeClr val="tx1"/>
                </a:solidFill>
                <a:latin typeface="+mn-ea"/>
                <a:ea typeface="+mn-ea"/>
              </a:rPr>
              <a:t>www.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ea typeface="+mn-ea"/>
              </a:rPr>
              <a:t>企业网址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r>
              <a:rPr lang="id-ID" sz="1200" dirty="0" smtClean="0">
                <a:solidFill>
                  <a:schemeClr val="tx1"/>
                </a:solidFill>
                <a:latin typeface="+mn-ea"/>
                <a:ea typeface="+mn-ea"/>
              </a:rPr>
              <a:t>com</a:t>
            </a:r>
            <a:endParaRPr lang="id-ID" sz="12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+mn-ea"/>
                <a:ea typeface="+mn-ea"/>
              </a:rPr>
              <a:t>企业名称</a:t>
            </a:r>
            <a:r>
              <a:rPr lang="en-US" altLang="zh-CN" sz="1000" dirty="0" smtClean="0">
                <a:solidFill>
                  <a:schemeClr val="bg1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  <a:ea typeface="+mn-ea"/>
              </a:rPr>
              <a:t>宣传口号</a:t>
            </a:r>
            <a:r>
              <a:rPr lang="en-US" altLang="zh-CN" sz="1000" dirty="0" smtClean="0">
                <a:solidFill>
                  <a:schemeClr val="bg1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  <a:ea typeface="+mn-ea"/>
              </a:rPr>
              <a:t>企业愿景</a:t>
            </a:r>
            <a:endParaRPr lang="id-ID" sz="10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2034000" cy="2286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4572000"/>
            <a:ext cx="2034000" cy="2286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37319" y="0"/>
            <a:ext cx="2034000" cy="2286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2286000"/>
            <a:ext cx="2034000" cy="2286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037319" y="4572000"/>
            <a:ext cx="2034000" cy="2286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0"/>
            <a:ext cx="2034000" cy="2286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71319" y="2286000"/>
            <a:ext cx="2034000" cy="2286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71319" y="4572000"/>
            <a:ext cx="2034000" cy="2286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08638" y="0"/>
            <a:ext cx="2034000" cy="2286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2286000"/>
            <a:ext cx="2034000" cy="2286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108638" y="4572000"/>
            <a:ext cx="2034000" cy="2286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CF9BB31-60D2-4BE9-92FE-A8798CD84CF0}" type="datetime1">
              <a:rPr lang="id-ID" smtClean="0"/>
            </a:fld>
            <a:endParaRPr lang="id-ID"/>
          </a:p>
        </p:txBody>
      </p:sp>
      <p:sp>
        <p:nvSpPr>
          <p:cNvPr id="8" name="Oval 7"/>
          <p:cNvSpPr/>
          <p:nvPr userDrawn="1"/>
        </p:nvSpPr>
        <p:spPr>
          <a:xfrm>
            <a:off x="11540067" y="101600"/>
            <a:ext cx="448733" cy="4487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31602" y="134406"/>
            <a:ext cx="457200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7A5DDAD3-E743-4B29-A948-63E93E36D1BF}" type="slidenum">
              <a:rPr lang="id-ID" smtClean="0"/>
            </a:fld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997033" y="6290588"/>
            <a:ext cx="41959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www.</a:t>
            </a:r>
            <a:r>
              <a:rPr lang="zh-CN" altLang="en-US" sz="1200" dirty="0" smtClean="0">
                <a:solidFill>
                  <a:schemeClr val="accent1"/>
                </a:solidFill>
                <a:latin typeface="+mn-ea"/>
                <a:ea typeface="+mn-ea"/>
              </a:rPr>
              <a:t>企业网址</a:t>
            </a:r>
            <a:r>
              <a:rPr lang="en-US" altLang="zh-CN" sz="1200" dirty="0" smtClean="0">
                <a:solidFill>
                  <a:schemeClr val="accent1"/>
                </a:solidFill>
                <a:latin typeface="+mn-ea"/>
                <a:ea typeface="+mn-ea"/>
              </a:rPr>
              <a:t>.</a:t>
            </a:r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com</a:t>
            </a:r>
            <a:endParaRPr lang="id-ID" sz="1200" dirty="0" smtClean="0">
              <a:solidFill>
                <a:schemeClr val="accent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企业名称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宣传口号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企业愿景</a:t>
            </a:r>
            <a:endParaRPr lang="id-ID" sz="1000" dirty="0" smtClean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9" name="Picture Placeholder 79"/>
          <p:cNvSpPr>
            <a:spLocks noGrp="1"/>
          </p:cNvSpPr>
          <p:nvPr>
            <p:ph type="pic" sz="quarter" idx="13"/>
          </p:nvPr>
        </p:nvSpPr>
        <p:spPr>
          <a:xfrm>
            <a:off x="0" y="1903220"/>
            <a:ext cx="12192000" cy="3051553"/>
          </a:xfrm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orm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CF9BB31-60D2-4BE9-92FE-A8798CD84CF0}" type="datetime1">
              <a:rPr lang="id-ID" smtClean="0"/>
            </a:fld>
            <a:endParaRPr lang="id-ID"/>
          </a:p>
        </p:txBody>
      </p:sp>
      <p:sp>
        <p:nvSpPr>
          <p:cNvPr id="8" name="Oval 7"/>
          <p:cNvSpPr/>
          <p:nvPr userDrawn="1"/>
        </p:nvSpPr>
        <p:spPr>
          <a:xfrm>
            <a:off x="11540067" y="101600"/>
            <a:ext cx="448733" cy="4487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97734" y="134406"/>
            <a:ext cx="550334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7A5DDAD3-E743-4B29-A948-63E93E36D1BF}" type="slidenum">
              <a:rPr lang="id-ID" smtClean="0"/>
            </a:fld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997033" y="6290588"/>
            <a:ext cx="41959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www.</a:t>
            </a:r>
            <a:r>
              <a:rPr lang="zh-CN" altLang="en-US" sz="1200" dirty="0" smtClean="0">
                <a:solidFill>
                  <a:schemeClr val="accent1"/>
                </a:solidFill>
                <a:latin typeface="+mn-ea"/>
                <a:ea typeface="+mn-ea"/>
              </a:rPr>
              <a:t>企业网址</a:t>
            </a:r>
            <a:r>
              <a:rPr lang="en-US" altLang="zh-CN" sz="1200" dirty="0" smtClean="0">
                <a:solidFill>
                  <a:schemeClr val="accent1"/>
                </a:solidFill>
                <a:latin typeface="+mn-ea"/>
                <a:ea typeface="+mn-ea"/>
              </a:rPr>
              <a:t>.</a:t>
            </a:r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com</a:t>
            </a:r>
            <a:endParaRPr lang="id-ID" sz="1200" dirty="0" smtClean="0">
              <a:solidFill>
                <a:schemeClr val="accent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企业名称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宣传口号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企业愿景</a:t>
            </a:r>
            <a:endParaRPr lang="id-ID" sz="1000" dirty="0" smtClean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6" name="Freeform 71"/>
          <p:cNvSpPr>
            <a:spLocks noEditPoints="1"/>
          </p:cNvSpPr>
          <p:nvPr userDrawn="1"/>
        </p:nvSpPr>
        <p:spPr bwMode="auto">
          <a:xfrm rot="18900000">
            <a:off x="-954306" y="4250875"/>
            <a:ext cx="3585010" cy="3050897"/>
          </a:xfrm>
          <a:custGeom>
            <a:avLst/>
            <a:gdLst>
              <a:gd name="T0" fmla="*/ 881 w 1104"/>
              <a:gd name="T1" fmla="*/ 119 h 938"/>
              <a:gd name="T2" fmla="*/ 834 w 1104"/>
              <a:gd name="T3" fmla="*/ 182 h 938"/>
              <a:gd name="T4" fmla="*/ 513 w 1104"/>
              <a:gd name="T5" fmla="*/ 191 h 938"/>
              <a:gd name="T6" fmla="*/ 17 w 1104"/>
              <a:gd name="T7" fmla="*/ 1 h 938"/>
              <a:gd name="T8" fmla="*/ 16 w 1104"/>
              <a:gd name="T9" fmla="*/ 2 h 938"/>
              <a:gd name="T10" fmla="*/ 135 w 1104"/>
              <a:gd name="T11" fmla="*/ 137 h 938"/>
              <a:gd name="T12" fmla="*/ 37 w 1104"/>
              <a:gd name="T13" fmla="*/ 496 h 938"/>
              <a:gd name="T14" fmla="*/ 502 w 1104"/>
              <a:gd name="T15" fmla="*/ 210 h 938"/>
              <a:gd name="T16" fmla="*/ 250 w 1104"/>
              <a:gd name="T17" fmla="*/ 509 h 938"/>
              <a:gd name="T18" fmla="*/ 1 w 1104"/>
              <a:gd name="T19" fmla="*/ 735 h 938"/>
              <a:gd name="T20" fmla="*/ 250 w 1104"/>
              <a:gd name="T21" fmla="*/ 770 h 938"/>
              <a:gd name="T22" fmla="*/ 823 w 1104"/>
              <a:gd name="T23" fmla="*/ 938 h 938"/>
              <a:gd name="T24" fmla="*/ 262 w 1104"/>
              <a:gd name="T25" fmla="*/ 525 h 938"/>
              <a:gd name="T26" fmla="*/ 554 w 1104"/>
              <a:gd name="T27" fmla="*/ 682 h 938"/>
              <a:gd name="T28" fmla="*/ 802 w 1104"/>
              <a:gd name="T29" fmla="*/ 802 h 938"/>
              <a:gd name="T30" fmla="*/ 1091 w 1104"/>
              <a:gd name="T31" fmla="*/ 488 h 938"/>
              <a:gd name="T32" fmla="*/ 763 w 1104"/>
              <a:gd name="T33" fmla="*/ 319 h 938"/>
              <a:gd name="T34" fmla="*/ 780 w 1104"/>
              <a:gd name="T35" fmla="*/ 288 h 938"/>
              <a:gd name="T36" fmla="*/ 855 w 1104"/>
              <a:gd name="T37" fmla="*/ 444 h 938"/>
              <a:gd name="T38" fmla="*/ 857 w 1104"/>
              <a:gd name="T39" fmla="*/ 437 h 938"/>
              <a:gd name="T40" fmla="*/ 761 w 1104"/>
              <a:gd name="T41" fmla="*/ 319 h 938"/>
              <a:gd name="T42" fmla="*/ 760 w 1104"/>
              <a:gd name="T43" fmla="*/ 320 h 938"/>
              <a:gd name="T44" fmla="*/ 760 w 1104"/>
              <a:gd name="T45" fmla="*/ 320 h 938"/>
              <a:gd name="T46" fmla="*/ 742 w 1104"/>
              <a:gd name="T47" fmla="*/ 311 h 938"/>
              <a:gd name="T48" fmla="*/ 524 w 1104"/>
              <a:gd name="T49" fmla="*/ 211 h 938"/>
              <a:gd name="T50" fmla="*/ 493 w 1104"/>
              <a:gd name="T51" fmla="*/ 228 h 938"/>
              <a:gd name="T52" fmla="*/ 739 w 1104"/>
              <a:gd name="T53" fmla="*/ 356 h 938"/>
              <a:gd name="T54" fmla="*/ 260 w 1104"/>
              <a:gd name="T55" fmla="*/ 514 h 938"/>
              <a:gd name="T56" fmla="*/ 855 w 1104"/>
              <a:gd name="T57" fmla="*/ 445 h 938"/>
              <a:gd name="T58" fmla="*/ 858 w 1104"/>
              <a:gd name="T59" fmla="*/ 435 h 938"/>
              <a:gd name="T60" fmla="*/ 1079 w 1104"/>
              <a:gd name="T61" fmla="*/ 475 h 938"/>
              <a:gd name="T62" fmla="*/ 863 w 1104"/>
              <a:gd name="T63" fmla="*/ 131 h 938"/>
              <a:gd name="T64" fmla="*/ 1083 w 1104"/>
              <a:gd name="T65" fmla="*/ 465 h 938"/>
              <a:gd name="T66" fmla="*/ 773 w 1104"/>
              <a:gd name="T67" fmla="*/ 286 h 938"/>
              <a:gd name="T68" fmla="*/ 525 w 1104"/>
              <a:gd name="T69" fmla="*/ 207 h 938"/>
              <a:gd name="T70" fmla="*/ 833 w 1104"/>
              <a:gd name="T71" fmla="*/ 184 h 938"/>
              <a:gd name="T72" fmla="*/ 161 w 1104"/>
              <a:gd name="T73" fmla="*/ 139 h 938"/>
              <a:gd name="T74" fmla="*/ 19 w 1104"/>
              <a:gd name="T75" fmla="*/ 4 h 938"/>
              <a:gd name="T76" fmla="*/ 145 w 1104"/>
              <a:gd name="T77" fmla="*/ 150 h 938"/>
              <a:gd name="T78" fmla="*/ 500 w 1104"/>
              <a:gd name="T79" fmla="*/ 204 h 938"/>
              <a:gd name="T80" fmla="*/ 239 w 1104"/>
              <a:gd name="T81" fmla="*/ 528 h 938"/>
              <a:gd name="T82" fmla="*/ 237 w 1104"/>
              <a:gd name="T83" fmla="*/ 755 h 938"/>
              <a:gd name="T84" fmla="*/ 262 w 1104"/>
              <a:gd name="T85" fmla="*/ 759 h 938"/>
              <a:gd name="T86" fmla="*/ 261 w 1104"/>
              <a:gd name="T87" fmla="*/ 527 h 938"/>
              <a:gd name="T88" fmla="*/ 262 w 1104"/>
              <a:gd name="T89" fmla="*/ 517 h 938"/>
              <a:gd name="T90" fmla="*/ 543 w 1104"/>
              <a:gd name="T91" fmla="*/ 663 h 938"/>
              <a:gd name="T92" fmla="*/ 566 w 1104"/>
              <a:gd name="T93" fmla="*/ 675 h 938"/>
              <a:gd name="T94" fmla="*/ 1080 w 1104"/>
              <a:gd name="T95" fmla="*/ 480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04" h="938">
                <a:moveTo>
                  <a:pt x="1091" y="462"/>
                </a:moveTo>
                <a:cubicBezTo>
                  <a:pt x="1089" y="462"/>
                  <a:pt x="1087" y="463"/>
                  <a:pt x="1085" y="464"/>
                </a:cubicBezTo>
                <a:cubicBezTo>
                  <a:pt x="875" y="130"/>
                  <a:pt x="875" y="130"/>
                  <a:pt x="875" y="130"/>
                </a:cubicBezTo>
                <a:cubicBezTo>
                  <a:pt x="879" y="127"/>
                  <a:pt x="881" y="123"/>
                  <a:pt x="881" y="119"/>
                </a:cubicBezTo>
                <a:cubicBezTo>
                  <a:pt x="881" y="112"/>
                  <a:pt x="875" y="106"/>
                  <a:pt x="868" y="106"/>
                </a:cubicBezTo>
                <a:cubicBezTo>
                  <a:pt x="861" y="106"/>
                  <a:pt x="855" y="112"/>
                  <a:pt x="855" y="119"/>
                </a:cubicBezTo>
                <a:cubicBezTo>
                  <a:pt x="855" y="124"/>
                  <a:pt x="858" y="128"/>
                  <a:pt x="861" y="130"/>
                </a:cubicBezTo>
                <a:cubicBezTo>
                  <a:pt x="834" y="182"/>
                  <a:pt x="834" y="182"/>
                  <a:pt x="834" y="182"/>
                </a:cubicBezTo>
                <a:cubicBezTo>
                  <a:pt x="674" y="1"/>
                  <a:pt x="674" y="1"/>
                  <a:pt x="674" y="1"/>
                </a:cubicBezTo>
                <a:cubicBezTo>
                  <a:pt x="673" y="0"/>
                  <a:pt x="673" y="0"/>
                  <a:pt x="673" y="0"/>
                </a:cubicBezTo>
                <a:cubicBezTo>
                  <a:pt x="520" y="193"/>
                  <a:pt x="520" y="193"/>
                  <a:pt x="520" y="193"/>
                </a:cubicBezTo>
                <a:cubicBezTo>
                  <a:pt x="518" y="192"/>
                  <a:pt x="516" y="191"/>
                  <a:pt x="513" y="191"/>
                </a:cubicBezTo>
                <a:cubicBezTo>
                  <a:pt x="509" y="191"/>
                  <a:pt x="505" y="194"/>
                  <a:pt x="502" y="197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16" y="1"/>
                  <a:pt x="16" y="1"/>
                  <a:pt x="16" y="1"/>
                </a:cubicBezTo>
                <a:cubicBezTo>
                  <a:pt x="16" y="1"/>
                  <a:pt x="16" y="1"/>
                  <a:pt x="16" y="1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38" y="129"/>
                  <a:pt x="138" y="129"/>
                  <a:pt x="138" y="129"/>
                </a:cubicBezTo>
                <a:cubicBezTo>
                  <a:pt x="136" y="131"/>
                  <a:pt x="135" y="134"/>
                  <a:pt x="135" y="137"/>
                </a:cubicBezTo>
                <a:cubicBezTo>
                  <a:pt x="135" y="143"/>
                  <a:pt x="139" y="147"/>
                  <a:pt x="144" y="149"/>
                </a:cubicBezTo>
                <a:cubicBezTo>
                  <a:pt x="52" y="484"/>
                  <a:pt x="52" y="484"/>
                  <a:pt x="52" y="484"/>
                </a:cubicBezTo>
                <a:cubicBezTo>
                  <a:pt x="52" y="484"/>
                  <a:pt x="51" y="483"/>
                  <a:pt x="50" y="483"/>
                </a:cubicBezTo>
                <a:cubicBezTo>
                  <a:pt x="43" y="483"/>
                  <a:pt x="37" y="489"/>
                  <a:pt x="37" y="496"/>
                </a:cubicBezTo>
                <a:cubicBezTo>
                  <a:pt x="37" y="503"/>
                  <a:pt x="43" y="509"/>
                  <a:pt x="50" y="509"/>
                </a:cubicBezTo>
                <a:cubicBezTo>
                  <a:pt x="57" y="509"/>
                  <a:pt x="63" y="503"/>
                  <a:pt x="63" y="496"/>
                </a:cubicBezTo>
                <a:cubicBezTo>
                  <a:pt x="63" y="494"/>
                  <a:pt x="62" y="492"/>
                  <a:pt x="61" y="490"/>
                </a:cubicBezTo>
                <a:cubicBezTo>
                  <a:pt x="502" y="210"/>
                  <a:pt x="502" y="210"/>
                  <a:pt x="502" y="210"/>
                </a:cubicBezTo>
                <a:cubicBezTo>
                  <a:pt x="503" y="211"/>
                  <a:pt x="503" y="212"/>
                  <a:pt x="504" y="213"/>
                </a:cubicBezTo>
                <a:cubicBezTo>
                  <a:pt x="495" y="224"/>
                  <a:pt x="495" y="224"/>
                  <a:pt x="495" y="224"/>
                </a:cubicBezTo>
                <a:cubicBezTo>
                  <a:pt x="255" y="510"/>
                  <a:pt x="255" y="510"/>
                  <a:pt x="255" y="510"/>
                </a:cubicBezTo>
                <a:cubicBezTo>
                  <a:pt x="254" y="509"/>
                  <a:pt x="252" y="509"/>
                  <a:pt x="250" y="509"/>
                </a:cubicBezTo>
                <a:cubicBezTo>
                  <a:pt x="243" y="509"/>
                  <a:pt x="237" y="514"/>
                  <a:pt x="237" y="521"/>
                </a:cubicBezTo>
                <a:cubicBezTo>
                  <a:pt x="237" y="523"/>
                  <a:pt x="238" y="525"/>
                  <a:pt x="238" y="527"/>
                </a:cubicBezTo>
                <a:cubicBezTo>
                  <a:pt x="0" y="735"/>
                  <a:pt x="0" y="735"/>
                  <a:pt x="0" y="735"/>
                </a:cubicBezTo>
                <a:cubicBezTo>
                  <a:pt x="1" y="735"/>
                  <a:pt x="1" y="735"/>
                  <a:pt x="1" y="735"/>
                </a:cubicBezTo>
                <a:cubicBezTo>
                  <a:pt x="1" y="736"/>
                  <a:pt x="1" y="736"/>
                  <a:pt x="1" y="736"/>
                </a:cubicBezTo>
                <a:cubicBezTo>
                  <a:pt x="237" y="756"/>
                  <a:pt x="237" y="756"/>
                  <a:pt x="237" y="756"/>
                </a:cubicBezTo>
                <a:cubicBezTo>
                  <a:pt x="237" y="756"/>
                  <a:pt x="237" y="757"/>
                  <a:pt x="237" y="757"/>
                </a:cubicBezTo>
                <a:cubicBezTo>
                  <a:pt x="237" y="764"/>
                  <a:pt x="243" y="770"/>
                  <a:pt x="250" y="770"/>
                </a:cubicBezTo>
                <a:cubicBezTo>
                  <a:pt x="256" y="770"/>
                  <a:pt x="260" y="766"/>
                  <a:pt x="262" y="760"/>
                </a:cubicBezTo>
                <a:cubicBezTo>
                  <a:pt x="810" y="923"/>
                  <a:pt x="810" y="923"/>
                  <a:pt x="810" y="923"/>
                </a:cubicBezTo>
                <a:cubicBezTo>
                  <a:pt x="810" y="924"/>
                  <a:pt x="810" y="924"/>
                  <a:pt x="810" y="925"/>
                </a:cubicBezTo>
                <a:cubicBezTo>
                  <a:pt x="810" y="932"/>
                  <a:pt x="816" y="938"/>
                  <a:pt x="823" y="938"/>
                </a:cubicBezTo>
                <a:cubicBezTo>
                  <a:pt x="830" y="938"/>
                  <a:pt x="835" y="932"/>
                  <a:pt x="835" y="925"/>
                </a:cubicBezTo>
                <a:cubicBezTo>
                  <a:pt x="835" y="918"/>
                  <a:pt x="830" y="912"/>
                  <a:pt x="823" y="912"/>
                </a:cubicBezTo>
                <a:cubicBezTo>
                  <a:pt x="818" y="912"/>
                  <a:pt x="814" y="915"/>
                  <a:pt x="811" y="919"/>
                </a:cubicBezTo>
                <a:cubicBezTo>
                  <a:pt x="262" y="525"/>
                  <a:pt x="262" y="525"/>
                  <a:pt x="262" y="525"/>
                </a:cubicBezTo>
                <a:cubicBezTo>
                  <a:pt x="262" y="525"/>
                  <a:pt x="262" y="525"/>
                  <a:pt x="262" y="525"/>
                </a:cubicBezTo>
                <a:cubicBezTo>
                  <a:pt x="542" y="665"/>
                  <a:pt x="542" y="665"/>
                  <a:pt x="542" y="665"/>
                </a:cubicBezTo>
                <a:cubicBezTo>
                  <a:pt x="542" y="666"/>
                  <a:pt x="541" y="668"/>
                  <a:pt x="541" y="670"/>
                </a:cubicBezTo>
                <a:cubicBezTo>
                  <a:pt x="541" y="677"/>
                  <a:pt x="547" y="682"/>
                  <a:pt x="554" y="682"/>
                </a:cubicBezTo>
                <a:cubicBezTo>
                  <a:pt x="559" y="682"/>
                  <a:pt x="563" y="680"/>
                  <a:pt x="565" y="676"/>
                </a:cubicBezTo>
                <a:cubicBezTo>
                  <a:pt x="791" y="784"/>
                  <a:pt x="791" y="784"/>
                  <a:pt x="791" y="784"/>
                </a:cubicBezTo>
                <a:cubicBezTo>
                  <a:pt x="790" y="785"/>
                  <a:pt x="790" y="787"/>
                  <a:pt x="790" y="789"/>
                </a:cubicBezTo>
                <a:cubicBezTo>
                  <a:pt x="790" y="796"/>
                  <a:pt x="795" y="802"/>
                  <a:pt x="802" y="802"/>
                </a:cubicBezTo>
                <a:cubicBezTo>
                  <a:pt x="809" y="802"/>
                  <a:pt x="815" y="796"/>
                  <a:pt x="815" y="789"/>
                </a:cubicBezTo>
                <a:cubicBezTo>
                  <a:pt x="815" y="786"/>
                  <a:pt x="814" y="784"/>
                  <a:pt x="813" y="782"/>
                </a:cubicBezTo>
                <a:cubicBezTo>
                  <a:pt x="1083" y="485"/>
                  <a:pt x="1083" y="485"/>
                  <a:pt x="1083" y="485"/>
                </a:cubicBezTo>
                <a:cubicBezTo>
                  <a:pt x="1085" y="487"/>
                  <a:pt x="1088" y="488"/>
                  <a:pt x="1091" y="488"/>
                </a:cubicBezTo>
                <a:cubicBezTo>
                  <a:pt x="1098" y="488"/>
                  <a:pt x="1104" y="482"/>
                  <a:pt x="1104" y="475"/>
                </a:cubicBezTo>
                <a:cubicBezTo>
                  <a:pt x="1104" y="468"/>
                  <a:pt x="1098" y="462"/>
                  <a:pt x="1091" y="462"/>
                </a:cubicBezTo>
                <a:close/>
                <a:moveTo>
                  <a:pt x="1080" y="469"/>
                </a:moveTo>
                <a:cubicBezTo>
                  <a:pt x="763" y="319"/>
                  <a:pt x="763" y="319"/>
                  <a:pt x="763" y="319"/>
                </a:cubicBezTo>
                <a:cubicBezTo>
                  <a:pt x="768" y="310"/>
                  <a:pt x="768" y="310"/>
                  <a:pt x="768" y="310"/>
                </a:cubicBezTo>
                <a:cubicBezTo>
                  <a:pt x="769" y="311"/>
                  <a:pt x="771" y="312"/>
                  <a:pt x="773" y="312"/>
                </a:cubicBezTo>
                <a:cubicBezTo>
                  <a:pt x="781" y="312"/>
                  <a:pt x="786" y="306"/>
                  <a:pt x="786" y="299"/>
                </a:cubicBezTo>
                <a:cubicBezTo>
                  <a:pt x="786" y="295"/>
                  <a:pt x="784" y="291"/>
                  <a:pt x="780" y="288"/>
                </a:cubicBezTo>
                <a:cubicBezTo>
                  <a:pt x="834" y="185"/>
                  <a:pt x="834" y="185"/>
                  <a:pt x="834" y="185"/>
                </a:cubicBezTo>
                <a:cubicBezTo>
                  <a:pt x="1082" y="466"/>
                  <a:pt x="1082" y="466"/>
                  <a:pt x="1082" y="466"/>
                </a:cubicBezTo>
                <a:cubicBezTo>
                  <a:pt x="1081" y="467"/>
                  <a:pt x="1081" y="468"/>
                  <a:pt x="1080" y="469"/>
                </a:cubicBezTo>
                <a:close/>
                <a:moveTo>
                  <a:pt x="855" y="444"/>
                </a:moveTo>
                <a:cubicBezTo>
                  <a:pt x="676" y="465"/>
                  <a:pt x="676" y="465"/>
                  <a:pt x="676" y="465"/>
                </a:cubicBezTo>
                <a:cubicBezTo>
                  <a:pt x="703" y="420"/>
                  <a:pt x="703" y="420"/>
                  <a:pt x="703" y="420"/>
                </a:cubicBezTo>
                <a:cubicBezTo>
                  <a:pt x="740" y="357"/>
                  <a:pt x="740" y="357"/>
                  <a:pt x="740" y="357"/>
                </a:cubicBezTo>
                <a:cubicBezTo>
                  <a:pt x="857" y="437"/>
                  <a:pt x="857" y="437"/>
                  <a:pt x="857" y="437"/>
                </a:cubicBezTo>
                <a:cubicBezTo>
                  <a:pt x="856" y="438"/>
                  <a:pt x="855" y="441"/>
                  <a:pt x="855" y="443"/>
                </a:cubicBezTo>
                <a:cubicBezTo>
                  <a:pt x="855" y="443"/>
                  <a:pt x="855" y="444"/>
                  <a:pt x="855" y="444"/>
                </a:cubicBezTo>
                <a:close/>
                <a:moveTo>
                  <a:pt x="766" y="310"/>
                </a:moveTo>
                <a:cubicBezTo>
                  <a:pt x="761" y="319"/>
                  <a:pt x="761" y="319"/>
                  <a:pt x="761" y="319"/>
                </a:cubicBezTo>
                <a:cubicBezTo>
                  <a:pt x="746" y="311"/>
                  <a:pt x="746" y="311"/>
                  <a:pt x="746" y="311"/>
                </a:cubicBezTo>
                <a:cubicBezTo>
                  <a:pt x="762" y="305"/>
                  <a:pt x="762" y="305"/>
                  <a:pt x="762" y="305"/>
                </a:cubicBezTo>
                <a:cubicBezTo>
                  <a:pt x="763" y="307"/>
                  <a:pt x="764" y="308"/>
                  <a:pt x="766" y="310"/>
                </a:cubicBezTo>
                <a:close/>
                <a:moveTo>
                  <a:pt x="760" y="320"/>
                </a:moveTo>
                <a:cubicBezTo>
                  <a:pt x="740" y="355"/>
                  <a:pt x="740" y="355"/>
                  <a:pt x="740" y="355"/>
                </a:cubicBezTo>
                <a:cubicBezTo>
                  <a:pt x="702" y="330"/>
                  <a:pt x="702" y="330"/>
                  <a:pt x="702" y="330"/>
                </a:cubicBezTo>
                <a:cubicBezTo>
                  <a:pt x="744" y="312"/>
                  <a:pt x="744" y="312"/>
                  <a:pt x="744" y="312"/>
                </a:cubicBezTo>
                <a:lnTo>
                  <a:pt x="760" y="320"/>
                </a:lnTo>
                <a:close/>
                <a:moveTo>
                  <a:pt x="701" y="329"/>
                </a:moveTo>
                <a:cubicBezTo>
                  <a:pt x="525" y="209"/>
                  <a:pt x="525" y="209"/>
                  <a:pt x="525" y="209"/>
                </a:cubicBezTo>
                <a:cubicBezTo>
                  <a:pt x="525" y="209"/>
                  <a:pt x="525" y="209"/>
                  <a:pt x="525" y="209"/>
                </a:cubicBezTo>
                <a:cubicBezTo>
                  <a:pt x="742" y="311"/>
                  <a:pt x="742" y="311"/>
                  <a:pt x="742" y="311"/>
                </a:cubicBezTo>
                <a:lnTo>
                  <a:pt x="701" y="329"/>
                </a:lnTo>
                <a:close/>
                <a:moveTo>
                  <a:pt x="505" y="214"/>
                </a:moveTo>
                <a:cubicBezTo>
                  <a:pt x="507" y="215"/>
                  <a:pt x="510" y="217"/>
                  <a:pt x="513" y="217"/>
                </a:cubicBezTo>
                <a:cubicBezTo>
                  <a:pt x="518" y="217"/>
                  <a:pt x="522" y="214"/>
                  <a:pt x="524" y="211"/>
                </a:cubicBezTo>
                <a:cubicBezTo>
                  <a:pt x="699" y="329"/>
                  <a:pt x="699" y="329"/>
                  <a:pt x="699" y="329"/>
                </a:cubicBezTo>
                <a:cubicBezTo>
                  <a:pt x="259" y="513"/>
                  <a:pt x="259" y="513"/>
                  <a:pt x="259" y="513"/>
                </a:cubicBezTo>
                <a:cubicBezTo>
                  <a:pt x="259" y="512"/>
                  <a:pt x="258" y="511"/>
                  <a:pt x="257" y="511"/>
                </a:cubicBezTo>
                <a:cubicBezTo>
                  <a:pt x="493" y="228"/>
                  <a:pt x="493" y="228"/>
                  <a:pt x="493" y="228"/>
                </a:cubicBezTo>
                <a:lnTo>
                  <a:pt x="505" y="214"/>
                </a:lnTo>
                <a:close/>
                <a:moveTo>
                  <a:pt x="260" y="514"/>
                </a:moveTo>
                <a:cubicBezTo>
                  <a:pt x="701" y="330"/>
                  <a:pt x="701" y="330"/>
                  <a:pt x="701" y="330"/>
                </a:cubicBezTo>
                <a:cubicBezTo>
                  <a:pt x="739" y="356"/>
                  <a:pt x="739" y="356"/>
                  <a:pt x="739" y="356"/>
                </a:cubicBezTo>
                <a:cubicBezTo>
                  <a:pt x="701" y="420"/>
                  <a:pt x="701" y="420"/>
                  <a:pt x="701" y="420"/>
                </a:cubicBezTo>
                <a:cubicBezTo>
                  <a:pt x="674" y="466"/>
                  <a:pt x="674" y="466"/>
                  <a:pt x="674" y="466"/>
                </a:cubicBezTo>
                <a:cubicBezTo>
                  <a:pt x="261" y="515"/>
                  <a:pt x="261" y="515"/>
                  <a:pt x="261" y="515"/>
                </a:cubicBezTo>
                <a:cubicBezTo>
                  <a:pt x="261" y="515"/>
                  <a:pt x="261" y="514"/>
                  <a:pt x="260" y="514"/>
                </a:cubicBezTo>
                <a:close/>
                <a:moveTo>
                  <a:pt x="566" y="665"/>
                </a:moveTo>
                <a:cubicBezTo>
                  <a:pt x="565" y="662"/>
                  <a:pt x="563" y="661"/>
                  <a:pt x="562" y="659"/>
                </a:cubicBezTo>
                <a:cubicBezTo>
                  <a:pt x="675" y="467"/>
                  <a:pt x="675" y="467"/>
                  <a:pt x="675" y="467"/>
                </a:cubicBezTo>
                <a:cubicBezTo>
                  <a:pt x="855" y="445"/>
                  <a:pt x="855" y="445"/>
                  <a:pt x="855" y="445"/>
                </a:cubicBezTo>
                <a:cubicBezTo>
                  <a:pt x="857" y="451"/>
                  <a:pt x="862" y="456"/>
                  <a:pt x="868" y="456"/>
                </a:cubicBezTo>
                <a:cubicBezTo>
                  <a:pt x="875" y="456"/>
                  <a:pt x="881" y="450"/>
                  <a:pt x="881" y="443"/>
                </a:cubicBezTo>
                <a:cubicBezTo>
                  <a:pt x="881" y="436"/>
                  <a:pt x="875" y="430"/>
                  <a:pt x="868" y="430"/>
                </a:cubicBezTo>
                <a:cubicBezTo>
                  <a:pt x="864" y="430"/>
                  <a:pt x="860" y="432"/>
                  <a:pt x="858" y="435"/>
                </a:cubicBezTo>
                <a:cubicBezTo>
                  <a:pt x="741" y="356"/>
                  <a:pt x="741" y="356"/>
                  <a:pt x="741" y="356"/>
                </a:cubicBezTo>
                <a:cubicBezTo>
                  <a:pt x="762" y="320"/>
                  <a:pt x="762" y="320"/>
                  <a:pt x="762" y="320"/>
                </a:cubicBezTo>
                <a:cubicBezTo>
                  <a:pt x="1080" y="470"/>
                  <a:pt x="1080" y="470"/>
                  <a:pt x="1080" y="470"/>
                </a:cubicBezTo>
                <a:cubicBezTo>
                  <a:pt x="1079" y="472"/>
                  <a:pt x="1079" y="473"/>
                  <a:pt x="1079" y="475"/>
                </a:cubicBezTo>
                <a:cubicBezTo>
                  <a:pt x="1079" y="476"/>
                  <a:pt x="1079" y="477"/>
                  <a:pt x="1079" y="479"/>
                </a:cubicBezTo>
                <a:cubicBezTo>
                  <a:pt x="786" y="585"/>
                  <a:pt x="786" y="585"/>
                  <a:pt x="786" y="585"/>
                </a:cubicBezTo>
                <a:lnTo>
                  <a:pt x="566" y="665"/>
                </a:lnTo>
                <a:close/>
                <a:moveTo>
                  <a:pt x="863" y="131"/>
                </a:moveTo>
                <a:cubicBezTo>
                  <a:pt x="864" y="132"/>
                  <a:pt x="866" y="132"/>
                  <a:pt x="868" y="132"/>
                </a:cubicBezTo>
                <a:cubicBezTo>
                  <a:pt x="870" y="132"/>
                  <a:pt x="872" y="131"/>
                  <a:pt x="874" y="130"/>
                </a:cubicBezTo>
                <a:cubicBezTo>
                  <a:pt x="1084" y="465"/>
                  <a:pt x="1084" y="465"/>
                  <a:pt x="1084" y="465"/>
                </a:cubicBezTo>
                <a:cubicBezTo>
                  <a:pt x="1084" y="465"/>
                  <a:pt x="1084" y="465"/>
                  <a:pt x="1083" y="465"/>
                </a:cubicBezTo>
                <a:cubicBezTo>
                  <a:pt x="835" y="184"/>
                  <a:pt x="835" y="184"/>
                  <a:pt x="835" y="184"/>
                </a:cubicBezTo>
                <a:lnTo>
                  <a:pt x="863" y="131"/>
                </a:lnTo>
                <a:close/>
                <a:moveTo>
                  <a:pt x="779" y="288"/>
                </a:moveTo>
                <a:cubicBezTo>
                  <a:pt x="777" y="287"/>
                  <a:pt x="775" y="286"/>
                  <a:pt x="773" y="286"/>
                </a:cubicBezTo>
                <a:cubicBezTo>
                  <a:pt x="766" y="286"/>
                  <a:pt x="761" y="292"/>
                  <a:pt x="761" y="299"/>
                </a:cubicBezTo>
                <a:cubicBezTo>
                  <a:pt x="761" y="301"/>
                  <a:pt x="761" y="302"/>
                  <a:pt x="761" y="303"/>
                </a:cubicBezTo>
                <a:cubicBezTo>
                  <a:pt x="744" y="311"/>
                  <a:pt x="744" y="311"/>
                  <a:pt x="744" y="311"/>
                </a:cubicBezTo>
                <a:cubicBezTo>
                  <a:pt x="525" y="207"/>
                  <a:pt x="525" y="207"/>
                  <a:pt x="525" y="207"/>
                </a:cubicBezTo>
                <a:cubicBezTo>
                  <a:pt x="526" y="206"/>
                  <a:pt x="526" y="205"/>
                  <a:pt x="526" y="204"/>
                </a:cubicBezTo>
                <a:cubicBezTo>
                  <a:pt x="526" y="200"/>
                  <a:pt x="524" y="196"/>
                  <a:pt x="521" y="194"/>
                </a:cubicBezTo>
                <a:cubicBezTo>
                  <a:pt x="673" y="2"/>
                  <a:pt x="673" y="2"/>
                  <a:pt x="673" y="2"/>
                </a:cubicBezTo>
                <a:cubicBezTo>
                  <a:pt x="833" y="184"/>
                  <a:pt x="833" y="184"/>
                  <a:pt x="833" y="184"/>
                </a:cubicBezTo>
                <a:lnTo>
                  <a:pt x="779" y="288"/>
                </a:lnTo>
                <a:close/>
                <a:moveTo>
                  <a:pt x="502" y="199"/>
                </a:moveTo>
                <a:cubicBezTo>
                  <a:pt x="502" y="199"/>
                  <a:pt x="501" y="199"/>
                  <a:pt x="501" y="200"/>
                </a:cubicBezTo>
                <a:cubicBezTo>
                  <a:pt x="161" y="139"/>
                  <a:pt x="161" y="139"/>
                  <a:pt x="161" y="139"/>
                </a:cubicBezTo>
                <a:cubicBezTo>
                  <a:pt x="161" y="138"/>
                  <a:pt x="161" y="138"/>
                  <a:pt x="161" y="137"/>
                </a:cubicBezTo>
                <a:cubicBezTo>
                  <a:pt x="161" y="130"/>
                  <a:pt x="155" y="124"/>
                  <a:pt x="148" y="124"/>
                </a:cubicBezTo>
                <a:cubicBezTo>
                  <a:pt x="145" y="124"/>
                  <a:pt x="142" y="126"/>
                  <a:pt x="139" y="128"/>
                </a:cubicBezTo>
                <a:cubicBezTo>
                  <a:pt x="19" y="4"/>
                  <a:pt x="19" y="4"/>
                  <a:pt x="19" y="4"/>
                </a:cubicBezTo>
                <a:lnTo>
                  <a:pt x="502" y="199"/>
                </a:lnTo>
                <a:close/>
                <a:moveTo>
                  <a:pt x="61" y="489"/>
                </a:moveTo>
                <a:cubicBezTo>
                  <a:pt x="59" y="487"/>
                  <a:pt x="57" y="485"/>
                  <a:pt x="54" y="484"/>
                </a:cubicBezTo>
                <a:cubicBezTo>
                  <a:pt x="145" y="150"/>
                  <a:pt x="145" y="150"/>
                  <a:pt x="145" y="150"/>
                </a:cubicBezTo>
                <a:cubicBezTo>
                  <a:pt x="146" y="150"/>
                  <a:pt x="147" y="150"/>
                  <a:pt x="148" y="150"/>
                </a:cubicBezTo>
                <a:cubicBezTo>
                  <a:pt x="154" y="150"/>
                  <a:pt x="159" y="146"/>
                  <a:pt x="160" y="140"/>
                </a:cubicBezTo>
                <a:cubicBezTo>
                  <a:pt x="501" y="201"/>
                  <a:pt x="501" y="201"/>
                  <a:pt x="501" y="201"/>
                </a:cubicBezTo>
                <a:cubicBezTo>
                  <a:pt x="501" y="202"/>
                  <a:pt x="500" y="203"/>
                  <a:pt x="500" y="204"/>
                </a:cubicBezTo>
                <a:cubicBezTo>
                  <a:pt x="500" y="206"/>
                  <a:pt x="501" y="208"/>
                  <a:pt x="502" y="209"/>
                </a:cubicBezTo>
                <a:lnTo>
                  <a:pt x="61" y="489"/>
                </a:lnTo>
                <a:close/>
                <a:moveTo>
                  <a:pt x="2" y="735"/>
                </a:moveTo>
                <a:cubicBezTo>
                  <a:pt x="239" y="528"/>
                  <a:pt x="239" y="528"/>
                  <a:pt x="239" y="528"/>
                </a:cubicBezTo>
                <a:cubicBezTo>
                  <a:pt x="241" y="531"/>
                  <a:pt x="245" y="534"/>
                  <a:pt x="249" y="534"/>
                </a:cubicBezTo>
                <a:cubicBezTo>
                  <a:pt x="252" y="744"/>
                  <a:pt x="252" y="744"/>
                  <a:pt x="252" y="744"/>
                </a:cubicBezTo>
                <a:cubicBezTo>
                  <a:pt x="251" y="744"/>
                  <a:pt x="251" y="744"/>
                  <a:pt x="250" y="744"/>
                </a:cubicBezTo>
                <a:cubicBezTo>
                  <a:pt x="244" y="744"/>
                  <a:pt x="238" y="749"/>
                  <a:pt x="237" y="755"/>
                </a:cubicBezTo>
                <a:lnTo>
                  <a:pt x="2" y="735"/>
                </a:lnTo>
                <a:close/>
                <a:moveTo>
                  <a:pt x="811" y="920"/>
                </a:moveTo>
                <a:cubicBezTo>
                  <a:pt x="811" y="921"/>
                  <a:pt x="810" y="921"/>
                  <a:pt x="810" y="922"/>
                </a:cubicBezTo>
                <a:cubicBezTo>
                  <a:pt x="262" y="759"/>
                  <a:pt x="262" y="759"/>
                  <a:pt x="262" y="759"/>
                </a:cubicBezTo>
                <a:cubicBezTo>
                  <a:pt x="263" y="758"/>
                  <a:pt x="263" y="758"/>
                  <a:pt x="263" y="757"/>
                </a:cubicBezTo>
                <a:cubicBezTo>
                  <a:pt x="263" y="751"/>
                  <a:pt x="259" y="746"/>
                  <a:pt x="253" y="744"/>
                </a:cubicBezTo>
                <a:cubicBezTo>
                  <a:pt x="251" y="534"/>
                  <a:pt x="251" y="534"/>
                  <a:pt x="251" y="534"/>
                </a:cubicBezTo>
                <a:cubicBezTo>
                  <a:pt x="255" y="534"/>
                  <a:pt x="259" y="531"/>
                  <a:pt x="261" y="527"/>
                </a:cubicBezTo>
                <a:lnTo>
                  <a:pt x="811" y="920"/>
                </a:lnTo>
                <a:close/>
                <a:moveTo>
                  <a:pt x="263" y="523"/>
                </a:moveTo>
                <a:cubicBezTo>
                  <a:pt x="263" y="522"/>
                  <a:pt x="263" y="522"/>
                  <a:pt x="263" y="521"/>
                </a:cubicBezTo>
                <a:cubicBezTo>
                  <a:pt x="263" y="520"/>
                  <a:pt x="262" y="518"/>
                  <a:pt x="262" y="517"/>
                </a:cubicBezTo>
                <a:cubicBezTo>
                  <a:pt x="673" y="467"/>
                  <a:pt x="673" y="467"/>
                  <a:pt x="673" y="467"/>
                </a:cubicBezTo>
                <a:cubicBezTo>
                  <a:pt x="560" y="658"/>
                  <a:pt x="560" y="658"/>
                  <a:pt x="560" y="658"/>
                </a:cubicBezTo>
                <a:cubicBezTo>
                  <a:pt x="558" y="657"/>
                  <a:pt x="556" y="657"/>
                  <a:pt x="554" y="657"/>
                </a:cubicBezTo>
                <a:cubicBezTo>
                  <a:pt x="549" y="657"/>
                  <a:pt x="545" y="660"/>
                  <a:pt x="543" y="663"/>
                </a:cubicBezTo>
                <a:lnTo>
                  <a:pt x="263" y="523"/>
                </a:lnTo>
                <a:close/>
                <a:moveTo>
                  <a:pt x="802" y="777"/>
                </a:moveTo>
                <a:cubicBezTo>
                  <a:pt x="798" y="777"/>
                  <a:pt x="794" y="779"/>
                  <a:pt x="792" y="782"/>
                </a:cubicBezTo>
                <a:cubicBezTo>
                  <a:pt x="566" y="675"/>
                  <a:pt x="566" y="675"/>
                  <a:pt x="566" y="675"/>
                </a:cubicBezTo>
                <a:cubicBezTo>
                  <a:pt x="567" y="673"/>
                  <a:pt x="567" y="671"/>
                  <a:pt x="567" y="670"/>
                </a:cubicBezTo>
                <a:cubicBezTo>
                  <a:pt x="567" y="668"/>
                  <a:pt x="567" y="667"/>
                  <a:pt x="566" y="666"/>
                </a:cubicBezTo>
                <a:cubicBezTo>
                  <a:pt x="777" y="590"/>
                  <a:pt x="777" y="590"/>
                  <a:pt x="777" y="590"/>
                </a:cubicBezTo>
                <a:cubicBezTo>
                  <a:pt x="1080" y="480"/>
                  <a:pt x="1080" y="480"/>
                  <a:pt x="1080" y="480"/>
                </a:cubicBezTo>
                <a:cubicBezTo>
                  <a:pt x="1080" y="481"/>
                  <a:pt x="1081" y="483"/>
                  <a:pt x="1082" y="484"/>
                </a:cubicBezTo>
                <a:cubicBezTo>
                  <a:pt x="812" y="781"/>
                  <a:pt x="812" y="781"/>
                  <a:pt x="812" y="781"/>
                </a:cubicBezTo>
                <a:cubicBezTo>
                  <a:pt x="809" y="778"/>
                  <a:pt x="806" y="777"/>
                  <a:pt x="802" y="777"/>
                </a:cubicBezTo>
                <a:close/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latin typeface="+mn-ea"/>
              <a:ea typeface="+mn-ea"/>
            </a:endParaRPr>
          </a:p>
        </p:txBody>
      </p:sp>
      <p:sp>
        <p:nvSpPr>
          <p:cNvPr id="7" name="Freeform 71"/>
          <p:cNvSpPr>
            <a:spLocks noEditPoints="1"/>
          </p:cNvSpPr>
          <p:nvPr userDrawn="1"/>
        </p:nvSpPr>
        <p:spPr bwMode="auto">
          <a:xfrm rot="1800000">
            <a:off x="8762056" y="276081"/>
            <a:ext cx="4571607" cy="3890506"/>
          </a:xfrm>
          <a:custGeom>
            <a:avLst/>
            <a:gdLst>
              <a:gd name="T0" fmla="*/ 881 w 1104"/>
              <a:gd name="T1" fmla="*/ 119 h 938"/>
              <a:gd name="T2" fmla="*/ 834 w 1104"/>
              <a:gd name="T3" fmla="*/ 182 h 938"/>
              <a:gd name="T4" fmla="*/ 513 w 1104"/>
              <a:gd name="T5" fmla="*/ 191 h 938"/>
              <a:gd name="T6" fmla="*/ 17 w 1104"/>
              <a:gd name="T7" fmla="*/ 1 h 938"/>
              <a:gd name="T8" fmla="*/ 16 w 1104"/>
              <a:gd name="T9" fmla="*/ 2 h 938"/>
              <a:gd name="T10" fmla="*/ 135 w 1104"/>
              <a:gd name="T11" fmla="*/ 137 h 938"/>
              <a:gd name="T12" fmla="*/ 37 w 1104"/>
              <a:gd name="T13" fmla="*/ 496 h 938"/>
              <a:gd name="T14" fmla="*/ 502 w 1104"/>
              <a:gd name="T15" fmla="*/ 210 h 938"/>
              <a:gd name="T16" fmla="*/ 250 w 1104"/>
              <a:gd name="T17" fmla="*/ 509 h 938"/>
              <a:gd name="T18" fmla="*/ 1 w 1104"/>
              <a:gd name="T19" fmla="*/ 735 h 938"/>
              <a:gd name="T20" fmla="*/ 250 w 1104"/>
              <a:gd name="T21" fmla="*/ 770 h 938"/>
              <a:gd name="T22" fmla="*/ 823 w 1104"/>
              <a:gd name="T23" fmla="*/ 938 h 938"/>
              <a:gd name="T24" fmla="*/ 262 w 1104"/>
              <a:gd name="T25" fmla="*/ 525 h 938"/>
              <a:gd name="T26" fmla="*/ 554 w 1104"/>
              <a:gd name="T27" fmla="*/ 682 h 938"/>
              <a:gd name="T28" fmla="*/ 802 w 1104"/>
              <a:gd name="T29" fmla="*/ 802 h 938"/>
              <a:gd name="T30" fmla="*/ 1091 w 1104"/>
              <a:gd name="T31" fmla="*/ 488 h 938"/>
              <a:gd name="T32" fmla="*/ 763 w 1104"/>
              <a:gd name="T33" fmla="*/ 319 h 938"/>
              <a:gd name="T34" fmla="*/ 780 w 1104"/>
              <a:gd name="T35" fmla="*/ 288 h 938"/>
              <a:gd name="T36" fmla="*/ 855 w 1104"/>
              <a:gd name="T37" fmla="*/ 444 h 938"/>
              <a:gd name="T38" fmla="*/ 857 w 1104"/>
              <a:gd name="T39" fmla="*/ 437 h 938"/>
              <a:gd name="T40" fmla="*/ 761 w 1104"/>
              <a:gd name="T41" fmla="*/ 319 h 938"/>
              <a:gd name="T42" fmla="*/ 760 w 1104"/>
              <a:gd name="T43" fmla="*/ 320 h 938"/>
              <a:gd name="T44" fmla="*/ 760 w 1104"/>
              <a:gd name="T45" fmla="*/ 320 h 938"/>
              <a:gd name="T46" fmla="*/ 742 w 1104"/>
              <a:gd name="T47" fmla="*/ 311 h 938"/>
              <a:gd name="T48" fmla="*/ 524 w 1104"/>
              <a:gd name="T49" fmla="*/ 211 h 938"/>
              <a:gd name="T50" fmla="*/ 493 w 1104"/>
              <a:gd name="T51" fmla="*/ 228 h 938"/>
              <a:gd name="T52" fmla="*/ 739 w 1104"/>
              <a:gd name="T53" fmla="*/ 356 h 938"/>
              <a:gd name="T54" fmla="*/ 260 w 1104"/>
              <a:gd name="T55" fmla="*/ 514 h 938"/>
              <a:gd name="T56" fmla="*/ 855 w 1104"/>
              <a:gd name="T57" fmla="*/ 445 h 938"/>
              <a:gd name="T58" fmla="*/ 858 w 1104"/>
              <a:gd name="T59" fmla="*/ 435 h 938"/>
              <a:gd name="T60" fmla="*/ 1079 w 1104"/>
              <a:gd name="T61" fmla="*/ 475 h 938"/>
              <a:gd name="T62" fmla="*/ 863 w 1104"/>
              <a:gd name="T63" fmla="*/ 131 h 938"/>
              <a:gd name="T64" fmla="*/ 1083 w 1104"/>
              <a:gd name="T65" fmla="*/ 465 h 938"/>
              <a:gd name="T66" fmla="*/ 773 w 1104"/>
              <a:gd name="T67" fmla="*/ 286 h 938"/>
              <a:gd name="T68" fmla="*/ 525 w 1104"/>
              <a:gd name="T69" fmla="*/ 207 h 938"/>
              <a:gd name="T70" fmla="*/ 833 w 1104"/>
              <a:gd name="T71" fmla="*/ 184 h 938"/>
              <a:gd name="T72" fmla="*/ 161 w 1104"/>
              <a:gd name="T73" fmla="*/ 139 h 938"/>
              <a:gd name="T74" fmla="*/ 19 w 1104"/>
              <a:gd name="T75" fmla="*/ 4 h 938"/>
              <a:gd name="T76" fmla="*/ 145 w 1104"/>
              <a:gd name="T77" fmla="*/ 150 h 938"/>
              <a:gd name="T78" fmla="*/ 500 w 1104"/>
              <a:gd name="T79" fmla="*/ 204 h 938"/>
              <a:gd name="T80" fmla="*/ 239 w 1104"/>
              <a:gd name="T81" fmla="*/ 528 h 938"/>
              <a:gd name="T82" fmla="*/ 237 w 1104"/>
              <a:gd name="T83" fmla="*/ 755 h 938"/>
              <a:gd name="T84" fmla="*/ 262 w 1104"/>
              <a:gd name="T85" fmla="*/ 759 h 938"/>
              <a:gd name="T86" fmla="*/ 261 w 1104"/>
              <a:gd name="T87" fmla="*/ 527 h 938"/>
              <a:gd name="T88" fmla="*/ 262 w 1104"/>
              <a:gd name="T89" fmla="*/ 517 h 938"/>
              <a:gd name="T90" fmla="*/ 543 w 1104"/>
              <a:gd name="T91" fmla="*/ 663 h 938"/>
              <a:gd name="T92" fmla="*/ 566 w 1104"/>
              <a:gd name="T93" fmla="*/ 675 h 938"/>
              <a:gd name="T94" fmla="*/ 1080 w 1104"/>
              <a:gd name="T95" fmla="*/ 480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04" h="938">
                <a:moveTo>
                  <a:pt x="1091" y="462"/>
                </a:moveTo>
                <a:cubicBezTo>
                  <a:pt x="1089" y="462"/>
                  <a:pt x="1087" y="463"/>
                  <a:pt x="1085" y="464"/>
                </a:cubicBezTo>
                <a:cubicBezTo>
                  <a:pt x="875" y="130"/>
                  <a:pt x="875" y="130"/>
                  <a:pt x="875" y="130"/>
                </a:cubicBezTo>
                <a:cubicBezTo>
                  <a:pt x="879" y="127"/>
                  <a:pt x="881" y="123"/>
                  <a:pt x="881" y="119"/>
                </a:cubicBezTo>
                <a:cubicBezTo>
                  <a:pt x="881" y="112"/>
                  <a:pt x="875" y="106"/>
                  <a:pt x="868" y="106"/>
                </a:cubicBezTo>
                <a:cubicBezTo>
                  <a:pt x="861" y="106"/>
                  <a:pt x="855" y="112"/>
                  <a:pt x="855" y="119"/>
                </a:cubicBezTo>
                <a:cubicBezTo>
                  <a:pt x="855" y="124"/>
                  <a:pt x="858" y="128"/>
                  <a:pt x="861" y="130"/>
                </a:cubicBezTo>
                <a:cubicBezTo>
                  <a:pt x="834" y="182"/>
                  <a:pt x="834" y="182"/>
                  <a:pt x="834" y="182"/>
                </a:cubicBezTo>
                <a:cubicBezTo>
                  <a:pt x="674" y="1"/>
                  <a:pt x="674" y="1"/>
                  <a:pt x="674" y="1"/>
                </a:cubicBezTo>
                <a:cubicBezTo>
                  <a:pt x="673" y="0"/>
                  <a:pt x="673" y="0"/>
                  <a:pt x="673" y="0"/>
                </a:cubicBezTo>
                <a:cubicBezTo>
                  <a:pt x="520" y="193"/>
                  <a:pt x="520" y="193"/>
                  <a:pt x="520" y="193"/>
                </a:cubicBezTo>
                <a:cubicBezTo>
                  <a:pt x="518" y="192"/>
                  <a:pt x="516" y="191"/>
                  <a:pt x="513" y="191"/>
                </a:cubicBezTo>
                <a:cubicBezTo>
                  <a:pt x="509" y="191"/>
                  <a:pt x="505" y="194"/>
                  <a:pt x="502" y="197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16" y="1"/>
                  <a:pt x="16" y="1"/>
                  <a:pt x="16" y="1"/>
                </a:cubicBezTo>
                <a:cubicBezTo>
                  <a:pt x="16" y="1"/>
                  <a:pt x="16" y="1"/>
                  <a:pt x="16" y="1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38" y="129"/>
                  <a:pt x="138" y="129"/>
                  <a:pt x="138" y="129"/>
                </a:cubicBezTo>
                <a:cubicBezTo>
                  <a:pt x="136" y="131"/>
                  <a:pt x="135" y="134"/>
                  <a:pt x="135" y="137"/>
                </a:cubicBezTo>
                <a:cubicBezTo>
                  <a:pt x="135" y="143"/>
                  <a:pt x="139" y="147"/>
                  <a:pt x="144" y="149"/>
                </a:cubicBezTo>
                <a:cubicBezTo>
                  <a:pt x="52" y="484"/>
                  <a:pt x="52" y="484"/>
                  <a:pt x="52" y="484"/>
                </a:cubicBezTo>
                <a:cubicBezTo>
                  <a:pt x="52" y="484"/>
                  <a:pt x="51" y="483"/>
                  <a:pt x="50" y="483"/>
                </a:cubicBezTo>
                <a:cubicBezTo>
                  <a:pt x="43" y="483"/>
                  <a:pt x="37" y="489"/>
                  <a:pt x="37" y="496"/>
                </a:cubicBezTo>
                <a:cubicBezTo>
                  <a:pt x="37" y="503"/>
                  <a:pt x="43" y="509"/>
                  <a:pt x="50" y="509"/>
                </a:cubicBezTo>
                <a:cubicBezTo>
                  <a:pt x="57" y="509"/>
                  <a:pt x="63" y="503"/>
                  <a:pt x="63" y="496"/>
                </a:cubicBezTo>
                <a:cubicBezTo>
                  <a:pt x="63" y="494"/>
                  <a:pt x="62" y="492"/>
                  <a:pt x="61" y="490"/>
                </a:cubicBezTo>
                <a:cubicBezTo>
                  <a:pt x="502" y="210"/>
                  <a:pt x="502" y="210"/>
                  <a:pt x="502" y="210"/>
                </a:cubicBezTo>
                <a:cubicBezTo>
                  <a:pt x="503" y="211"/>
                  <a:pt x="503" y="212"/>
                  <a:pt x="504" y="213"/>
                </a:cubicBezTo>
                <a:cubicBezTo>
                  <a:pt x="495" y="224"/>
                  <a:pt x="495" y="224"/>
                  <a:pt x="495" y="224"/>
                </a:cubicBezTo>
                <a:cubicBezTo>
                  <a:pt x="255" y="510"/>
                  <a:pt x="255" y="510"/>
                  <a:pt x="255" y="510"/>
                </a:cubicBezTo>
                <a:cubicBezTo>
                  <a:pt x="254" y="509"/>
                  <a:pt x="252" y="509"/>
                  <a:pt x="250" y="509"/>
                </a:cubicBezTo>
                <a:cubicBezTo>
                  <a:pt x="243" y="509"/>
                  <a:pt x="237" y="514"/>
                  <a:pt x="237" y="521"/>
                </a:cubicBezTo>
                <a:cubicBezTo>
                  <a:pt x="237" y="523"/>
                  <a:pt x="238" y="525"/>
                  <a:pt x="238" y="527"/>
                </a:cubicBezTo>
                <a:cubicBezTo>
                  <a:pt x="0" y="735"/>
                  <a:pt x="0" y="735"/>
                  <a:pt x="0" y="735"/>
                </a:cubicBezTo>
                <a:cubicBezTo>
                  <a:pt x="1" y="735"/>
                  <a:pt x="1" y="735"/>
                  <a:pt x="1" y="735"/>
                </a:cubicBezTo>
                <a:cubicBezTo>
                  <a:pt x="1" y="736"/>
                  <a:pt x="1" y="736"/>
                  <a:pt x="1" y="736"/>
                </a:cubicBezTo>
                <a:cubicBezTo>
                  <a:pt x="237" y="756"/>
                  <a:pt x="237" y="756"/>
                  <a:pt x="237" y="756"/>
                </a:cubicBezTo>
                <a:cubicBezTo>
                  <a:pt x="237" y="756"/>
                  <a:pt x="237" y="757"/>
                  <a:pt x="237" y="757"/>
                </a:cubicBezTo>
                <a:cubicBezTo>
                  <a:pt x="237" y="764"/>
                  <a:pt x="243" y="770"/>
                  <a:pt x="250" y="770"/>
                </a:cubicBezTo>
                <a:cubicBezTo>
                  <a:pt x="256" y="770"/>
                  <a:pt x="260" y="766"/>
                  <a:pt x="262" y="760"/>
                </a:cubicBezTo>
                <a:cubicBezTo>
                  <a:pt x="810" y="923"/>
                  <a:pt x="810" y="923"/>
                  <a:pt x="810" y="923"/>
                </a:cubicBezTo>
                <a:cubicBezTo>
                  <a:pt x="810" y="924"/>
                  <a:pt x="810" y="924"/>
                  <a:pt x="810" y="925"/>
                </a:cubicBezTo>
                <a:cubicBezTo>
                  <a:pt x="810" y="932"/>
                  <a:pt x="816" y="938"/>
                  <a:pt x="823" y="938"/>
                </a:cubicBezTo>
                <a:cubicBezTo>
                  <a:pt x="830" y="938"/>
                  <a:pt x="835" y="932"/>
                  <a:pt x="835" y="925"/>
                </a:cubicBezTo>
                <a:cubicBezTo>
                  <a:pt x="835" y="918"/>
                  <a:pt x="830" y="912"/>
                  <a:pt x="823" y="912"/>
                </a:cubicBezTo>
                <a:cubicBezTo>
                  <a:pt x="818" y="912"/>
                  <a:pt x="814" y="915"/>
                  <a:pt x="811" y="919"/>
                </a:cubicBezTo>
                <a:cubicBezTo>
                  <a:pt x="262" y="525"/>
                  <a:pt x="262" y="525"/>
                  <a:pt x="262" y="525"/>
                </a:cubicBezTo>
                <a:cubicBezTo>
                  <a:pt x="262" y="525"/>
                  <a:pt x="262" y="525"/>
                  <a:pt x="262" y="525"/>
                </a:cubicBezTo>
                <a:cubicBezTo>
                  <a:pt x="542" y="665"/>
                  <a:pt x="542" y="665"/>
                  <a:pt x="542" y="665"/>
                </a:cubicBezTo>
                <a:cubicBezTo>
                  <a:pt x="542" y="666"/>
                  <a:pt x="541" y="668"/>
                  <a:pt x="541" y="670"/>
                </a:cubicBezTo>
                <a:cubicBezTo>
                  <a:pt x="541" y="677"/>
                  <a:pt x="547" y="682"/>
                  <a:pt x="554" y="682"/>
                </a:cubicBezTo>
                <a:cubicBezTo>
                  <a:pt x="559" y="682"/>
                  <a:pt x="563" y="680"/>
                  <a:pt x="565" y="676"/>
                </a:cubicBezTo>
                <a:cubicBezTo>
                  <a:pt x="791" y="784"/>
                  <a:pt x="791" y="784"/>
                  <a:pt x="791" y="784"/>
                </a:cubicBezTo>
                <a:cubicBezTo>
                  <a:pt x="790" y="785"/>
                  <a:pt x="790" y="787"/>
                  <a:pt x="790" y="789"/>
                </a:cubicBezTo>
                <a:cubicBezTo>
                  <a:pt x="790" y="796"/>
                  <a:pt x="795" y="802"/>
                  <a:pt x="802" y="802"/>
                </a:cubicBezTo>
                <a:cubicBezTo>
                  <a:pt x="809" y="802"/>
                  <a:pt x="815" y="796"/>
                  <a:pt x="815" y="789"/>
                </a:cubicBezTo>
                <a:cubicBezTo>
                  <a:pt x="815" y="786"/>
                  <a:pt x="814" y="784"/>
                  <a:pt x="813" y="782"/>
                </a:cubicBezTo>
                <a:cubicBezTo>
                  <a:pt x="1083" y="485"/>
                  <a:pt x="1083" y="485"/>
                  <a:pt x="1083" y="485"/>
                </a:cubicBezTo>
                <a:cubicBezTo>
                  <a:pt x="1085" y="487"/>
                  <a:pt x="1088" y="488"/>
                  <a:pt x="1091" y="488"/>
                </a:cubicBezTo>
                <a:cubicBezTo>
                  <a:pt x="1098" y="488"/>
                  <a:pt x="1104" y="482"/>
                  <a:pt x="1104" y="475"/>
                </a:cubicBezTo>
                <a:cubicBezTo>
                  <a:pt x="1104" y="468"/>
                  <a:pt x="1098" y="462"/>
                  <a:pt x="1091" y="462"/>
                </a:cubicBezTo>
                <a:close/>
                <a:moveTo>
                  <a:pt x="1080" y="469"/>
                </a:moveTo>
                <a:cubicBezTo>
                  <a:pt x="763" y="319"/>
                  <a:pt x="763" y="319"/>
                  <a:pt x="763" y="319"/>
                </a:cubicBezTo>
                <a:cubicBezTo>
                  <a:pt x="768" y="310"/>
                  <a:pt x="768" y="310"/>
                  <a:pt x="768" y="310"/>
                </a:cubicBezTo>
                <a:cubicBezTo>
                  <a:pt x="769" y="311"/>
                  <a:pt x="771" y="312"/>
                  <a:pt x="773" y="312"/>
                </a:cubicBezTo>
                <a:cubicBezTo>
                  <a:pt x="781" y="312"/>
                  <a:pt x="786" y="306"/>
                  <a:pt x="786" y="299"/>
                </a:cubicBezTo>
                <a:cubicBezTo>
                  <a:pt x="786" y="295"/>
                  <a:pt x="784" y="291"/>
                  <a:pt x="780" y="288"/>
                </a:cubicBezTo>
                <a:cubicBezTo>
                  <a:pt x="834" y="185"/>
                  <a:pt x="834" y="185"/>
                  <a:pt x="834" y="185"/>
                </a:cubicBezTo>
                <a:cubicBezTo>
                  <a:pt x="1082" y="466"/>
                  <a:pt x="1082" y="466"/>
                  <a:pt x="1082" y="466"/>
                </a:cubicBezTo>
                <a:cubicBezTo>
                  <a:pt x="1081" y="467"/>
                  <a:pt x="1081" y="468"/>
                  <a:pt x="1080" y="469"/>
                </a:cubicBezTo>
                <a:close/>
                <a:moveTo>
                  <a:pt x="855" y="444"/>
                </a:moveTo>
                <a:cubicBezTo>
                  <a:pt x="676" y="465"/>
                  <a:pt x="676" y="465"/>
                  <a:pt x="676" y="465"/>
                </a:cubicBezTo>
                <a:cubicBezTo>
                  <a:pt x="703" y="420"/>
                  <a:pt x="703" y="420"/>
                  <a:pt x="703" y="420"/>
                </a:cubicBezTo>
                <a:cubicBezTo>
                  <a:pt x="740" y="357"/>
                  <a:pt x="740" y="357"/>
                  <a:pt x="740" y="357"/>
                </a:cubicBezTo>
                <a:cubicBezTo>
                  <a:pt x="857" y="437"/>
                  <a:pt x="857" y="437"/>
                  <a:pt x="857" y="437"/>
                </a:cubicBezTo>
                <a:cubicBezTo>
                  <a:pt x="856" y="438"/>
                  <a:pt x="855" y="441"/>
                  <a:pt x="855" y="443"/>
                </a:cubicBezTo>
                <a:cubicBezTo>
                  <a:pt x="855" y="443"/>
                  <a:pt x="855" y="444"/>
                  <a:pt x="855" y="444"/>
                </a:cubicBezTo>
                <a:close/>
                <a:moveTo>
                  <a:pt x="766" y="310"/>
                </a:moveTo>
                <a:cubicBezTo>
                  <a:pt x="761" y="319"/>
                  <a:pt x="761" y="319"/>
                  <a:pt x="761" y="319"/>
                </a:cubicBezTo>
                <a:cubicBezTo>
                  <a:pt x="746" y="311"/>
                  <a:pt x="746" y="311"/>
                  <a:pt x="746" y="311"/>
                </a:cubicBezTo>
                <a:cubicBezTo>
                  <a:pt x="762" y="305"/>
                  <a:pt x="762" y="305"/>
                  <a:pt x="762" y="305"/>
                </a:cubicBezTo>
                <a:cubicBezTo>
                  <a:pt x="763" y="307"/>
                  <a:pt x="764" y="308"/>
                  <a:pt x="766" y="310"/>
                </a:cubicBezTo>
                <a:close/>
                <a:moveTo>
                  <a:pt x="760" y="320"/>
                </a:moveTo>
                <a:cubicBezTo>
                  <a:pt x="740" y="355"/>
                  <a:pt x="740" y="355"/>
                  <a:pt x="740" y="355"/>
                </a:cubicBezTo>
                <a:cubicBezTo>
                  <a:pt x="702" y="330"/>
                  <a:pt x="702" y="330"/>
                  <a:pt x="702" y="330"/>
                </a:cubicBezTo>
                <a:cubicBezTo>
                  <a:pt x="744" y="312"/>
                  <a:pt x="744" y="312"/>
                  <a:pt x="744" y="312"/>
                </a:cubicBezTo>
                <a:lnTo>
                  <a:pt x="760" y="320"/>
                </a:lnTo>
                <a:close/>
                <a:moveTo>
                  <a:pt x="701" y="329"/>
                </a:moveTo>
                <a:cubicBezTo>
                  <a:pt x="525" y="209"/>
                  <a:pt x="525" y="209"/>
                  <a:pt x="525" y="209"/>
                </a:cubicBezTo>
                <a:cubicBezTo>
                  <a:pt x="525" y="209"/>
                  <a:pt x="525" y="209"/>
                  <a:pt x="525" y="209"/>
                </a:cubicBezTo>
                <a:cubicBezTo>
                  <a:pt x="742" y="311"/>
                  <a:pt x="742" y="311"/>
                  <a:pt x="742" y="311"/>
                </a:cubicBezTo>
                <a:lnTo>
                  <a:pt x="701" y="329"/>
                </a:lnTo>
                <a:close/>
                <a:moveTo>
                  <a:pt x="505" y="214"/>
                </a:moveTo>
                <a:cubicBezTo>
                  <a:pt x="507" y="215"/>
                  <a:pt x="510" y="217"/>
                  <a:pt x="513" y="217"/>
                </a:cubicBezTo>
                <a:cubicBezTo>
                  <a:pt x="518" y="217"/>
                  <a:pt x="522" y="214"/>
                  <a:pt x="524" y="211"/>
                </a:cubicBezTo>
                <a:cubicBezTo>
                  <a:pt x="699" y="329"/>
                  <a:pt x="699" y="329"/>
                  <a:pt x="699" y="329"/>
                </a:cubicBezTo>
                <a:cubicBezTo>
                  <a:pt x="259" y="513"/>
                  <a:pt x="259" y="513"/>
                  <a:pt x="259" y="513"/>
                </a:cubicBezTo>
                <a:cubicBezTo>
                  <a:pt x="259" y="512"/>
                  <a:pt x="258" y="511"/>
                  <a:pt x="257" y="511"/>
                </a:cubicBezTo>
                <a:cubicBezTo>
                  <a:pt x="493" y="228"/>
                  <a:pt x="493" y="228"/>
                  <a:pt x="493" y="228"/>
                </a:cubicBezTo>
                <a:lnTo>
                  <a:pt x="505" y="214"/>
                </a:lnTo>
                <a:close/>
                <a:moveTo>
                  <a:pt x="260" y="514"/>
                </a:moveTo>
                <a:cubicBezTo>
                  <a:pt x="701" y="330"/>
                  <a:pt x="701" y="330"/>
                  <a:pt x="701" y="330"/>
                </a:cubicBezTo>
                <a:cubicBezTo>
                  <a:pt x="739" y="356"/>
                  <a:pt x="739" y="356"/>
                  <a:pt x="739" y="356"/>
                </a:cubicBezTo>
                <a:cubicBezTo>
                  <a:pt x="701" y="420"/>
                  <a:pt x="701" y="420"/>
                  <a:pt x="701" y="420"/>
                </a:cubicBezTo>
                <a:cubicBezTo>
                  <a:pt x="674" y="466"/>
                  <a:pt x="674" y="466"/>
                  <a:pt x="674" y="466"/>
                </a:cubicBezTo>
                <a:cubicBezTo>
                  <a:pt x="261" y="515"/>
                  <a:pt x="261" y="515"/>
                  <a:pt x="261" y="515"/>
                </a:cubicBezTo>
                <a:cubicBezTo>
                  <a:pt x="261" y="515"/>
                  <a:pt x="261" y="514"/>
                  <a:pt x="260" y="514"/>
                </a:cubicBezTo>
                <a:close/>
                <a:moveTo>
                  <a:pt x="566" y="665"/>
                </a:moveTo>
                <a:cubicBezTo>
                  <a:pt x="565" y="662"/>
                  <a:pt x="563" y="661"/>
                  <a:pt x="562" y="659"/>
                </a:cubicBezTo>
                <a:cubicBezTo>
                  <a:pt x="675" y="467"/>
                  <a:pt x="675" y="467"/>
                  <a:pt x="675" y="467"/>
                </a:cubicBezTo>
                <a:cubicBezTo>
                  <a:pt x="855" y="445"/>
                  <a:pt x="855" y="445"/>
                  <a:pt x="855" y="445"/>
                </a:cubicBezTo>
                <a:cubicBezTo>
                  <a:pt x="857" y="451"/>
                  <a:pt x="862" y="456"/>
                  <a:pt x="868" y="456"/>
                </a:cubicBezTo>
                <a:cubicBezTo>
                  <a:pt x="875" y="456"/>
                  <a:pt x="881" y="450"/>
                  <a:pt x="881" y="443"/>
                </a:cubicBezTo>
                <a:cubicBezTo>
                  <a:pt x="881" y="436"/>
                  <a:pt x="875" y="430"/>
                  <a:pt x="868" y="430"/>
                </a:cubicBezTo>
                <a:cubicBezTo>
                  <a:pt x="864" y="430"/>
                  <a:pt x="860" y="432"/>
                  <a:pt x="858" y="435"/>
                </a:cubicBezTo>
                <a:cubicBezTo>
                  <a:pt x="741" y="356"/>
                  <a:pt x="741" y="356"/>
                  <a:pt x="741" y="356"/>
                </a:cubicBezTo>
                <a:cubicBezTo>
                  <a:pt x="762" y="320"/>
                  <a:pt x="762" y="320"/>
                  <a:pt x="762" y="320"/>
                </a:cubicBezTo>
                <a:cubicBezTo>
                  <a:pt x="1080" y="470"/>
                  <a:pt x="1080" y="470"/>
                  <a:pt x="1080" y="470"/>
                </a:cubicBezTo>
                <a:cubicBezTo>
                  <a:pt x="1079" y="472"/>
                  <a:pt x="1079" y="473"/>
                  <a:pt x="1079" y="475"/>
                </a:cubicBezTo>
                <a:cubicBezTo>
                  <a:pt x="1079" y="476"/>
                  <a:pt x="1079" y="477"/>
                  <a:pt x="1079" y="479"/>
                </a:cubicBezTo>
                <a:cubicBezTo>
                  <a:pt x="786" y="585"/>
                  <a:pt x="786" y="585"/>
                  <a:pt x="786" y="585"/>
                </a:cubicBezTo>
                <a:lnTo>
                  <a:pt x="566" y="665"/>
                </a:lnTo>
                <a:close/>
                <a:moveTo>
                  <a:pt x="863" y="131"/>
                </a:moveTo>
                <a:cubicBezTo>
                  <a:pt x="864" y="132"/>
                  <a:pt x="866" y="132"/>
                  <a:pt x="868" y="132"/>
                </a:cubicBezTo>
                <a:cubicBezTo>
                  <a:pt x="870" y="132"/>
                  <a:pt x="872" y="131"/>
                  <a:pt x="874" y="130"/>
                </a:cubicBezTo>
                <a:cubicBezTo>
                  <a:pt x="1084" y="465"/>
                  <a:pt x="1084" y="465"/>
                  <a:pt x="1084" y="465"/>
                </a:cubicBezTo>
                <a:cubicBezTo>
                  <a:pt x="1084" y="465"/>
                  <a:pt x="1084" y="465"/>
                  <a:pt x="1083" y="465"/>
                </a:cubicBezTo>
                <a:cubicBezTo>
                  <a:pt x="835" y="184"/>
                  <a:pt x="835" y="184"/>
                  <a:pt x="835" y="184"/>
                </a:cubicBezTo>
                <a:lnTo>
                  <a:pt x="863" y="131"/>
                </a:lnTo>
                <a:close/>
                <a:moveTo>
                  <a:pt x="779" y="288"/>
                </a:moveTo>
                <a:cubicBezTo>
                  <a:pt x="777" y="287"/>
                  <a:pt x="775" y="286"/>
                  <a:pt x="773" y="286"/>
                </a:cubicBezTo>
                <a:cubicBezTo>
                  <a:pt x="766" y="286"/>
                  <a:pt x="761" y="292"/>
                  <a:pt x="761" y="299"/>
                </a:cubicBezTo>
                <a:cubicBezTo>
                  <a:pt x="761" y="301"/>
                  <a:pt x="761" y="302"/>
                  <a:pt x="761" y="303"/>
                </a:cubicBezTo>
                <a:cubicBezTo>
                  <a:pt x="744" y="311"/>
                  <a:pt x="744" y="311"/>
                  <a:pt x="744" y="311"/>
                </a:cubicBezTo>
                <a:cubicBezTo>
                  <a:pt x="525" y="207"/>
                  <a:pt x="525" y="207"/>
                  <a:pt x="525" y="207"/>
                </a:cubicBezTo>
                <a:cubicBezTo>
                  <a:pt x="526" y="206"/>
                  <a:pt x="526" y="205"/>
                  <a:pt x="526" y="204"/>
                </a:cubicBezTo>
                <a:cubicBezTo>
                  <a:pt x="526" y="200"/>
                  <a:pt x="524" y="196"/>
                  <a:pt x="521" y="194"/>
                </a:cubicBezTo>
                <a:cubicBezTo>
                  <a:pt x="673" y="2"/>
                  <a:pt x="673" y="2"/>
                  <a:pt x="673" y="2"/>
                </a:cubicBezTo>
                <a:cubicBezTo>
                  <a:pt x="833" y="184"/>
                  <a:pt x="833" y="184"/>
                  <a:pt x="833" y="184"/>
                </a:cubicBezTo>
                <a:lnTo>
                  <a:pt x="779" y="288"/>
                </a:lnTo>
                <a:close/>
                <a:moveTo>
                  <a:pt x="502" y="199"/>
                </a:moveTo>
                <a:cubicBezTo>
                  <a:pt x="502" y="199"/>
                  <a:pt x="501" y="199"/>
                  <a:pt x="501" y="200"/>
                </a:cubicBezTo>
                <a:cubicBezTo>
                  <a:pt x="161" y="139"/>
                  <a:pt x="161" y="139"/>
                  <a:pt x="161" y="139"/>
                </a:cubicBezTo>
                <a:cubicBezTo>
                  <a:pt x="161" y="138"/>
                  <a:pt x="161" y="138"/>
                  <a:pt x="161" y="137"/>
                </a:cubicBezTo>
                <a:cubicBezTo>
                  <a:pt x="161" y="130"/>
                  <a:pt x="155" y="124"/>
                  <a:pt x="148" y="124"/>
                </a:cubicBezTo>
                <a:cubicBezTo>
                  <a:pt x="145" y="124"/>
                  <a:pt x="142" y="126"/>
                  <a:pt x="139" y="128"/>
                </a:cubicBezTo>
                <a:cubicBezTo>
                  <a:pt x="19" y="4"/>
                  <a:pt x="19" y="4"/>
                  <a:pt x="19" y="4"/>
                </a:cubicBezTo>
                <a:lnTo>
                  <a:pt x="502" y="199"/>
                </a:lnTo>
                <a:close/>
                <a:moveTo>
                  <a:pt x="61" y="489"/>
                </a:moveTo>
                <a:cubicBezTo>
                  <a:pt x="59" y="487"/>
                  <a:pt x="57" y="485"/>
                  <a:pt x="54" y="484"/>
                </a:cubicBezTo>
                <a:cubicBezTo>
                  <a:pt x="145" y="150"/>
                  <a:pt x="145" y="150"/>
                  <a:pt x="145" y="150"/>
                </a:cubicBezTo>
                <a:cubicBezTo>
                  <a:pt x="146" y="150"/>
                  <a:pt x="147" y="150"/>
                  <a:pt x="148" y="150"/>
                </a:cubicBezTo>
                <a:cubicBezTo>
                  <a:pt x="154" y="150"/>
                  <a:pt x="159" y="146"/>
                  <a:pt x="160" y="140"/>
                </a:cubicBezTo>
                <a:cubicBezTo>
                  <a:pt x="501" y="201"/>
                  <a:pt x="501" y="201"/>
                  <a:pt x="501" y="201"/>
                </a:cubicBezTo>
                <a:cubicBezTo>
                  <a:pt x="501" y="202"/>
                  <a:pt x="500" y="203"/>
                  <a:pt x="500" y="204"/>
                </a:cubicBezTo>
                <a:cubicBezTo>
                  <a:pt x="500" y="206"/>
                  <a:pt x="501" y="208"/>
                  <a:pt x="502" y="209"/>
                </a:cubicBezTo>
                <a:lnTo>
                  <a:pt x="61" y="489"/>
                </a:lnTo>
                <a:close/>
                <a:moveTo>
                  <a:pt x="2" y="735"/>
                </a:moveTo>
                <a:cubicBezTo>
                  <a:pt x="239" y="528"/>
                  <a:pt x="239" y="528"/>
                  <a:pt x="239" y="528"/>
                </a:cubicBezTo>
                <a:cubicBezTo>
                  <a:pt x="241" y="531"/>
                  <a:pt x="245" y="534"/>
                  <a:pt x="249" y="534"/>
                </a:cubicBezTo>
                <a:cubicBezTo>
                  <a:pt x="252" y="744"/>
                  <a:pt x="252" y="744"/>
                  <a:pt x="252" y="744"/>
                </a:cubicBezTo>
                <a:cubicBezTo>
                  <a:pt x="251" y="744"/>
                  <a:pt x="251" y="744"/>
                  <a:pt x="250" y="744"/>
                </a:cubicBezTo>
                <a:cubicBezTo>
                  <a:pt x="244" y="744"/>
                  <a:pt x="238" y="749"/>
                  <a:pt x="237" y="755"/>
                </a:cubicBezTo>
                <a:lnTo>
                  <a:pt x="2" y="735"/>
                </a:lnTo>
                <a:close/>
                <a:moveTo>
                  <a:pt x="811" y="920"/>
                </a:moveTo>
                <a:cubicBezTo>
                  <a:pt x="811" y="921"/>
                  <a:pt x="810" y="921"/>
                  <a:pt x="810" y="922"/>
                </a:cubicBezTo>
                <a:cubicBezTo>
                  <a:pt x="262" y="759"/>
                  <a:pt x="262" y="759"/>
                  <a:pt x="262" y="759"/>
                </a:cubicBezTo>
                <a:cubicBezTo>
                  <a:pt x="263" y="758"/>
                  <a:pt x="263" y="758"/>
                  <a:pt x="263" y="757"/>
                </a:cubicBezTo>
                <a:cubicBezTo>
                  <a:pt x="263" y="751"/>
                  <a:pt x="259" y="746"/>
                  <a:pt x="253" y="744"/>
                </a:cubicBezTo>
                <a:cubicBezTo>
                  <a:pt x="251" y="534"/>
                  <a:pt x="251" y="534"/>
                  <a:pt x="251" y="534"/>
                </a:cubicBezTo>
                <a:cubicBezTo>
                  <a:pt x="255" y="534"/>
                  <a:pt x="259" y="531"/>
                  <a:pt x="261" y="527"/>
                </a:cubicBezTo>
                <a:lnTo>
                  <a:pt x="811" y="920"/>
                </a:lnTo>
                <a:close/>
                <a:moveTo>
                  <a:pt x="263" y="523"/>
                </a:moveTo>
                <a:cubicBezTo>
                  <a:pt x="263" y="522"/>
                  <a:pt x="263" y="522"/>
                  <a:pt x="263" y="521"/>
                </a:cubicBezTo>
                <a:cubicBezTo>
                  <a:pt x="263" y="520"/>
                  <a:pt x="262" y="518"/>
                  <a:pt x="262" y="517"/>
                </a:cubicBezTo>
                <a:cubicBezTo>
                  <a:pt x="673" y="467"/>
                  <a:pt x="673" y="467"/>
                  <a:pt x="673" y="467"/>
                </a:cubicBezTo>
                <a:cubicBezTo>
                  <a:pt x="560" y="658"/>
                  <a:pt x="560" y="658"/>
                  <a:pt x="560" y="658"/>
                </a:cubicBezTo>
                <a:cubicBezTo>
                  <a:pt x="558" y="657"/>
                  <a:pt x="556" y="657"/>
                  <a:pt x="554" y="657"/>
                </a:cubicBezTo>
                <a:cubicBezTo>
                  <a:pt x="549" y="657"/>
                  <a:pt x="545" y="660"/>
                  <a:pt x="543" y="663"/>
                </a:cubicBezTo>
                <a:lnTo>
                  <a:pt x="263" y="523"/>
                </a:lnTo>
                <a:close/>
                <a:moveTo>
                  <a:pt x="802" y="777"/>
                </a:moveTo>
                <a:cubicBezTo>
                  <a:pt x="798" y="777"/>
                  <a:pt x="794" y="779"/>
                  <a:pt x="792" y="782"/>
                </a:cubicBezTo>
                <a:cubicBezTo>
                  <a:pt x="566" y="675"/>
                  <a:pt x="566" y="675"/>
                  <a:pt x="566" y="675"/>
                </a:cubicBezTo>
                <a:cubicBezTo>
                  <a:pt x="567" y="673"/>
                  <a:pt x="567" y="671"/>
                  <a:pt x="567" y="670"/>
                </a:cubicBezTo>
                <a:cubicBezTo>
                  <a:pt x="567" y="668"/>
                  <a:pt x="567" y="667"/>
                  <a:pt x="566" y="666"/>
                </a:cubicBezTo>
                <a:cubicBezTo>
                  <a:pt x="777" y="590"/>
                  <a:pt x="777" y="590"/>
                  <a:pt x="777" y="590"/>
                </a:cubicBezTo>
                <a:cubicBezTo>
                  <a:pt x="1080" y="480"/>
                  <a:pt x="1080" y="480"/>
                  <a:pt x="1080" y="480"/>
                </a:cubicBezTo>
                <a:cubicBezTo>
                  <a:pt x="1080" y="481"/>
                  <a:pt x="1081" y="483"/>
                  <a:pt x="1082" y="484"/>
                </a:cubicBezTo>
                <a:cubicBezTo>
                  <a:pt x="812" y="781"/>
                  <a:pt x="812" y="781"/>
                  <a:pt x="812" y="781"/>
                </a:cubicBezTo>
                <a:cubicBezTo>
                  <a:pt x="809" y="778"/>
                  <a:pt x="806" y="777"/>
                  <a:pt x="802" y="777"/>
                </a:cubicBezTo>
                <a:close/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930650" y="0"/>
            <a:ext cx="8261350" cy="6858000"/>
          </a:xfr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AD2177F-A8A7-4EA1-B959-651ACA0C51B8}" type="datetime1">
              <a:rPr lang="id-ID" smtClean="0"/>
            </a:fld>
            <a:endParaRPr lang="id-ID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22375" y="1799511"/>
            <a:ext cx="3096000" cy="2016211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33786" y="1799511"/>
            <a:ext cx="3096000" cy="2016211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858048" y="1799511"/>
            <a:ext cx="3096000" cy="2016211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222375" y="4031425"/>
            <a:ext cx="3096000" cy="2016211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533786" y="4031425"/>
            <a:ext cx="3096000" cy="2016211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858048" y="4031425"/>
            <a:ext cx="3096000" cy="2016211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5" name="Oval 14"/>
          <p:cNvSpPr/>
          <p:nvPr userDrawn="1"/>
        </p:nvSpPr>
        <p:spPr>
          <a:xfrm>
            <a:off x="11540067" y="101600"/>
            <a:ext cx="448733" cy="4487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74399" y="134406"/>
            <a:ext cx="821268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7A5DDAD3-E743-4B29-A948-63E93E36D1BF}" type="slidenum">
              <a:rPr lang="id-ID" smtClean="0"/>
            </a:fld>
            <a:endParaRPr lang="id-ID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3997033" y="6290588"/>
            <a:ext cx="41959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www.</a:t>
            </a:r>
            <a:r>
              <a:rPr lang="zh-CN" altLang="en-US" sz="1200" dirty="0" smtClean="0">
                <a:solidFill>
                  <a:schemeClr val="accent1"/>
                </a:solidFill>
                <a:latin typeface="+mn-ea"/>
                <a:ea typeface="+mn-ea"/>
              </a:rPr>
              <a:t>企业网址</a:t>
            </a:r>
            <a:r>
              <a:rPr lang="en-US" altLang="zh-CN" sz="1200" dirty="0" smtClean="0">
                <a:solidFill>
                  <a:schemeClr val="accent1"/>
                </a:solidFill>
                <a:latin typeface="+mn-ea"/>
                <a:ea typeface="+mn-ea"/>
              </a:rPr>
              <a:t>.</a:t>
            </a:r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com</a:t>
            </a:r>
            <a:endParaRPr lang="id-ID" sz="1200" dirty="0" smtClean="0">
              <a:solidFill>
                <a:schemeClr val="accent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企业名称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宣传口号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企业愿景</a:t>
            </a:r>
            <a:endParaRPr lang="id-ID" sz="1000" dirty="0" smtClean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AD2177F-A8A7-4EA1-B959-651ACA0C51B8}" type="datetime1">
              <a:rPr lang="id-ID" smtClean="0"/>
            </a:fld>
            <a:endParaRPr lang="id-ID"/>
          </a:p>
        </p:txBody>
      </p:sp>
      <p:sp>
        <p:nvSpPr>
          <p:cNvPr id="15" name="Oval 14"/>
          <p:cNvSpPr/>
          <p:nvPr userDrawn="1"/>
        </p:nvSpPr>
        <p:spPr>
          <a:xfrm>
            <a:off x="11540067" y="101600"/>
            <a:ext cx="448733" cy="4487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74399" y="134406"/>
            <a:ext cx="821268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7A5DDAD3-E743-4B29-A948-63E93E36D1BF}" type="slidenum">
              <a:rPr lang="id-ID" smtClean="0"/>
            </a:fld>
            <a:endParaRPr lang="id-ID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3997033" y="6290588"/>
            <a:ext cx="41959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www.</a:t>
            </a:r>
            <a:r>
              <a:rPr lang="zh-CN" altLang="en-US" sz="1200" dirty="0" smtClean="0">
                <a:solidFill>
                  <a:schemeClr val="accent1"/>
                </a:solidFill>
                <a:latin typeface="+mn-ea"/>
                <a:ea typeface="+mn-ea"/>
              </a:rPr>
              <a:t>企业网址</a:t>
            </a:r>
            <a:r>
              <a:rPr lang="en-US" altLang="zh-CN" sz="1200" dirty="0" smtClean="0">
                <a:solidFill>
                  <a:schemeClr val="accent1"/>
                </a:solidFill>
                <a:latin typeface="+mn-ea"/>
                <a:ea typeface="+mn-ea"/>
              </a:rPr>
              <a:t>.</a:t>
            </a:r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com</a:t>
            </a:r>
            <a:endParaRPr lang="id-ID" sz="1200" dirty="0" smtClean="0">
              <a:solidFill>
                <a:schemeClr val="accent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企业名称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宣传口号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企业愿景</a:t>
            </a:r>
            <a:endParaRPr lang="id-ID" sz="1000" dirty="0" smtClean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305095" y="1834271"/>
            <a:ext cx="4932000" cy="3600000"/>
          </a:xfrm>
        </p:spPr>
      </p:sp>
      <p:sp>
        <p:nvSpPr>
          <p:cNvPr id="1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01531" y="1834271"/>
            <a:ext cx="4932000" cy="3600000"/>
          </a:xfrm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2034000" cy="2286000"/>
          </a:xfrm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34000" cy="228600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37319" y="0"/>
            <a:ext cx="2034000" cy="2286000"/>
          </a:xfrm>
        </p:spPr>
        <p:txBody>
          <a:bodyPr/>
          <a:lstStyle/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37319" y="2286000"/>
            <a:ext cx="2034000" cy="2286000"/>
          </a:xfrm>
        </p:spPr>
        <p:txBody>
          <a:bodyPr/>
          <a:lstStyle/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72000"/>
            <a:ext cx="2034000" cy="2286000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071319" y="0"/>
            <a:ext cx="2034000" cy="2286000"/>
          </a:xfrm>
        </p:spPr>
        <p:txBody>
          <a:bodyPr/>
          <a:lstStyle/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6000"/>
            <a:ext cx="2034000" cy="2286000"/>
          </a:xfrm>
        </p:spPr>
        <p:txBody>
          <a:bodyPr/>
          <a:lstStyle/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71319" y="4572000"/>
            <a:ext cx="2034000" cy="2286000"/>
          </a:xfrm>
        </p:spPr>
        <p:txBody>
          <a:bodyPr/>
          <a:lstStyle/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108638" y="0"/>
            <a:ext cx="2034000" cy="2286000"/>
          </a:xfrm>
        </p:spPr>
        <p:txBody>
          <a:bodyPr/>
          <a:lstStyle/>
          <a:p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08638" y="2286000"/>
            <a:ext cx="2034000" cy="2286000"/>
          </a:xfrm>
        </p:spPr>
        <p:txBody>
          <a:bodyPr/>
          <a:lstStyle/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72000"/>
            <a:ext cx="2034000" cy="2286000"/>
          </a:xfrm>
        </p:spPr>
        <p:txBody>
          <a:bodyPr/>
          <a:lstStyle/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39319" y="0"/>
            <a:ext cx="2034000" cy="2286000"/>
          </a:xfrm>
        </p:spPr>
        <p:txBody>
          <a:bodyPr/>
          <a:lstStyle/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6000"/>
            <a:ext cx="2034000" cy="2286000"/>
          </a:xfrm>
        </p:spPr>
        <p:txBody>
          <a:bodyPr/>
          <a:lstStyle/>
          <a:p>
            <a:endParaRPr lang="id-ID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139319" y="4572000"/>
            <a:ext cx="2034000" cy="2286000"/>
          </a:xfrm>
        </p:spPr>
        <p:txBody>
          <a:bodyPr/>
          <a:lstStyle/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0176638" y="0"/>
            <a:ext cx="2034000" cy="2286000"/>
          </a:xfrm>
        </p:spPr>
        <p:txBody>
          <a:bodyPr/>
          <a:lstStyle/>
          <a:p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176638" y="2286000"/>
            <a:ext cx="2034000" cy="2286000"/>
          </a:xfrm>
        </p:spPr>
        <p:txBody>
          <a:bodyPr/>
          <a:lstStyle/>
          <a:p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72000"/>
            <a:ext cx="2034000" cy="2286000"/>
          </a:xfr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2034000" cy="2286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34000" cy="2286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37319" y="0"/>
            <a:ext cx="2034000" cy="2286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37319" y="2286000"/>
            <a:ext cx="2034000" cy="2286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72000"/>
            <a:ext cx="2034000" cy="2286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071319" y="0"/>
            <a:ext cx="2034000" cy="2286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6000"/>
            <a:ext cx="2034000" cy="2286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71319" y="4572000"/>
            <a:ext cx="2034000" cy="2286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108638" y="0"/>
            <a:ext cx="2034000" cy="2286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08638" y="2286000"/>
            <a:ext cx="2034000" cy="2286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72000"/>
            <a:ext cx="2034000" cy="2286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22" name="Oval 21"/>
          <p:cNvSpPr/>
          <p:nvPr userDrawn="1"/>
        </p:nvSpPr>
        <p:spPr>
          <a:xfrm>
            <a:off x="11540067" y="101600"/>
            <a:ext cx="448733" cy="4487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23" name="Slide Number Placeholder 4"/>
          <p:cNvSpPr txBox="1"/>
          <p:nvPr userDrawn="1"/>
        </p:nvSpPr>
        <p:spPr>
          <a:xfrm>
            <a:off x="11531599" y="134406"/>
            <a:ext cx="485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A5DDAD3-E743-4B29-A948-63E93E36D1BF}" type="slidenum">
              <a:rPr lang="id-ID" smtClean="0">
                <a:latin typeface="+mn-ea"/>
                <a:ea typeface="+mn-ea"/>
              </a:rPr>
            </a:fld>
            <a:endParaRPr lang="id-ID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34000" cy="2286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37319" y="2286000"/>
            <a:ext cx="2034000" cy="2286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071319" y="0"/>
            <a:ext cx="2034000" cy="2286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71319" y="4572000"/>
            <a:ext cx="2034000" cy="2286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08638" y="2286000"/>
            <a:ext cx="2034000" cy="2286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39319" y="0"/>
            <a:ext cx="2034000" cy="2286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139319" y="4572000"/>
            <a:ext cx="2034000" cy="2286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176638" y="2286000"/>
            <a:ext cx="2034000" cy="2286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AD2177F-A8A7-4EA1-B959-651ACA0C51B8}" type="datetime1">
              <a:rPr lang="id-ID" smtClean="0"/>
            </a:fld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3997033" y="6290588"/>
            <a:ext cx="41959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www.</a:t>
            </a:r>
            <a:r>
              <a:rPr lang="zh-CN" altLang="en-US" sz="1200" dirty="0" smtClean="0">
                <a:solidFill>
                  <a:schemeClr val="accent1"/>
                </a:solidFill>
                <a:latin typeface="+mn-ea"/>
                <a:ea typeface="+mn-ea"/>
              </a:rPr>
              <a:t>企业网址</a:t>
            </a:r>
            <a:r>
              <a:rPr lang="en-US" altLang="zh-CN" sz="1200" dirty="0" smtClean="0">
                <a:solidFill>
                  <a:schemeClr val="accent1"/>
                </a:solidFill>
                <a:latin typeface="+mn-ea"/>
                <a:ea typeface="+mn-ea"/>
              </a:rPr>
              <a:t>.</a:t>
            </a:r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com</a:t>
            </a:r>
            <a:endParaRPr lang="id-ID" sz="1200" dirty="0" smtClean="0">
              <a:solidFill>
                <a:schemeClr val="accent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企业名称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宣传口号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企业愿景</a:t>
            </a:r>
            <a:endParaRPr lang="id-ID" sz="1000" dirty="0" smtClean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210356" y="978152"/>
            <a:ext cx="1764000" cy="1764000"/>
          </a:xfrm>
          <a:prstGeom prst="ellipse">
            <a:avLst/>
          </a:prstGeom>
        </p:spPr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3913188" y="3678464"/>
            <a:ext cx="4368800" cy="2179637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3" name="Oval 12"/>
          <p:cNvSpPr/>
          <p:nvPr userDrawn="1"/>
        </p:nvSpPr>
        <p:spPr>
          <a:xfrm>
            <a:off x="11540067" y="101600"/>
            <a:ext cx="448733" cy="4487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14" name="Slide Number Placeholder 4"/>
          <p:cNvSpPr txBox="1"/>
          <p:nvPr userDrawn="1"/>
        </p:nvSpPr>
        <p:spPr>
          <a:xfrm>
            <a:off x="11531599" y="134406"/>
            <a:ext cx="485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A5DDAD3-E743-4B29-A948-63E93E36D1BF}" type="slidenum">
              <a:rPr lang="id-ID" smtClean="0">
                <a:latin typeface="+mn-ea"/>
                <a:ea typeface="+mn-ea"/>
              </a:rPr>
            </a:fld>
            <a:endParaRPr lang="id-ID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Squa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AD2177F-A8A7-4EA1-B959-651ACA0C51B8}" type="datetime1">
              <a:rPr lang="id-ID" smtClean="0"/>
            </a:fld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058608" y="1953115"/>
            <a:ext cx="2880000" cy="2160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652255" y="1976097"/>
            <a:ext cx="2880000" cy="2160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8283830" y="1976097"/>
            <a:ext cx="2880000" cy="2160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5" name="Rectangle 14"/>
          <p:cNvSpPr/>
          <p:nvPr userDrawn="1"/>
        </p:nvSpPr>
        <p:spPr>
          <a:xfrm>
            <a:off x="3997033" y="6290588"/>
            <a:ext cx="41959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www.</a:t>
            </a:r>
            <a:r>
              <a:rPr lang="zh-CN" altLang="en-US" sz="1200" dirty="0" smtClean="0">
                <a:solidFill>
                  <a:schemeClr val="accent1"/>
                </a:solidFill>
                <a:latin typeface="+mn-ea"/>
                <a:ea typeface="+mn-ea"/>
              </a:rPr>
              <a:t>企业网址</a:t>
            </a:r>
            <a:r>
              <a:rPr lang="en-US" altLang="zh-CN" sz="1200" dirty="0" smtClean="0">
                <a:solidFill>
                  <a:schemeClr val="accent1"/>
                </a:solidFill>
                <a:latin typeface="+mn-ea"/>
                <a:ea typeface="+mn-ea"/>
              </a:rPr>
              <a:t>.</a:t>
            </a:r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com</a:t>
            </a:r>
            <a:endParaRPr lang="id-ID" sz="1200" dirty="0" smtClean="0">
              <a:solidFill>
                <a:schemeClr val="accent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企业名称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宣传口号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企业愿景</a:t>
            </a:r>
            <a:endParaRPr lang="id-ID" sz="1000" dirty="0" smtClean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6" name="Oval 15"/>
          <p:cNvSpPr/>
          <p:nvPr userDrawn="1"/>
        </p:nvSpPr>
        <p:spPr>
          <a:xfrm>
            <a:off x="11540067" y="101600"/>
            <a:ext cx="448733" cy="4487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17" name="Slide Number Placeholder 4"/>
          <p:cNvSpPr txBox="1"/>
          <p:nvPr userDrawn="1"/>
        </p:nvSpPr>
        <p:spPr>
          <a:xfrm>
            <a:off x="11074399" y="134406"/>
            <a:ext cx="8212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5DDAD3-E743-4B29-A948-63E93E36D1BF}" type="slidenum">
              <a:rPr lang="id-ID" smtClean="0">
                <a:latin typeface="+mn-ea"/>
                <a:ea typeface="+mn-ea"/>
              </a:rPr>
            </a:fld>
            <a:endParaRPr lang="id-ID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Random Circle Picture Plac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CF9BB31-60D2-4BE9-92FE-A8798CD84CF0}" type="datetime1">
              <a:rPr lang="id-ID" smtClean="0"/>
            </a:fld>
            <a:endParaRPr lang="id-ID"/>
          </a:p>
        </p:txBody>
      </p:sp>
      <p:sp>
        <p:nvSpPr>
          <p:cNvPr id="8" name="Oval 7"/>
          <p:cNvSpPr/>
          <p:nvPr userDrawn="1"/>
        </p:nvSpPr>
        <p:spPr>
          <a:xfrm>
            <a:off x="11540067" y="101600"/>
            <a:ext cx="448733" cy="4487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97734" y="134406"/>
            <a:ext cx="550334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7A5DDAD3-E743-4B29-A948-63E93E36D1BF}" type="slidenum">
              <a:rPr lang="id-ID" smtClean="0"/>
            </a:fld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997033" y="6290588"/>
            <a:ext cx="41959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www.</a:t>
            </a:r>
            <a:r>
              <a:rPr lang="zh-CN" altLang="en-US" sz="1200" dirty="0" smtClean="0">
                <a:solidFill>
                  <a:schemeClr val="accent1"/>
                </a:solidFill>
                <a:latin typeface="+mn-ea"/>
                <a:ea typeface="+mn-ea"/>
              </a:rPr>
              <a:t>企业网址</a:t>
            </a:r>
            <a:r>
              <a:rPr lang="en-US" altLang="zh-CN" sz="1200" dirty="0" smtClean="0">
                <a:solidFill>
                  <a:schemeClr val="accent1"/>
                </a:solidFill>
                <a:latin typeface="+mn-ea"/>
                <a:ea typeface="+mn-ea"/>
              </a:rPr>
              <a:t>.</a:t>
            </a:r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com</a:t>
            </a:r>
            <a:endParaRPr lang="id-ID" sz="1200" dirty="0" smtClean="0">
              <a:solidFill>
                <a:schemeClr val="accent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企业名称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宣传口号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企业愿景</a:t>
            </a:r>
            <a:endParaRPr lang="id-ID" sz="1000" dirty="0" smtClean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1705428" y="2440008"/>
            <a:ext cx="1080000" cy="108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4826659" y="2440008"/>
            <a:ext cx="1080000" cy="108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906659" y="2440008"/>
            <a:ext cx="1080000" cy="108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8179256" y="2558496"/>
            <a:ext cx="843024" cy="84302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10092922" y="2558496"/>
            <a:ext cx="843024" cy="84302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9022280" y="2440008"/>
            <a:ext cx="1080000" cy="108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>
                <a:latin typeface="+mn-ea"/>
                <a:ea typeface="+mn-ea"/>
              </a:defRPr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rtrait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AD2177F-A8A7-4EA1-B959-651ACA0C51B8}" type="datetime1">
              <a:rPr lang="id-ID" smtClean="0"/>
            </a:fld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916105" y="1905231"/>
            <a:ext cx="2232000" cy="3600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3619863" y="1905231"/>
            <a:ext cx="2232000" cy="3600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6313606" y="1905231"/>
            <a:ext cx="2232000" cy="3600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5" name="Rectangle 14"/>
          <p:cNvSpPr/>
          <p:nvPr userDrawn="1"/>
        </p:nvSpPr>
        <p:spPr>
          <a:xfrm>
            <a:off x="3997033" y="6290588"/>
            <a:ext cx="41959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www.</a:t>
            </a:r>
            <a:r>
              <a:rPr lang="zh-CN" altLang="en-US" sz="1200" dirty="0" smtClean="0">
                <a:solidFill>
                  <a:schemeClr val="accent1"/>
                </a:solidFill>
                <a:latin typeface="+mn-ea"/>
                <a:ea typeface="+mn-ea"/>
              </a:rPr>
              <a:t>企业网址</a:t>
            </a:r>
            <a:r>
              <a:rPr lang="en-US" altLang="zh-CN" sz="1200" dirty="0" smtClean="0">
                <a:solidFill>
                  <a:schemeClr val="accent1"/>
                </a:solidFill>
                <a:latin typeface="+mn-ea"/>
                <a:ea typeface="+mn-ea"/>
              </a:rPr>
              <a:t>.</a:t>
            </a:r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com</a:t>
            </a:r>
            <a:endParaRPr lang="id-ID" sz="1200" dirty="0" smtClean="0">
              <a:solidFill>
                <a:schemeClr val="accent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企业名称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宣传口号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企业愿景</a:t>
            </a:r>
            <a:endParaRPr lang="id-ID" sz="1000" dirty="0" smtClean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6" name="Oval 15"/>
          <p:cNvSpPr/>
          <p:nvPr userDrawn="1"/>
        </p:nvSpPr>
        <p:spPr>
          <a:xfrm>
            <a:off x="11540067" y="101600"/>
            <a:ext cx="448733" cy="4487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17" name="Slide Number Placeholder 4"/>
          <p:cNvSpPr txBox="1"/>
          <p:nvPr userDrawn="1"/>
        </p:nvSpPr>
        <p:spPr>
          <a:xfrm>
            <a:off x="11074399" y="134406"/>
            <a:ext cx="8212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5DDAD3-E743-4B29-A948-63E93E36D1BF}" type="slidenum">
              <a:rPr lang="id-ID" smtClean="0">
                <a:latin typeface="+mn-ea"/>
                <a:ea typeface="+mn-ea"/>
              </a:rPr>
            </a:fld>
            <a:endParaRPr lang="id-ID" dirty="0">
              <a:latin typeface="+mn-ea"/>
              <a:ea typeface="+mn-ea"/>
            </a:endParaRPr>
          </a:p>
        </p:txBody>
      </p:sp>
      <p:sp>
        <p:nvSpPr>
          <p:cNvPr id="21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9019229" y="1905231"/>
            <a:ext cx="2232000" cy="3600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icture Squa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AD2177F-A8A7-4EA1-B959-651ACA0C51B8}" type="datetime1">
              <a:rPr lang="id-ID" smtClean="0"/>
            </a:fld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058608" y="1953115"/>
            <a:ext cx="2880000" cy="2160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652255" y="1976097"/>
            <a:ext cx="2880000" cy="2160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8283830" y="1976097"/>
            <a:ext cx="2880000" cy="2160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6" name="Oval 15"/>
          <p:cNvSpPr/>
          <p:nvPr userDrawn="1"/>
        </p:nvSpPr>
        <p:spPr>
          <a:xfrm>
            <a:off x="11540067" y="101600"/>
            <a:ext cx="448733" cy="4487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3431969"/>
            <a:ext cx="12192000" cy="34260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997033" y="6290588"/>
            <a:ext cx="41959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 smtClean="0">
                <a:solidFill>
                  <a:schemeClr val="tx1"/>
                </a:solidFill>
                <a:latin typeface="+mn-ea"/>
                <a:ea typeface="+mn-ea"/>
              </a:rPr>
              <a:t>www.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ea typeface="+mn-ea"/>
              </a:rPr>
              <a:t>企业网址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r>
              <a:rPr lang="id-ID" sz="1200" dirty="0" smtClean="0">
                <a:solidFill>
                  <a:schemeClr val="tx1"/>
                </a:solidFill>
                <a:latin typeface="+mn-ea"/>
                <a:ea typeface="+mn-ea"/>
              </a:rPr>
              <a:t>com</a:t>
            </a:r>
            <a:endParaRPr lang="id-ID" sz="12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+mn-ea"/>
                <a:ea typeface="+mn-ea"/>
              </a:rPr>
              <a:t>企业名称</a:t>
            </a:r>
            <a:r>
              <a:rPr lang="en-US" altLang="zh-CN" sz="1000" dirty="0" smtClean="0">
                <a:solidFill>
                  <a:schemeClr val="bg1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  <a:ea typeface="+mn-ea"/>
              </a:rPr>
              <a:t>宣传口号</a:t>
            </a:r>
            <a:r>
              <a:rPr lang="en-US" altLang="zh-CN" sz="1000" dirty="0" smtClean="0">
                <a:solidFill>
                  <a:schemeClr val="bg1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  <a:ea typeface="+mn-ea"/>
              </a:rPr>
              <a:t>企业愿景</a:t>
            </a:r>
            <a:endParaRPr lang="id-ID" sz="10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2332" y="134406"/>
            <a:ext cx="584201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7A5DDAD3-E743-4B29-A948-63E93E36D1BF}" type="slidenum">
              <a:rPr lang="id-ID" smtClean="0"/>
            </a:fld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Circl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AD2177F-A8A7-4EA1-B959-651ACA0C51B8}" type="datetime1">
              <a:rPr lang="id-ID" smtClean="0"/>
            </a:fld>
            <a:endParaRPr lang="id-ID"/>
          </a:p>
        </p:txBody>
      </p:sp>
      <p:sp>
        <p:nvSpPr>
          <p:cNvPr id="15" name="Rectangle 14"/>
          <p:cNvSpPr/>
          <p:nvPr userDrawn="1"/>
        </p:nvSpPr>
        <p:spPr>
          <a:xfrm>
            <a:off x="3997033" y="6290588"/>
            <a:ext cx="41959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www.</a:t>
            </a:r>
            <a:r>
              <a:rPr lang="zh-CN" altLang="en-US" sz="1200" dirty="0" smtClean="0">
                <a:solidFill>
                  <a:schemeClr val="accent1"/>
                </a:solidFill>
                <a:latin typeface="+mn-ea"/>
                <a:ea typeface="+mn-ea"/>
              </a:rPr>
              <a:t>企业网址</a:t>
            </a:r>
            <a:r>
              <a:rPr lang="en-US" altLang="zh-CN" sz="1200" dirty="0" smtClean="0">
                <a:solidFill>
                  <a:schemeClr val="accent1"/>
                </a:solidFill>
                <a:latin typeface="+mn-ea"/>
                <a:ea typeface="+mn-ea"/>
              </a:rPr>
              <a:t>.</a:t>
            </a:r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com</a:t>
            </a:r>
            <a:endParaRPr lang="id-ID" sz="1200" dirty="0" smtClean="0">
              <a:solidFill>
                <a:schemeClr val="accent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企业名称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宣传口号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企业愿景</a:t>
            </a:r>
            <a:endParaRPr lang="id-ID" sz="1000" dirty="0" smtClean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6" name="Oval 15"/>
          <p:cNvSpPr/>
          <p:nvPr userDrawn="1"/>
        </p:nvSpPr>
        <p:spPr>
          <a:xfrm>
            <a:off x="11540067" y="101600"/>
            <a:ext cx="448733" cy="4487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9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1236738" y="1549357"/>
            <a:ext cx="2520000" cy="2520000"/>
          </a:xfrm>
          <a:prstGeom prst="ellipse">
            <a:avLst/>
          </a:prstGeom>
        </p:spPr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842255" y="1572339"/>
            <a:ext cx="2520000" cy="2520000"/>
          </a:xfrm>
          <a:prstGeom prst="ellipse">
            <a:avLst/>
          </a:prstGeom>
        </p:spPr>
      </p:sp>
      <p:sp>
        <p:nvSpPr>
          <p:cNvPr id="1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450080" y="1572339"/>
            <a:ext cx="2520000" cy="2520000"/>
          </a:xfrm>
          <a:prstGeom prst="ellipse">
            <a:avLst/>
          </a:prstGeom>
        </p:spPr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2332" y="134406"/>
            <a:ext cx="584201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7A5DDAD3-E743-4B29-A948-63E93E36D1BF}" type="slidenum">
              <a:rPr lang="id-ID" smtClean="0"/>
            </a:fld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icture Circl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-178130"/>
            <a:ext cx="12192000" cy="36100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AD2177F-A8A7-4EA1-B959-651ACA0C51B8}" type="datetime1">
              <a:rPr lang="id-ID" smtClean="0"/>
            </a:fld>
            <a:endParaRPr lang="id-ID"/>
          </a:p>
        </p:txBody>
      </p:sp>
      <p:sp>
        <p:nvSpPr>
          <p:cNvPr id="15" name="Rectangle 14"/>
          <p:cNvSpPr/>
          <p:nvPr userDrawn="1"/>
        </p:nvSpPr>
        <p:spPr>
          <a:xfrm>
            <a:off x="3997033" y="6290588"/>
            <a:ext cx="41959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www.</a:t>
            </a:r>
            <a:r>
              <a:rPr lang="zh-CN" altLang="en-US" sz="1200" dirty="0" smtClean="0">
                <a:solidFill>
                  <a:schemeClr val="accent1"/>
                </a:solidFill>
                <a:latin typeface="+mn-ea"/>
                <a:ea typeface="+mn-ea"/>
              </a:rPr>
              <a:t>企业网址</a:t>
            </a:r>
            <a:r>
              <a:rPr lang="en-US" altLang="zh-CN" sz="1200" dirty="0" smtClean="0">
                <a:solidFill>
                  <a:schemeClr val="accent1"/>
                </a:solidFill>
                <a:latin typeface="+mn-ea"/>
                <a:ea typeface="+mn-ea"/>
              </a:rPr>
              <a:t>.</a:t>
            </a:r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com</a:t>
            </a:r>
            <a:endParaRPr lang="id-ID" sz="1200" dirty="0" smtClean="0">
              <a:solidFill>
                <a:schemeClr val="accent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企业名称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宣传口号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企业愿景</a:t>
            </a:r>
            <a:endParaRPr lang="id-ID" sz="1000" dirty="0" smtClean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6" name="Oval 15"/>
          <p:cNvSpPr/>
          <p:nvPr userDrawn="1"/>
        </p:nvSpPr>
        <p:spPr>
          <a:xfrm>
            <a:off x="11540067" y="101600"/>
            <a:ext cx="448733" cy="448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17" name="Slide Number Placeholder 4"/>
          <p:cNvSpPr txBox="1"/>
          <p:nvPr userDrawn="1"/>
        </p:nvSpPr>
        <p:spPr>
          <a:xfrm>
            <a:off x="11110024" y="134406"/>
            <a:ext cx="8212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5DDAD3-E743-4B29-A948-63E93E36D1BF}" type="slidenum">
              <a:rPr lang="id-ID" smtClean="0">
                <a:latin typeface="+mn-ea"/>
                <a:ea typeface="+mn-ea"/>
              </a:rPr>
            </a:fld>
            <a:endParaRPr lang="id-ID" dirty="0">
              <a:latin typeface="+mn-ea"/>
              <a:ea typeface="+mn-ea"/>
            </a:endParaRPr>
          </a:p>
        </p:txBody>
      </p:sp>
      <p:sp>
        <p:nvSpPr>
          <p:cNvPr id="9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1236738" y="1549357"/>
            <a:ext cx="2520000" cy="2520000"/>
          </a:xfrm>
          <a:prstGeom prst="ellipse">
            <a:avLst/>
          </a:prstGeom>
        </p:spPr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842255" y="1572339"/>
            <a:ext cx="2520000" cy="2520000"/>
          </a:xfrm>
          <a:prstGeom prst="ellipse">
            <a:avLst/>
          </a:prstGeom>
        </p:spPr>
      </p:sp>
      <p:sp>
        <p:nvSpPr>
          <p:cNvPr id="1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450080" y="1572339"/>
            <a:ext cx="2520000" cy="2520000"/>
          </a:xfrm>
          <a:prstGeom prst="ellipse">
            <a:avLst/>
          </a:prstGeom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phone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CF9BB31-60D2-4BE9-92FE-A8798CD84CF0}" type="datetime1">
              <a:rPr lang="id-ID" smtClean="0"/>
            </a:fld>
            <a:endParaRPr lang="id-ID"/>
          </a:p>
        </p:txBody>
      </p:sp>
      <p:sp>
        <p:nvSpPr>
          <p:cNvPr id="8" name="Oval 7"/>
          <p:cNvSpPr/>
          <p:nvPr userDrawn="1"/>
        </p:nvSpPr>
        <p:spPr>
          <a:xfrm>
            <a:off x="11540067" y="101600"/>
            <a:ext cx="448733" cy="4487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23134" y="134406"/>
            <a:ext cx="474134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7A5DDAD3-E743-4B29-A948-63E93E36D1BF}" type="slidenum">
              <a:rPr lang="id-ID" smtClean="0"/>
            </a:fld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997033" y="6290588"/>
            <a:ext cx="41959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www.</a:t>
            </a:r>
            <a:r>
              <a:rPr lang="zh-CN" altLang="en-US" sz="1200" dirty="0" smtClean="0">
                <a:solidFill>
                  <a:schemeClr val="accent1"/>
                </a:solidFill>
                <a:latin typeface="+mn-ea"/>
                <a:ea typeface="+mn-ea"/>
              </a:rPr>
              <a:t>企业网址</a:t>
            </a:r>
            <a:r>
              <a:rPr lang="en-US" altLang="zh-CN" sz="1200" dirty="0" smtClean="0">
                <a:solidFill>
                  <a:schemeClr val="accent1"/>
                </a:solidFill>
                <a:latin typeface="+mn-ea"/>
                <a:ea typeface="+mn-ea"/>
              </a:rPr>
              <a:t>.</a:t>
            </a:r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com</a:t>
            </a:r>
            <a:endParaRPr lang="id-ID" sz="1200" dirty="0" smtClean="0">
              <a:solidFill>
                <a:schemeClr val="accent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企业名称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宣传口号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企业愿景</a:t>
            </a:r>
            <a:endParaRPr lang="id-ID" sz="1000" dirty="0" smtClean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092200" y="1911350"/>
            <a:ext cx="1773238" cy="3233738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Pag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CF9BB31-60D2-4BE9-92FE-A8798CD84CF0}" type="datetime1">
              <a:rPr lang="id-ID" smtClean="0"/>
            </a:fld>
            <a:endParaRPr lang="id-ID"/>
          </a:p>
        </p:txBody>
      </p:sp>
      <p:sp>
        <p:nvSpPr>
          <p:cNvPr id="8" name="Oval 7"/>
          <p:cNvSpPr/>
          <p:nvPr userDrawn="1"/>
        </p:nvSpPr>
        <p:spPr>
          <a:xfrm>
            <a:off x="11540067" y="101600"/>
            <a:ext cx="448733" cy="4487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23306" y="134406"/>
            <a:ext cx="474998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7A5DDAD3-E743-4B29-A948-63E93E36D1BF}" type="slidenum">
              <a:rPr lang="id-ID" smtClean="0"/>
            </a:fld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Medium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CF9BB31-60D2-4BE9-92FE-A8798CD84CF0}" type="datetime1">
              <a:rPr lang="id-ID" smtClean="0"/>
            </a:fld>
            <a:endParaRPr lang="id-ID"/>
          </a:p>
        </p:txBody>
      </p:sp>
      <p:sp>
        <p:nvSpPr>
          <p:cNvPr id="8" name="Oval 7"/>
          <p:cNvSpPr/>
          <p:nvPr userDrawn="1"/>
        </p:nvSpPr>
        <p:spPr>
          <a:xfrm>
            <a:off x="11540067" y="101600"/>
            <a:ext cx="448733" cy="4487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2332" y="134406"/>
            <a:ext cx="584201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7A5DDAD3-E743-4B29-A948-63E93E36D1BF}" type="slidenum">
              <a:rPr lang="id-ID" smtClean="0"/>
            </a:fld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997033" y="6290588"/>
            <a:ext cx="41959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www.</a:t>
            </a:r>
            <a:r>
              <a:rPr lang="zh-CN" altLang="en-US" sz="1200" dirty="0" smtClean="0">
                <a:solidFill>
                  <a:schemeClr val="accent1"/>
                </a:solidFill>
                <a:latin typeface="+mn-ea"/>
                <a:ea typeface="+mn-ea"/>
              </a:rPr>
              <a:t>企业网址</a:t>
            </a:r>
            <a:r>
              <a:rPr lang="en-US" altLang="zh-CN" sz="1200" dirty="0" smtClean="0">
                <a:solidFill>
                  <a:schemeClr val="accent1"/>
                </a:solidFill>
                <a:latin typeface="+mn-ea"/>
                <a:ea typeface="+mn-ea"/>
              </a:rPr>
              <a:t>.</a:t>
            </a:r>
            <a:r>
              <a:rPr lang="id-ID" sz="1200" dirty="0" smtClean="0">
                <a:solidFill>
                  <a:schemeClr val="accent1"/>
                </a:solidFill>
                <a:latin typeface="+mn-ea"/>
                <a:ea typeface="+mn-ea"/>
              </a:rPr>
              <a:t>com</a:t>
            </a:r>
            <a:endParaRPr lang="id-ID" sz="1200" dirty="0" smtClean="0">
              <a:solidFill>
                <a:schemeClr val="accent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企业名称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宣传口号</a:t>
            </a:r>
            <a:r>
              <a:rPr lang="en-US" altLang="zh-CN" sz="1000" dirty="0" smtClean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1000" dirty="0" smtClean="0">
                <a:solidFill>
                  <a:schemeClr val="tx2"/>
                </a:solidFill>
                <a:latin typeface="+mn-ea"/>
                <a:ea typeface="+mn-ea"/>
              </a:rPr>
              <a:t>企业愿景</a:t>
            </a:r>
            <a:endParaRPr lang="id-ID" sz="1000" dirty="0" smtClean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73436" y="1992849"/>
            <a:ext cx="4320000" cy="3960000"/>
          </a:xfrm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4" Type="http://schemas.openxmlformats.org/officeDocument/2006/relationships/theme" Target="../theme/theme1.xml"/><Relationship Id="rId63" Type="http://schemas.openxmlformats.org/officeDocument/2006/relationships/slideLayout" Target="../slideLayouts/slideLayout63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0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dirty="0" smtClean="0">
                <a:solidFill>
                  <a:srgbClr val="FF6D6D"/>
                </a:solidFill>
              </a:rPr>
              <a:t>  www.</a:t>
            </a:r>
            <a:r>
              <a:rPr lang="zh-CN" altLang="en-US" dirty="0" smtClean="0">
                <a:solidFill>
                  <a:srgbClr val="FF6D6D"/>
                </a:solidFill>
              </a:rPr>
              <a:t>企业网址</a:t>
            </a:r>
            <a:r>
              <a:rPr lang="en-US" altLang="zh-CN" dirty="0" smtClean="0">
                <a:solidFill>
                  <a:srgbClr val="FF6D6D"/>
                </a:solidFill>
              </a:rPr>
              <a:t>.</a:t>
            </a:r>
            <a:r>
              <a:rPr lang="en-US" dirty="0" smtClean="0">
                <a:solidFill>
                  <a:srgbClr val="FF6D6D"/>
                </a:solidFill>
              </a:rPr>
              <a:t>com </a:t>
            </a:r>
            <a:r>
              <a:rPr lang="zh-CN" altLang="en-US" dirty="0" smtClean="0">
                <a:solidFill>
                  <a:srgbClr val="FF6D6D"/>
                </a:solidFill>
              </a:rPr>
              <a:t>企业名称</a:t>
            </a:r>
            <a:r>
              <a:rPr lang="en-US" altLang="zh-CN" dirty="0" smtClean="0">
                <a:solidFill>
                  <a:srgbClr val="FF6D6D"/>
                </a:solidFill>
              </a:rPr>
              <a:t>/</a:t>
            </a:r>
            <a:r>
              <a:rPr lang="zh-CN" altLang="en-US" dirty="0" smtClean="0">
                <a:solidFill>
                  <a:srgbClr val="FF6D6D"/>
                </a:solidFill>
              </a:rPr>
              <a:t>宣传口号</a:t>
            </a:r>
            <a:r>
              <a:rPr lang="en-US" altLang="zh-CN" dirty="0" smtClean="0">
                <a:solidFill>
                  <a:srgbClr val="FF6D6D"/>
                </a:solidFill>
              </a:rPr>
              <a:t>/</a:t>
            </a:r>
            <a:r>
              <a:rPr lang="zh-CN" altLang="en-US" dirty="0" smtClean="0">
                <a:solidFill>
                  <a:srgbClr val="FF6D6D"/>
                </a:solidFill>
              </a:rPr>
              <a:t>企业愿景</a:t>
            </a:r>
            <a:r>
              <a:rPr lang="en-US" dirty="0" smtClean="0">
                <a:solidFill>
                  <a:srgbClr val="FF6D6D"/>
                </a:solidFill>
              </a:rPr>
              <a:t>   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AC8A3354-35A3-4475-B622-72BE953716D5}" type="slidenum">
              <a:rPr lang="id-ID" smtClean="0"/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8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2619375" y="4135755"/>
            <a:ext cx="7088505" cy="8934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1800" dirty="0" err="1" smtClean="0">
                <a:solidFill>
                  <a:schemeClr val="tx2"/>
                </a:solidFill>
              </a:rPr>
              <a:t>GoatNFT</a:t>
            </a:r>
            <a:r>
              <a:rPr lang="en-US" altLang="zh-CN" sz="1800" dirty="0" smtClean="0">
                <a:solidFill>
                  <a:schemeClr val="tx2"/>
                </a:solidFill>
              </a:rPr>
              <a:t> </a:t>
            </a:r>
            <a:r>
              <a:rPr lang="zh-CN" altLang="en-US" sz="1800" dirty="0">
                <a:solidFill>
                  <a:schemeClr val="tx2"/>
                </a:solidFill>
              </a:rPr>
              <a:t>致力于成为全球最专业，最可信的，最高效的 </a:t>
            </a:r>
            <a:r>
              <a:rPr lang="en-US" altLang="zh-CN" sz="1800" dirty="0">
                <a:solidFill>
                  <a:schemeClr val="tx2"/>
                </a:solidFill>
              </a:rPr>
              <a:t>NFT </a:t>
            </a:r>
            <a:r>
              <a:rPr lang="zh-CN" altLang="en-US" sz="1800" dirty="0">
                <a:solidFill>
                  <a:schemeClr val="tx2"/>
                </a:solidFill>
              </a:rPr>
              <a:t>去中心化交易平台。为用户提供了资产信任，资产流通， 资产价值发现等全链路解决方案。</a:t>
            </a:r>
            <a:endParaRPr lang="en-US" altLang="zh-CN" sz="18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99497" y="2974514"/>
            <a:ext cx="160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/>
              <a:t>GOATNFT</a:t>
            </a:r>
            <a:endParaRPr lang="id-ID" sz="2400" dirty="0">
              <a:latin typeface="+mn-ea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4663827" y="3436179"/>
            <a:ext cx="287852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2638" y="6339319"/>
            <a:ext cx="2120900" cy="431800"/>
          </a:xfrm>
          <a:prstGeom prst="rect">
            <a:avLst/>
          </a:prstGeom>
        </p:spPr>
      </p:pic>
      <p:pic>
        <p:nvPicPr>
          <p:cNvPr id="4" name="图片 3" descr="logo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535" y="616585"/>
            <a:ext cx="2121535" cy="212153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042535" y="6496685"/>
            <a:ext cx="18903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600"/>
              <a:t>https://goatnft.io</a:t>
            </a:r>
            <a:endParaRPr lang="" altLang="en-US" sz="160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71"/>
          <p:cNvSpPr>
            <a:spLocks noEditPoints="1"/>
          </p:cNvSpPr>
          <p:nvPr/>
        </p:nvSpPr>
        <p:spPr bwMode="auto">
          <a:xfrm>
            <a:off x="-702961" y="-222131"/>
            <a:ext cx="4873239" cy="4147199"/>
          </a:xfrm>
          <a:custGeom>
            <a:avLst/>
            <a:gdLst>
              <a:gd name="T0" fmla="*/ 881 w 1104"/>
              <a:gd name="T1" fmla="*/ 119 h 938"/>
              <a:gd name="T2" fmla="*/ 834 w 1104"/>
              <a:gd name="T3" fmla="*/ 182 h 938"/>
              <a:gd name="T4" fmla="*/ 513 w 1104"/>
              <a:gd name="T5" fmla="*/ 191 h 938"/>
              <a:gd name="T6" fmla="*/ 17 w 1104"/>
              <a:gd name="T7" fmla="*/ 1 h 938"/>
              <a:gd name="T8" fmla="*/ 16 w 1104"/>
              <a:gd name="T9" fmla="*/ 2 h 938"/>
              <a:gd name="T10" fmla="*/ 135 w 1104"/>
              <a:gd name="T11" fmla="*/ 137 h 938"/>
              <a:gd name="T12" fmla="*/ 37 w 1104"/>
              <a:gd name="T13" fmla="*/ 496 h 938"/>
              <a:gd name="T14" fmla="*/ 502 w 1104"/>
              <a:gd name="T15" fmla="*/ 210 h 938"/>
              <a:gd name="T16" fmla="*/ 250 w 1104"/>
              <a:gd name="T17" fmla="*/ 509 h 938"/>
              <a:gd name="T18" fmla="*/ 1 w 1104"/>
              <a:gd name="T19" fmla="*/ 735 h 938"/>
              <a:gd name="T20" fmla="*/ 250 w 1104"/>
              <a:gd name="T21" fmla="*/ 770 h 938"/>
              <a:gd name="T22" fmla="*/ 823 w 1104"/>
              <a:gd name="T23" fmla="*/ 938 h 938"/>
              <a:gd name="T24" fmla="*/ 262 w 1104"/>
              <a:gd name="T25" fmla="*/ 525 h 938"/>
              <a:gd name="T26" fmla="*/ 554 w 1104"/>
              <a:gd name="T27" fmla="*/ 682 h 938"/>
              <a:gd name="T28" fmla="*/ 802 w 1104"/>
              <a:gd name="T29" fmla="*/ 802 h 938"/>
              <a:gd name="T30" fmla="*/ 1091 w 1104"/>
              <a:gd name="T31" fmla="*/ 488 h 938"/>
              <a:gd name="T32" fmla="*/ 763 w 1104"/>
              <a:gd name="T33" fmla="*/ 319 h 938"/>
              <a:gd name="T34" fmla="*/ 780 w 1104"/>
              <a:gd name="T35" fmla="*/ 288 h 938"/>
              <a:gd name="T36" fmla="*/ 855 w 1104"/>
              <a:gd name="T37" fmla="*/ 444 h 938"/>
              <a:gd name="T38" fmla="*/ 857 w 1104"/>
              <a:gd name="T39" fmla="*/ 437 h 938"/>
              <a:gd name="T40" fmla="*/ 761 w 1104"/>
              <a:gd name="T41" fmla="*/ 319 h 938"/>
              <a:gd name="T42" fmla="*/ 760 w 1104"/>
              <a:gd name="T43" fmla="*/ 320 h 938"/>
              <a:gd name="T44" fmla="*/ 760 w 1104"/>
              <a:gd name="T45" fmla="*/ 320 h 938"/>
              <a:gd name="T46" fmla="*/ 742 w 1104"/>
              <a:gd name="T47" fmla="*/ 311 h 938"/>
              <a:gd name="T48" fmla="*/ 524 w 1104"/>
              <a:gd name="T49" fmla="*/ 211 h 938"/>
              <a:gd name="T50" fmla="*/ 493 w 1104"/>
              <a:gd name="T51" fmla="*/ 228 h 938"/>
              <a:gd name="T52" fmla="*/ 739 w 1104"/>
              <a:gd name="T53" fmla="*/ 356 h 938"/>
              <a:gd name="T54" fmla="*/ 260 w 1104"/>
              <a:gd name="T55" fmla="*/ 514 h 938"/>
              <a:gd name="T56" fmla="*/ 855 w 1104"/>
              <a:gd name="T57" fmla="*/ 445 h 938"/>
              <a:gd name="T58" fmla="*/ 858 w 1104"/>
              <a:gd name="T59" fmla="*/ 435 h 938"/>
              <a:gd name="T60" fmla="*/ 1079 w 1104"/>
              <a:gd name="T61" fmla="*/ 475 h 938"/>
              <a:gd name="T62" fmla="*/ 863 w 1104"/>
              <a:gd name="T63" fmla="*/ 131 h 938"/>
              <a:gd name="T64" fmla="*/ 1083 w 1104"/>
              <a:gd name="T65" fmla="*/ 465 h 938"/>
              <a:gd name="T66" fmla="*/ 773 w 1104"/>
              <a:gd name="T67" fmla="*/ 286 h 938"/>
              <a:gd name="T68" fmla="*/ 525 w 1104"/>
              <a:gd name="T69" fmla="*/ 207 h 938"/>
              <a:gd name="T70" fmla="*/ 833 w 1104"/>
              <a:gd name="T71" fmla="*/ 184 h 938"/>
              <a:gd name="T72" fmla="*/ 161 w 1104"/>
              <a:gd name="T73" fmla="*/ 139 h 938"/>
              <a:gd name="T74" fmla="*/ 19 w 1104"/>
              <a:gd name="T75" fmla="*/ 4 h 938"/>
              <a:gd name="T76" fmla="*/ 145 w 1104"/>
              <a:gd name="T77" fmla="*/ 150 h 938"/>
              <a:gd name="T78" fmla="*/ 500 w 1104"/>
              <a:gd name="T79" fmla="*/ 204 h 938"/>
              <a:gd name="T80" fmla="*/ 239 w 1104"/>
              <a:gd name="T81" fmla="*/ 528 h 938"/>
              <a:gd name="T82" fmla="*/ 237 w 1104"/>
              <a:gd name="T83" fmla="*/ 755 h 938"/>
              <a:gd name="T84" fmla="*/ 262 w 1104"/>
              <a:gd name="T85" fmla="*/ 759 h 938"/>
              <a:gd name="T86" fmla="*/ 261 w 1104"/>
              <a:gd name="T87" fmla="*/ 527 h 938"/>
              <a:gd name="T88" fmla="*/ 262 w 1104"/>
              <a:gd name="T89" fmla="*/ 517 h 938"/>
              <a:gd name="T90" fmla="*/ 543 w 1104"/>
              <a:gd name="T91" fmla="*/ 663 h 938"/>
              <a:gd name="T92" fmla="*/ 566 w 1104"/>
              <a:gd name="T93" fmla="*/ 675 h 938"/>
              <a:gd name="T94" fmla="*/ 1080 w 1104"/>
              <a:gd name="T95" fmla="*/ 480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04" h="938">
                <a:moveTo>
                  <a:pt x="1091" y="462"/>
                </a:moveTo>
                <a:cubicBezTo>
                  <a:pt x="1089" y="462"/>
                  <a:pt x="1087" y="463"/>
                  <a:pt x="1085" y="464"/>
                </a:cubicBezTo>
                <a:cubicBezTo>
                  <a:pt x="875" y="130"/>
                  <a:pt x="875" y="130"/>
                  <a:pt x="875" y="130"/>
                </a:cubicBezTo>
                <a:cubicBezTo>
                  <a:pt x="879" y="127"/>
                  <a:pt x="881" y="123"/>
                  <a:pt x="881" y="119"/>
                </a:cubicBezTo>
                <a:cubicBezTo>
                  <a:pt x="881" y="112"/>
                  <a:pt x="875" y="106"/>
                  <a:pt x="868" y="106"/>
                </a:cubicBezTo>
                <a:cubicBezTo>
                  <a:pt x="861" y="106"/>
                  <a:pt x="855" y="112"/>
                  <a:pt x="855" y="119"/>
                </a:cubicBezTo>
                <a:cubicBezTo>
                  <a:pt x="855" y="124"/>
                  <a:pt x="858" y="128"/>
                  <a:pt x="861" y="130"/>
                </a:cubicBezTo>
                <a:cubicBezTo>
                  <a:pt x="834" y="182"/>
                  <a:pt x="834" y="182"/>
                  <a:pt x="834" y="182"/>
                </a:cubicBezTo>
                <a:cubicBezTo>
                  <a:pt x="674" y="1"/>
                  <a:pt x="674" y="1"/>
                  <a:pt x="674" y="1"/>
                </a:cubicBezTo>
                <a:cubicBezTo>
                  <a:pt x="673" y="0"/>
                  <a:pt x="673" y="0"/>
                  <a:pt x="673" y="0"/>
                </a:cubicBezTo>
                <a:cubicBezTo>
                  <a:pt x="520" y="193"/>
                  <a:pt x="520" y="193"/>
                  <a:pt x="520" y="193"/>
                </a:cubicBezTo>
                <a:cubicBezTo>
                  <a:pt x="518" y="192"/>
                  <a:pt x="516" y="191"/>
                  <a:pt x="513" y="191"/>
                </a:cubicBezTo>
                <a:cubicBezTo>
                  <a:pt x="509" y="191"/>
                  <a:pt x="505" y="194"/>
                  <a:pt x="502" y="197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16" y="1"/>
                  <a:pt x="16" y="1"/>
                  <a:pt x="16" y="1"/>
                </a:cubicBezTo>
                <a:cubicBezTo>
                  <a:pt x="16" y="1"/>
                  <a:pt x="16" y="1"/>
                  <a:pt x="16" y="1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38" y="129"/>
                  <a:pt x="138" y="129"/>
                  <a:pt x="138" y="129"/>
                </a:cubicBezTo>
                <a:cubicBezTo>
                  <a:pt x="136" y="131"/>
                  <a:pt x="135" y="134"/>
                  <a:pt x="135" y="137"/>
                </a:cubicBezTo>
                <a:cubicBezTo>
                  <a:pt x="135" y="143"/>
                  <a:pt x="139" y="147"/>
                  <a:pt x="144" y="149"/>
                </a:cubicBezTo>
                <a:cubicBezTo>
                  <a:pt x="52" y="484"/>
                  <a:pt x="52" y="484"/>
                  <a:pt x="52" y="484"/>
                </a:cubicBezTo>
                <a:cubicBezTo>
                  <a:pt x="52" y="484"/>
                  <a:pt x="51" y="483"/>
                  <a:pt x="50" y="483"/>
                </a:cubicBezTo>
                <a:cubicBezTo>
                  <a:pt x="43" y="483"/>
                  <a:pt x="37" y="489"/>
                  <a:pt x="37" y="496"/>
                </a:cubicBezTo>
                <a:cubicBezTo>
                  <a:pt x="37" y="503"/>
                  <a:pt x="43" y="509"/>
                  <a:pt x="50" y="509"/>
                </a:cubicBezTo>
                <a:cubicBezTo>
                  <a:pt x="57" y="509"/>
                  <a:pt x="63" y="503"/>
                  <a:pt x="63" y="496"/>
                </a:cubicBezTo>
                <a:cubicBezTo>
                  <a:pt x="63" y="494"/>
                  <a:pt x="62" y="492"/>
                  <a:pt x="61" y="490"/>
                </a:cubicBezTo>
                <a:cubicBezTo>
                  <a:pt x="502" y="210"/>
                  <a:pt x="502" y="210"/>
                  <a:pt x="502" y="210"/>
                </a:cubicBezTo>
                <a:cubicBezTo>
                  <a:pt x="503" y="211"/>
                  <a:pt x="503" y="212"/>
                  <a:pt x="504" y="213"/>
                </a:cubicBezTo>
                <a:cubicBezTo>
                  <a:pt x="495" y="224"/>
                  <a:pt x="495" y="224"/>
                  <a:pt x="495" y="224"/>
                </a:cubicBezTo>
                <a:cubicBezTo>
                  <a:pt x="255" y="510"/>
                  <a:pt x="255" y="510"/>
                  <a:pt x="255" y="510"/>
                </a:cubicBezTo>
                <a:cubicBezTo>
                  <a:pt x="254" y="509"/>
                  <a:pt x="252" y="509"/>
                  <a:pt x="250" y="509"/>
                </a:cubicBezTo>
                <a:cubicBezTo>
                  <a:pt x="243" y="509"/>
                  <a:pt x="237" y="514"/>
                  <a:pt x="237" y="521"/>
                </a:cubicBezTo>
                <a:cubicBezTo>
                  <a:pt x="237" y="523"/>
                  <a:pt x="238" y="525"/>
                  <a:pt x="238" y="527"/>
                </a:cubicBezTo>
                <a:cubicBezTo>
                  <a:pt x="0" y="735"/>
                  <a:pt x="0" y="735"/>
                  <a:pt x="0" y="735"/>
                </a:cubicBezTo>
                <a:cubicBezTo>
                  <a:pt x="1" y="735"/>
                  <a:pt x="1" y="735"/>
                  <a:pt x="1" y="735"/>
                </a:cubicBezTo>
                <a:cubicBezTo>
                  <a:pt x="1" y="736"/>
                  <a:pt x="1" y="736"/>
                  <a:pt x="1" y="736"/>
                </a:cubicBezTo>
                <a:cubicBezTo>
                  <a:pt x="237" y="756"/>
                  <a:pt x="237" y="756"/>
                  <a:pt x="237" y="756"/>
                </a:cubicBezTo>
                <a:cubicBezTo>
                  <a:pt x="237" y="756"/>
                  <a:pt x="237" y="757"/>
                  <a:pt x="237" y="757"/>
                </a:cubicBezTo>
                <a:cubicBezTo>
                  <a:pt x="237" y="764"/>
                  <a:pt x="243" y="770"/>
                  <a:pt x="250" y="770"/>
                </a:cubicBezTo>
                <a:cubicBezTo>
                  <a:pt x="256" y="770"/>
                  <a:pt x="260" y="766"/>
                  <a:pt x="262" y="760"/>
                </a:cubicBezTo>
                <a:cubicBezTo>
                  <a:pt x="810" y="923"/>
                  <a:pt x="810" y="923"/>
                  <a:pt x="810" y="923"/>
                </a:cubicBezTo>
                <a:cubicBezTo>
                  <a:pt x="810" y="924"/>
                  <a:pt x="810" y="924"/>
                  <a:pt x="810" y="925"/>
                </a:cubicBezTo>
                <a:cubicBezTo>
                  <a:pt x="810" y="932"/>
                  <a:pt x="816" y="938"/>
                  <a:pt x="823" y="938"/>
                </a:cubicBezTo>
                <a:cubicBezTo>
                  <a:pt x="830" y="938"/>
                  <a:pt x="835" y="932"/>
                  <a:pt x="835" y="925"/>
                </a:cubicBezTo>
                <a:cubicBezTo>
                  <a:pt x="835" y="918"/>
                  <a:pt x="830" y="912"/>
                  <a:pt x="823" y="912"/>
                </a:cubicBezTo>
                <a:cubicBezTo>
                  <a:pt x="818" y="912"/>
                  <a:pt x="814" y="915"/>
                  <a:pt x="811" y="919"/>
                </a:cubicBezTo>
                <a:cubicBezTo>
                  <a:pt x="262" y="525"/>
                  <a:pt x="262" y="525"/>
                  <a:pt x="262" y="525"/>
                </a:cubicBezTo>
                <a:cubicBezTo>
                  <a:pt x="262" y="525"/>
                  <a:pt x="262" y="525"/>
                  <a:pt x="262" y="525"/>
                </a:cubicBezTo>
                <a:cubicBezTo>
                  <a:pt x="542" y="665"/>
                  <a:pt x="542" y="665"/>
                  <a:pt x="542" y="665"/>
                </a:cubicBezTo>
                <a:cubicBezTo>
                  <a:pt x="542" y="666"/>
                  <a:pt x="541" y="668"/>
                  <a:pt x="541" y="670"/>
                </a:cubicBezTo>
                <a:cubicBezTo>
                  <a:pt x="541" y="677"/>
                  <a:pt x="547" y="682"/>
                  <a:pt x="554" y="682"/>
                </a:cubicBezTo>
                <a:cubicBezTo>
                  <a:pt x="559" y="682"/>
                  <a:pt x="563" y="680"/>
                  <a:pt x="565" y="676"/>
                </a:cubicBezTo>
                <a:cubicBezTo>
                  <a:pt x="791" y="784"/>
                  <a:pt x="791" y="784"/>
                  <a:pt x="791" y="784"/>
                </a:cubicBezTo>
                <a:cubicBezTo>
                  <a:pt x="790" y="785"/>
                  <a:pt x="790" y="787"/>
                  <a:pt x="790" y="789"/>
                </a:cubicBezTo>
                <a:cubicBezTo>
                  <a:pt x="790" y="796"/>
                  <a:pt x="795" y="802"/>
                  <a:pt x="802" y="802"/>
                </a:cubicBezTo>
                <a:cubicBezTo>
                  <a:pt x="809" y="802"/>
                  <a:pt x="815" y="796"/>
                  <a:pt x="815" y="789"/>
                </a:cubicBezTo>
                <a:cubicBezTo>
                  <a:pt x="815" y="786"/>
                  <a:pt x="814" y="784"/>
                  <a:pt x="813" y="782"/>
                </a:cubicBezTo>
                <a:cubicBezTo>
                  <a:pt x="1083" y="485"/>
                  <a:pt x="1083" y="485"/>
                  <a:pt x="1083" y="485"/>
                </a:cubicBezTo>
                <a:cubicBezTo>
                  <a:pt x="1085" y="487"/>
                  <a:pt x="1088" y="488"/>
                  <a:pt x="1091" y="488"/>
                </a:cubicBezTo>
                <a:cubicBezTo>
                  <a:pt x="1098" y="488"/>
                  <a:pt x="1104" y="482"/>
                  <a:pt x="1104" y="475"/>
                </a:cubicBezTo>
                <a:cubicBezTo>
                  <a:pt x="1104" y="468"/>
                  <a:pt x="1098" y="462"/>
                  <a:pt x="1091" y="462"/>
                </a:cubicBezTo>
                <a:close/>
                <a:moveTo>
                  <a:pt x="1080" y="469"/>
                </a:moveTo>
                <a:cubicBezTo>
                  <a:pt x="763" y="319"/>
                  <a:pt x="763" y="319"/>
                  <a:pt x="763" y="319"/>
                </a:cubicBezTo>
                <a:cubicBezTo>
                  <a:pt x="768" y="310"/>
                  <a:pt x="768" y="310"/>
                  <a:pt x="768" y="310"/>
                </a:cubicBezTo>
                <a:cubicBezTo>
                  <a:pt x="769" y="311"/>
                  <a:pt x="771" y="312"/>
                  <a:pt x="773" y="312"/>
                </a:cubicBezTo>
                <a:cubicBezTo>
                  <a:pt x="781" y="312"/>
                  <a:pt x="786" y="306"/>
                  <a:pt x="786" y="299"/>
                </a:cubicBezTo>
                <a:cubicBezTo>
                  <a:pt x="786" y="295"/>
                  <a:pt x="784" y="291"/>
                  <a:pt x="780" y="288"/>
                </a:cubicBezTo>
                <a:cubicBezTo>
                  <a:pt x="834" y="185"/>
                  <a:pt x="834" y="185"/>
                  <a:pt x="834" y="185"/>
                </a:cubicBezTo>
                <a:cubicBezTo>
                  <a:pt x="1082" y="466"/>
                  <a:pt x="1082" y="466"/>
                  <a:pt x="1082" y="466"/>
                </a:cubicBezTo>
                <a:cubicBezTo>
                  <a:pt x="1081" y="467"/>
                  <a:pt x="1081" y="468"/>
                  <a:pt x="1080" y="469"/>
                </a:cubicBezTo>
                <a:close/>
                <a:moveTo>
                  <a:pt x="855" y="444"/>
                </a:moveTo>
                <a:cubicBezTo>
                  <a:pt x="676" y="465"/>
                  <a:pt x="676" y="465"/>
                  <a:pt x="676" y="465"/>
                </a:cubicBezTo>
                <a:cubicBezTo>
                  <a:pt x="703" y="420"/>
                  <a:pt x="703" y="420"/>
                  <a:pt x="703" y="420"/>
                </a:cubicBezTo>
                <a:cubicBezTo>
                  <a:pt x="740" y="357"/>
                  <a:pt x="740" y="357"/>
                  <a:pt x="740" y="357"/>
                </a:cubicBezTo>
                <a:cubicBezTo>
                  <a:pt x="857" y="437"/>
                  <a:pt x="857" y="437"/>
                  <a:pt x="857" y="437"/>
                </a:cubicBezTo>
                <a:cubicBezTo>
                  <a:pt x="856" y="438"/>
                  <a:pt x="855" y="441"/>
                  <a:pt x="855" y="443"/>
                </a:cubicBezTo>
                <a:cubicBezTo>
                  <a:pt x="855" y="443"/>
                  <a:pt x="855" y="444"/>
                  <a:pt x="855" y="444"/>
                </a:cubicBezTo>
                <a:close/>
                <a:moveTo>
                  <a:pt x="766" y="310"/>
                </a:moveTo>
                <a:cubicBezTo>
                  <a:pt x="761" y="319"/>
                  <a:pt x="761" y="319"/>
                  <a:pt x="761" y="319"/>
                </a:cubicBezTo>
                <a:cubicBezTo>
                  <a:pt x="746" y="311"/>
                  <a:pt x="746" y="311"/>
                  <a:pt x="746" y="311"/>
                </a:cubicBezTo>
                <a:cubicBezTo>
                  <a:pt x="762" y="305"/>
                  <a:pt x="762" y="305"/>
                  <a:pt x="762" y="305"/>
                </a:cubicBezTo>
                <a:cubicBezTo>
                  <a:pt x="763" y="307"/>
                  <a:pt x="764" y="308"/>
                  <a:pt x="766" y="310"/>
                </a:cubicBezTo>
                <a:close/>
                <a:moveTo>
                  <a:pt x="760" y="320"/>
                </a:moveTo>
                <a:cubicBezTo>
                  <a:pt x="740" y="355"/>
                  <a:pt x="740" y="355"/>
                  <a:pt x="740" y="355"/>
                </a:cubicBezTo>
                <a:cubicBezTo>
                  <a:pt x="702" y="330"/>
                  <a:pt x="702" y="330"/>
                  <a:pt x="702" y="330"/>
                </a:cubicBezTo>
                <a:cubicBezTo>
                  <a:pt x="744" y="312"/>
                  <a:pt x="744" y="312"/>
                  <a:pt x="744" y="312"/>
                </a:cubicBezTo>
                <a:lnTo>
                  <a:pt x="760" y="320"/>
                </a:lnTo>
                <a:close/>
                <a:moveTo>
                  <a:pt x="701" y="329"/>
                </a:moveTo>
                <a:cubicBezTo>
                  <a:pt x="525" y="209"/>
                  <a:pt x="525" y="209"/>
                  <a:pt x="525" y="209"/>
                </a:cubicBezTo>
                <a:cubicBezTo>
                  <a:pt x="525" y="209"/>
                  <a:pt x="525" y="209"/>
                  <a:pt x="525" y="209"/>
                </a:cubicBezTo>
                <a:cubicBezTo>
                  <a:pt x="742" y="311"/>
                  <a:pt x="742" y="311"/>
                  <a:pt x="742" y="311"/>
                </a:cubicBezTo>
                <a:lnTo>
                  <a:pt x="701" y="329"/>
                </a:lnTo>
                <a:close/>
                <a:moveTo>
                  <a:pt x="505" y="214"/>
                </a:moveTo>
                <a:cubicBezTo>
                  <a:pt x="507" y="215"/>
                  <a:pt x="510" y="217"/>
                  <a:pt x="513" y="217"/>
                </a:cubicBezTo>
                <a:cubicBezTo>
                  <a:pt x="518" y="217"/>
                  <a:pt x="522" y="214"/>
                  <a:pt x="524" y="211"/>
                </a:cubicBezTo>
                <a:cubicBezTo>
                  <a:pt x="699" y="329"/>
                  <a:pt x="699" y="329"/>
                  <a:pt x="699" y="329"/>
                </a:cubicBezTo>
                <a:cubicBezTo>
                  <a:pt x="259" y="513"/>
                  <a:pt x="259" y="513"/>
                  <a:pt x="259" y="513"/>
                </a:cubicBezTo>
                <a:cubicBezTo>
                  <a:pt x="259" y="512"/>
                  <a:pt x="258" y="511"/>
                  <a:pt x="257" y="511"/>
                </a:cubicBezTo>
                <a:cubicBezTo>
                  <a:pt x="493" y="228"/>
                  <a:pt x="493" y="228"/>
                  <a:pt x="493" y="228"/>
                </a:cubicBezTo>
                <a:lnTo>
                  <a:pt x="505" y="214"/>
                </a:lnTo>
                <a:close/>
                <a:moveTo>
                  <a:pt x="260" y="514"/>
                </a:moveTo>
                <a:cubicBezTo>
                  <a:pt x="701" y="330"/>
                  <a:pt x="701" y="330"/>
                  <a:pt x="701" y="330"/>
                </a:cubicBezTo>
                <a:cubicBezTo>
                  <a:pt x="739" y="356"/>
                  <a:pt x="739" y="356"/>
                  <a:pt x="739" y="356"/>
                </a:cubicBezTo>
                <a:cubicBezTo>
                  <a:pt x="701" y="420"/>
                  <a:pt x="701" y="420"/>
                  <a:pt x="701" y="420"/>
                </a:cubicBezTo>
                <a:cubicBezTo>
                  <a:pt x="674" y="466"/>
                  <a:pt x="674" y="466"/>
                  <a:pt x="674" y="466"/>
                </a:cubicBezTo>
                <a:cubicBezTo>
                  <a:pt x="261" y="515"/>
                  <a:pt x="261" y="515"/>
                  <a:pt x="261" y="515"/>
                </a:cubicBezTo>
                <a:cubicBezTo>
                  <a:pt x="261" y="515"/>
                  <a:pt x="261" y="514"/>
                  <a:pt x="260" y="514"/>
                </a:cubicBezTo>
                <a:close/>
                <a:moveTo>
                  <a:pt x="566" y="665"/>
                </a:moveTo>
                <a:cubicBezTo>
                  <a:pt x="565" y="662"/>
                  <a:pt x="563" y="661"/>
                  <a:pt x="562" y="659"/>
                </a:cubicBezTo>
                <a:cubicBezTo>
                  <a:pt x="675" y="467"/>
                  <a:pt x="675" y="467"/>
                  <a:pt x="675" y="467"/>
                </a:cubicBezTo>
                <a:cubicBezTo>
                  <a:pt x="855" y="445"/>
                  <a:pt x="855" y="445"/>
                  <a:pt x="855" y="445"/>
                </a:cubicBezTo>
                <a:cubicBezTo>
                  <a:pt x="857" y="451"/>
                  <a:pt x="862" y="456"/>
                  <a:pt x="868" y="456"/>
                </a:cubicBezTo>
                <a:cubicBezTo>
                  <a:pt x="875" y="456"/>
                  <a:pt x="881" y="450"/>
                  <a:pt x="881" y="443"/>
                </a:cubicBezTo>
                <a:cubicBezTo>
                  <a:pt x="881" y="436"/>
                  <a:pt x="875" y="430"/>
                  <a:pt x="868" y="430"/>
                </a:cubicBezTo>
                <a:cubicBezTo>
                  <a:pt x="864" y="430"/>
                  <a:pt x="860" y="432"/>
                  <a:pt x="858" y="435"/>
                </a:cubicBezTo>
                <a:cubicBezTo>
                  <a:pt x="741" y="356"/>
                  <a:pt x="741" y="356"/>
                  <a:pt x="741" y="356"/>
                </a:cubicBezTo>
                <a:cubicBezTo>
                  <a:pt x="762" y="320"/>
                  <a:pt x="762" y="320"/>
                  <a:pt x="762" y="320"/>
                </a:cubicBezTo>
                <a:cubicBezTo>
                  <a:pt x="1080" y="470"/>
                  <a:pt x="1080" y="470"/>
                  <a:pt x="1080" y="470"/>
                </a:cubicBezTo>
                <a:cubicBezTo>
                  <a:pt x="1079" y="472"/>
                  <a:pt x="1079" y="473"/>
                  <a:pt x="1079" y="475"/>
                </a:cubicBezTo>
                <a:cubicBezTo>
                  <a:pt x="1079" y="476"/>
                  <a:pt x="1079" y="477"/>
                  <a:pt x="1079" y="479"/>
                </a:cubicBezTo>
                <a:cubicBezTo>
                  <a:pt x="786" y="585"/>
                  <a:pt x="786" y="585"/>
                  <a:pt x="786" y="585"/>
                </a:cubicBezTo>
                <a:lnTo>
                  <a:pt x="566" y="665"/>
                </a:lnTo>
                <a:close/>
                <a:moveTo>
                  <a:pt x="863" y="131"/>
                </a:moveTo>
                <a:cubicBezTo>
                  <a:pt x="864" y="132"/>
                  <a:pt x="866" y="132"/>
                  <a:pt x="868" y="132"/>
                </a:cubicBezTo>
                <a:cubicBezTo>
                  <a:pt x="870" y="132"/>
                  <a:pt x="872" y="131"/>
                  <a:pt x="874" y="130"/>
                </a:cubicBezTo>
                <a:cubicBezTo>
                  <a:pt x="1084" y="465"/>
                  <a:pt x="1084" y="465"/>
                  <a:pt x="1084" y="465"/>
                </a:cubicBezTo>
                <a:cubicBezTo>
                  <a:pt x="1084" y="465"/>
                  <a:pt x="1084" y="465"/>
                  <a:pt x="1083" y="465"/>
                </a:cubicBezTo>
                <a:cubicBezTo>
                  <a:pt x="835" y="184"/>
                  <a:pt x="835" y="184"/>
                  <a:pt x="835" y="184"/>
                </a:cubicBezTo>
                <a:lnTo>
                  <a:pt x="863" y="131"/>
                </a:lnTo>
                <a:close/>
                <a:moveTo>
                  <a:pt x="779" y="288"/>
                </a:moveTo>
                <a:cubicBezTo>
                  <a:pt x="777" y="287"/>
                  <a:pt x="775" y="286"/>
                  <a:pt x="773" y="286"/>
                </a:cubicBezTo>
                <a:cubicBezTo>
                  <a:pt x="766" y="286"/>
                  <a:pt x="761" y="292"/>
                  <a:pt x="761" y="299"/>
                </a:cubicBezTo>
                <a:cubicBezTo>
                  <a:pt x="761" y="301"/>
                  <a:pt x="761" y="302"/>
                  <a:pt x="761" y="303"/>
                </a:cubicBezTo>
                <a:cubicBezTo>
                  <a:pt x="744" y="311"/>
                  <a:pt x="744" y="311"/>
                  <a:pt x="744" y="311"/>
                </a:cubicBezTo>
                <a:cubicBezTo>
                  <a:pt x="525" y="207"/>
                  <a:pt x="525" y="207"/>
                  <a:pt x="525" y="207"/>
                </a:cubicBezTo>
                <a:cubicBezTo>
                  <a:pt x="526" y="206"/>
                  <a:pt x="526" y="205"/>
                  <a:pt x="526" y="204"/>
                </a:cubicBezTo>
                <a:cubicBezTo>
                  <a:pt x="526" y="200"/>
                  <a:pt x="524" y="196"/>
                  <a:pt x="521" y="194"/>
                </a:cubicBezTo>
                <a:cubicBezTo>
                  <a:pt x="673" y="2"/>
                  <a:pt x="673" y="2"/>
                  <a:pt x="673" y="2"/>
                </a:cubicBezTo>
                <a:cubicBezTo>
                  <a:pt x="833" y="184"/>
                  <a:pt x="833" y="184"/>
                  <a:pt x="833" y="184"/>
                </a:cubicBezTo>
                <a:lnTo>
                  <a:pt x="779" y="288"/>
                </a:lnTo>
                <a:close/>
                <a:moveTo>
                  <a:pt x="502" y="199"/>
                </a:moveTo>
                <a:cubicBezTo>
                  <a:pt x="502" y="199"/>
                  <a:pt x="501" y="199"/>
                  <a:pt x="501" y="200"/>
                </a:cubicBezTo>
                <a:cubicBezTo>
                  <a:pt x="161" y="139"/>
                  <a:pt x="161" y="139"/>
                  <a:pt x="161" y="139"/>
                </a:cubicBezTo>
                <a:cubicBezTo>
                  <a:pt x="161" y="138"/>
                  <a:pt x="161" y="138"/>
                  <a:pt x="161" y="137"/>
                </a:cubicBezTo>
                <a:cubicBezTo>
                  <a:pt x="161" y="130"/>
                  <a:pt x="155" y="124"/>
                  <a:pt x="148" y="124"/>
                </a:cubicBezTo>
                <a:cubicBezTo>
                  <a:pt x="145" y="124"/>
                  <a:pt x="142" y="126"/>
                  <a:pt x="139" y="128"/>
                </a:cubicBezTo>
                <a:cubicBezTo>
                  <a:pt x="19" y="4"/>
                  <a:pt x="19" y="4"/>
                  <a:pt x="19" y="4"/>
                </a:cubicBezTo>
                <a:lnTo>
                  <a:pt x="502" y="199"/>
                </a:lnTo>
                <a:close/>
                <a:moveTo>
                  <a:pt x="61" y="489"/>
                </a:moveTo>
                <a:cubicBezTo>
                  <a:pt x="59" y="487"/>
                  <a:pt x="57" y="485"/>
                  <a:pt x="54" y="484"/>
                </a:cubicBezTo>
                <a:cubicBezTo>
                  <a:pt x="145" y="150"/>
                  <a:pt x="145" y="150"/>
                  <a:pt x="145" y="150"/>
                </a:cubicBezTo>
                <a:cubicBezTo>
                  <a:pt x="146" y="150"/>
                  <a:pt x="147" y="150"/>
                  <a:pt x="148" y="150"/>
                </a:cubicBezTo>
                <a:cubicBezTo>
                  <a:pt x="154" y="150"/>
                  <a:pt x="159" y="146"/>
                  <a:pt x="160" y="140"/>
                </a:cubicBezTo>
                <a:cubicBezTo>
                  <a:pt x="501" y="201"/>
                  <a:pt x="501" y="201"/>
                  <a:pt x="501" y="201"/>
                </a:cubicBezTo>
                <a:cubicBezTo>
                  <a:pt x="501" y="202"/>
                  <a:pt x="500" y="203"/>
                  <a:pt x="500" y="204"/>
                </a:cubicBezTo>
                <a:cubicBezTo>
                  <a:pt x="500" y="206"/>
                  <a:pt x="501" y="208"/>
                  <a:pt x="502" y="209"/>
                </a:cubicBezTo>
                <a:lnTo>
                  <a:pt x="61" y="489"/>
                </a:lnTo>
                <a:close/>
                <a:moveTo>
                  <a:pt x="2" y="735"/>
                </a:moveTo>
                <a:cubicBezTo>
                  <a:pt x="239" y="528"/>
                  <a:pt x="239" y="528"/>
                  <a:pt x="239" y="528"/>
                </a:cubicBezTo>
                <a:cubicBezTo>
                  <a:pt x="241" y="531"/>
                  <a:pt x="245" y="534"/>
                  <a:pt x="249" y="534"/>
                </a:cubicBezTo>
                <a:cubicBezTo>
                  <a:pt x="252" y="744"/>
                  <a:pt x="252" y="744"/>
                  <a:pt x="252" y="744"/>
                </a:cubicBezTo>
                <a:cubicBezTo>
                  <a:pt x="251" y="744"/>
                  <a:pt x="251" y="744"/>
                  <a:pt x="250" y="744"/>
                </a:cubicBezTo>
                <a:cubicBezTo>
                  <a:pt x="244" y="744"/>
                  <a:pt x="238" y="749"/>
                  <a:pt x="237" y="755"/>
                </a:cubicBezTo>
                <a:lnTo>
                  <a:pt x="2" y="735"/>
                </a:lnTo>
                <a:close/>
                <a:moveTo>
                  <a:pt x="811" y="920"/>
                </a:moveTo>
                <a:cubicBezTo>
                  <a:pt x="811" y="921"/>
                  <a:pt x="810" y="921"/>
                  <a:pt x="810" y="922"/>
                </a:cubicBezTo>
                <a:cubicBezTo>
                  <a:pt x="262" y="759"/>
                  <a:pt x="262" y="759"/>
                  <a:pt x="262" y="759"/>
                </a:cubicBezTo>
                <a:cubicBezTo>
                  <a:pt x="263" y="758"/>
                  <a:pt x="263" y="758"/>
                  <a:pt x="263" y="757"/>
                </a:cubicBezTo>
                <a:cubicBezTo>
                  <a:pt x="263" y="751"/>
                  <a:pt x="259" y="746"/>
                  <a:pt x="253" y="744"/>
                </a:cubicBezTo>
                <a:cubicBezTo>
                  <a:pt x="251" y="534"/>
                  <a:pt x="251" y="534"/>
                  <a:pt x="251" y="534"/>
                </a:cubicBezTo>
                <a:cubicBezTo>
                  <a:pt x="255" y="534"/>
                  <a:pt x="259" y="531"/>
                  <a:pt x="261" y="527"/>
                </a:cubicBezTo>
                <a:lnTo>
                  <a:pt x="811" y="920"/>
                </a:lnTo>
                <a:close/>
                <a:moveTo>
                  <a:pt x="263" y="523"/>
                </a:moveTo>
                <a:cubicBezTo>
                  <a:pt x="263" y="522"/>
                  <a:pt x="263" y="522"/>
                  <a:pt x="263" y="521"/>
                </a:cubicBezTo>
                <a:cubicBezTo>
                  <a:pt x="263" y="520"/>
                  <a:pt x="262" y="518"/>
                  <a:pt x="262" y="517"/>
                </a:cubicBezTo>
                <a:cubicBezTo>
                  <a:pt x="673" y="467"/>
                  <a:pt x="673" y="467"/>
                  <a:pt x="673" y="467"/>
                </a:cubicBezTo>
                <a:cubicBezTo>
                  <a:pt x="560" y="658"/>
                  <a:pt x="560" y="658"/>
                  <a:pt x="560" y="658"/>
                </a:cubicBezTo>
                <a:cubicBezTo>
                  <a:pt x="558" y="657"/>
                  <a:pt x="556" y="657"/>
                  <a:pt x="554" y="657"/>
                </a:cubicBezTo>
                <a:cubicBezTo>
                  <a:pt x="549" y="657"/>
                  <a:pt x="545" y="660"/>
                  <a:pt x="543" y="663"/>
                </a:cubicBezTo>
                <a:lnTo>
                  <a:pt x="263" y="523"/>
                </a:lnTo>
                <a:close/>
                <a:moveTo>
                  <a:pt x="802" y="777"/>
                </a:moveTo>
                <a:cubicBezTo>
                  <a:pt x="798" y="777"/>
                  <a:pt x="794" y="779"/>
                  <a:pt x="792" y="782"/>
                </a:cubicBezTo>
                <a:cubicBezTo>
                  <a:pt x="566" y="675"/>
                  <a:pt x="566" y="675"/>
                  <a:pt x="566" y="675"/>
                </a:cubicBezTo>
                <a:cubicBezTo>
                  <a:pt x="567" y="673"/>
                  <a:pt x="567" y="671"/>
                  <a:pt x="567" y="670"/>
                </a:cubicBezTo>
                <a:cubicBezTo>
                  <a:pt x="567" y="668"/>
                  <a:pt x="567" y="667"/>
                  <a:pt x="566" y="666"/>
                </a:cubicBezTo>
                <a:cubicBezTo>
                  <a:pt x="777" y="590"/>
                  <a:pt x="777" y="590"/>
                  <a:pt x="777" y="590"/>
                </a:cubicBezTo>
                <a:cubicBezTo>
                  <a:pt x="1080" y="480"/>
                  <a:pt x="1080" y="480"/>
                  <a:pt x="1080" y="480"/>
                </a:cubicBezTo>
                <a:cubicBezTo>
                  <a:pt x="1080" y="481"/>
                  <a:pt x="1081" y="483"/>
                  <a:pt x="1082" y="484"/>
                </a:cubicBezTo>
                <a:cubicBezTo>
                  <a:pt x="812" y="781"/>
                  <a:pt x="812" y="781"/>
                  <a:pt x="812" y="781"/>
                </a:cubicBezTo>
                <a:cubicBezTo>
                  <a:pt x="809" y="778"/>
                  <a:pt x="806" y="777"/>
                  <a:pt x="802" y="777"/>
                </a:cubicBezTo>
                <a:close/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latin typeface="+mn-ea"/>
            </a:endParaRPr>
          </a:p>
        </p:txBody>
      </p:sp>
      <p:sp>
        <p:nvSpPr>
          <p:cNvPr id="22" name="Freeform 71"/>
          <p:cNvSpPr>
            <a:spLocks noEditPoints="1"/>
          </p:cNvSpPr>
          <p:nvPr/>
        </p:nvSpPr>
        <p:spPr bwMode="auto">
          <a:xfrm rot="14400000">
            <a:off x="8401249" y="2924843"/>
            <a:ext cx="4873239" cy="4147199"/>
          </a:xfrm>
          <a:custGeom>
            <a:avLst/>
            <a:gdLst>
              <a:gd name="T0" fmla="*/ 881 w 1104"/>
              <a:gd name="T1" fmla="*/ 119 h 938"/>
              <a:gd name="T2" fmla="*/ 834 w 1104"/>
              <a:gd name="T3" fmla="*/ 182 h 938"/>
              <a:gd name="T4" fmla="*/ 513 w 1104"/>
              <a:gd name="T5" fmla="*/ 191 h 938"/>
              <a:gd name="T6" fmla="*/ 17 w 1104"/>
              <a:gd name="T7" fmla="*/ 1 h 938"/>
              <a:gd name="T8" fmla="*/ 16 w 1104"/>
              <a:gd name="T9" fmla="*/ 2 h 938"/>
              <a:gd name="T10" fmla="*/ 135 w 1104"/>
              <a:gd name="T11" fmla="*/ 137 h 938"/>
              <a:gd name="T12" fmla="*/ 37 w 1104"/>
              <a:gd name="T13" fmla="*/ 496 h 938"/>
              <a:gd name="T14" fmla="*/ 502 w 1104"/>
              <a:gd name="T15" fmla="*/ 210 h 938"/>
              <a:gd name="T16" fmla="*/ 250 w 1104"/>
              <a:gd name="T17" fmla="*/ 509 h 938"/>
              <a:gd name="T18" fmla="*/ 1 w 1104"/>
              <a:gd name="T19" fmla="*/ 735 h 938"/>
              <a:gd name="T20" fmla="*/ 250 w 1104"/>
              <a:gd name="T21" fmla="*/ 770 h 938"/>
              <a:gd name="T22" fmla="*/ 823 w 1104"/>
              <a:gd name="T23" fmla="*/ 938 h 938"/>
              <a:gd name="T24" fmla="*/ 262 w 1104"/>
              <a:gd name="T25" fmla="*/ 525 h 938"/>
              <a:gd name="T26" fmla="*/ 554 w 1104"/>
              <a:gd name="T27" fmla="*/ 682 h 938"/>
              <a:gd name="T28" fmla="*/ 802 w 1104"/>
              <a:gd name="T29" fmla="*/ 802 h 938"/>
              <a:gd name="T30" fmla="*/ 1091 w 1104"/>
              <a:gd name="T31" fmla="*/ 488 h 938"/>
              <a:gd name="T32" fmla="*/ 763 w 1104"/>
              <a:gd name="T33" fmla="*/ 319 h 938"/>
              <a:gd name="T34" fmla="*/ 780 w 1104"/>
              <a:gd name="T35" fmla="*/ 288 h 938"/>
              <a:gd name="T36" fmla="*/ 855 w 1104"/>
              <a:gd name="T37" fmla="*/ 444 h 938"/>
              <a:gd name="T38" fmla="*/ 857 w 1104"/>
              <a:gd name="T39" fmla="*/ 437 h 938"/>
              <a:gd name="T40" fmla="*/ 761 w 1104"/>
              <a:gd name="T41" fmla="*/ 319 h 938"/>
              <a:gd name="T42" fmla="*/ 760 w 1104"/>
              <a:gd name="T43" fmla="*/ 320 h 938"/>
              <a:gd name="T44" fmla="*/ 760 w 1104"/>
              <a:gd name="T45" fmla="*/ 320 h 938"/>
              <a:gd name="T46" fmla="*/ 742 w 1104"/>
              <a:gd name="T47" fmla="*/ 311 h 938"/>
              <a:gd name="T48" fmla="*/ 524 w 1104"/>
              <a:gd name="T49" fmla="*/ 211 h 938"/>
              <a:gd name="T50" fmla="*/ 493 w 1104"/>
              <a:gd name="T51" fmla="*/ 228 h 938"/>
              <a:gd name="T52" fmla="*/ 739 w 1104"/>
              <a:gd name="T53" fmla="*/ 356 h 938"/>
              <a:gd name="T54" fmla="*/ 260 w 1104"/>
              <a:gd name="T55" fmla="*/ 514 h 938"/>
              <a:gd name="T56" fmla="*/ 855 w 1104"/>
              <a:gd name="T57" fmla="*/ 445 h 938"/>
              <a:gd name="T58" fmla="*/ 858 w 1104"/>
              <a:gd name="T59" fmla="*/ 435 h 938"/>
              <a:gd name="T60" fmla="*/ 1079 w 1104"/>
              <a:gd name="T61" fmla="*/ 475 h 938"/>
              <a:gd name="T62" fmla="*/ 863 w 1104"/>
              <a:gd name="T63" fmla="*/ 131 h 938"/>
              <a:gd name="T64" fmla="*/ 1083 w 1104"/>
              <a:gd name="T65" fmla="*/ 465 h 938"/>
              <a:gd name="T66" fmla="*/ 773 w 1104"/>
              <a:gd name="T67" fmla="*/ 286 h 938"/>
              <a:gd name="T68" fmla="*/ 525 w 1104"/>
              <a:gd name="T69" fmla="*/ 207 h 938"/>
              <a:gd name="T70" fmla="*/ 833 w 1104"/>
              <a:gd name="T71" fmla="*/ 184 h 938"/>
              <a:gd name="T72" fmla="*/ 161 w 1104"/>
              <a:gd name="T73" fmla="*/ 139 h 938"/>
              <a:gd name="T74" fmla="*/ 19 w 1104"/>
              <a:gd name="T75" fmla="*/ 4 h 938"/>
              <a:gd name="T76" fmla="*/ 145 w 1104"/>
              <a:gd name="T77" fmla="*/ 150 h 938"/>
              <a:gd name="T78" fmla="*/ 500 w 1104"/>
              <a:gd name="T79" fmla="*/ 204 h 938"/>
              <a:gd name="T80" fmla="*/ 239 w 1104"/>
              <a:gd name="T81" fmla="*/ 528 h 938"/>
              <a:gd name="T82" fmla="*/ 237 w 1104"/>
              <a:gd name="T83" fmla="*/ 755 h 938"/>
              <a:gd name="T84" fmla="*/ 262 w 1104"/>
              <a:gd name="T85" fmla="*/ 759 h 938"/>
              <a:gd name="T86" fmla="*/ 261 w 1104"/>
              <a:gd name="T87" fmla="*/ 527 h 938"/>
              <a:gd name="T88" fmla="*/ 262 w 1104"/>
              <a:gd name="T89" fmla="*/ 517 h 938"/>
              <a:gd name="T90" fmla="*/ 543 w 1104"/>
              <a:gd name="T91" fmla="*/ 663 h 938"/>
              <a:gd name="T92" fmla="*/ 566 w 1104"/>
              <a:gd name="T93" fmla="*/ 675 h 938"/>
              <a:gd name="T94" fmla="*/ 1080 w 1104"/>
              <a:gd name="T95" fmla="*/ 480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04" h="938">
                <a:moveTo>
                  <a:pt x="1091" y="462"/>
                </a:moveTo>
                <a:cubicBezTo>
                  <a:pt x="1089" y="462"/>
                  <a:pt x="1087" y="463"/>
                  <a:pt x="1085" y="464"/>
                </a:cubicBezTo>
                <a:cubicBezTo>
                  <a:pt x="875" y="130"/>
                  <a:pt x="875" y="130"/>
                  <a:pt x="875" y="130"/>
                </a:cubicBezTo>
                <a:cubicBezTo>
                  <a:pt x="879" y="127"/>
                  <a:pt x="881" y="123"/>
                  <a:pt x="881" y="119"/>
                </a:cubicBezTo>
                <a:cubicBezTo>
                  <a:pt x="881" y="112"/>
                  <a:pt x="875" y="106"/>
                  <a:pt x="868" y="106"/>
                </a:cubicBezTo>
                <a:cubicBezTo>
                  <a:pt x="861" y="106"/>
                  <a:pt x="855" y="112"/>
                  <a:pt x="855" y="119"/>
                </a:cubicBezTo>
                <a:cubicBezTo>
                  <a:pt x="855" y="124"/>
                  <a:pt x="858" y="128"/>
                  <a:pt x="861" y="130"/>
                </a:cubicBezTo>
                <a:cubicBezTo>
                  <a:pt x="834" y="182"/>
                  <a:pt x="834" y="182"/>
                  <a:pt x="834" y="182"/>
                </a:cubicBezTo>
                <a:cubicBezTo>
                  <a:pt x="674" y="1"/>
                  <a:pt x="674" y="1"/>
                  <a:pt x="674" y="1"/>
                </a:cubicBezTo>
                <a:cubicBezTo>
                  <a:pt x="673" y="0"/>
                  <a:pt x="673" y="0"/>
                  <a:pt x="673" y="0"/>
                </a:cubicBezTo>
                <a:cubicBezTo>
                  <a:pt x="520" y="193"/>
                  <a:pt x="520" y="193"/>
                  <a:pt x="520" y="193"/>
                </a:cubicBezTo>
                <a:cubicBezTo>
                  <a:pt x="518" y="192"/>
                  <a:pt x="516" y="191"/>
                  <a:pt x="513" y="191"/>
                </a:cubicBezTo>
                <a:cubicBezTo>
                  <a:pt x="509" y="191"/>
                  <a:pt x="505" y="194"/>
                  <a:pt x="502" y="197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16" y="1"/>
                  <a:pt x="16" y="1"/>
                  <a:pt x="16" y="1"/>
                </a:cubicBezTo>
                <a:cubicBezTo>
                  <a:pt x="16" y="1"/>
                  <a:pt x="16" y="1"/>
                  <a:pt x="16" y="1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38" y="129"/>
                  <a:pt x="138" y="129"/>
                  <a:pt x="138" y="129"/>
                </a:cubicBezTo>
                <a:cubicBezTo>
                  <a:pt x="136" y="131"/>
                  <a:pt x="135" y="134"/>
                  <a:pt x="135" y="137"/>
                </a:cubicBezTo>
                <a:cubicBezTo>
                  <a:pt x="135" y="143"/>
                  <a:pt x="139" y="147"/>
                  <a:pt x="144" y="149"/>
                </a:cubicBezTo>
                <a:cubicBezTo>
                  <a:pt x="52" y="484"/>
                  <a:pt x="52" y="484"/>
                  <a:pt x="52" y="484"/>
                </a:cubicBezTo>
                <a:cubicBezTo>
                  <a:pt x="52" y="484"/>
                  <a:pt x="51" y="483"/>
                  <a:pt x="50" y="483"/>
                </a:cubicBezTo>
                <a:cubicBezTo>
                  <a:pt x="43" y="483"/>
                  <a:pt x="37" y="489"/>
                  <a:pt x="37" y="496"/>
                </a:cubicBezTo>
                <a:cubicBezTo>
                  <a:pt x="37" y="503"/>
                  <a:pt x="43" y="509"/>
                  <a:pt x="50" y="509"/>
                </a:cubicBezTo>
                <a:cubicBezTo>
                  <a:pt x="57" y="509"/>
                  <a:pt x="63" y="503"/>
                  <a:pt x="63" y="496"/>
                </a:cubicBezTo>
                <a:cubicBezTo>
                  <a:pt x="63" y="494"/>
                  <a:pt x="62" y="492"/>
                  <a:pt x="61" y="490"/>
                </a:cubicBezTo>
                <a:cubicBezTo>
                  <a:pt x="502" y="210"/>
                  <a:pt x="502" y="210"/>
                  <a:pt x="502" y="210"/>
                </a:cubicBezTo>
                <a:cubicBezTo>
                  <a:pt x="503" y="211"/>
                  <a:pt x="503" y="212"/>
                  <a:pt x="504" y="213"/>
                </a:cubicBezTo>
                <a:cubicBezTo>
                  <a:pt x="495" y="224"/>
                  <a:pt x="495" y="224"/>
                  <a:pt x="495" y="224"/>
                </a:cubicBezTo>
                <a:cubicBezTo>
                  <a:pt x="255" y="510"/>
                  <a:pt x="255" y="510"/>
                  <a:pt x="255" y="510"/>
                </a:cubicBezTo>
                <a:cubicBezTo>
                  <a:pt x="254" y="509"/>
                  <a:pt x="252" y="509"/>
                  <a:pt x="250" y="509"/>
                </a:cubicBezTo>
                <a:cubicBezTo>
                  <a:pt x="243" y="509"/>
                  <a:pt x="237" y="514"/>
                  <a:pt x="237" y="521"/>
                </a:cubicBezTo>
                <a:cubicBezTo>
                  <a:pt x="237" y="523"/>
                  <a:pt x="238" y="525"/>
                  <a:pt x="238" y="527"/>
                </a:cubicBezTo>
                <a:cubicBezTo>
                  <a:pt x="0" y="735"/>
                  <a:pt x="0" y="735"/>
                  <a:pt x="0" y="735"/>
                </a:cubicBezTo>
                <a:cubicBezTo>
                  <a:pt x="1" y="735"/>
                  <a:pt x="1" y="735"/>
                  <a:pt x="1" y="735"/>
                </a:cubicBezTo>
                <a:cubicBezTo>
                  <a:pt x="1" y="736"/>
                  <a:pt x="1" y="736"/>
                  <a:pt x="1" y="736"/>
                </a:cubicBezTo>
                <a:cubicBezTo>
                  <a:pt x="237" y="756"/>
                  <a:pt x="237" y="756"/>
                  <a:pt x="237" y="756"/>
                </a:cubicBezTo>
                <a:cubicBezTo>
                  <a:pt x="237" y="756"/>
                  <a:pt x="237" y="757"/>
                  <a:pt x="237" y="757"/>
                </a:cubicBezTo>
                <a:cubicBezTo>
                  <a:pt x="237" y="764"/>
                  <a:pt x="243" y="770"/>
                  <a:pt x="250" y="770"/>
                </a:cubicBezTo>
                <a:cubicBezTo>
                  <a:pt x="256" y="770"/>
                  <a:pt x="260" y="766"/>
                  <a:pt x="262" y="760"/>
                </a:cubicBezTo>
                <a:cubicBezTo>
                  <a:pt x="810" y="923"/>
                  <a:pt x="810" y="923"/>
                  <a:pt x="810" y="923"/>
                </a:cubicBezTo>
                <a:cubicBezTo>
                  <a:pt x="810" y="924"/>
                  <a:pt x="810" y="924"/>
                  <a:pt x="810" y="925"/>
                </a:cubicBezTo>
                <a:cubicBezTo>
                  <a:pt x="810" y="932"/>
                  <a:pt x="816" y="938"/>
                  <a:pt x="823" y="938"/>
                </a:cubicBezTo>
                <a:cubicBezTo>
                  <a:pt x="830" y="938"/>
                  <a:pt x="835" y="932"/>
                  <a:pt x="835" y="925"/>
                </a:cubicBezTo>
                <a:cubicBezTo>
                  <a:pt x="835" y="918"/>
                  <a:pt x="830" y="912"/>
                  <a:pt x="823" y="912"/>
                </a:cubicBezTo>
                <a:cubicBezTo>
                  <a:pt x="818" y="912"/>
                  <a:pt x="814" y="915"/>
                  <a:pt x="811" y="919"/>
                </a:cubicBezTo>
                <a:cubicBezTo>
                  <a:pt x="262" y="525"/>
                  <a:pt x="262" y="525"/>
                  <a:pt x="262" y="525"/>
                </a:cubicBezTo>
                <a:cubicBezTo>
                  <a:pt x="262" y="525"/>
                  <a:pt x="262" y="525"/>
                  <a:pt x="262" y="525"/>
                </a:cubicBezTo>
                <a:cubicBezTo>
                  <a:pt x="542" y="665"/>
                  <a:pt x="542" y="665"/>
                  <a:pt x="542" y="665"/>
                </a:cubicBezTo>
                <a:cubicBezTo>
                  <a:pt x="542" y="666"/>
                  <a:pt x="541" y="668"/>
                  <a:pt x="541" y="670"/>
                </a:cubicBezTo>
                <a:cubicBezTo>
                  <a:pt x="541" y="677"/>
                  <a:pt x="547" y="682"/>
                  <a:pt x="554" y="682"/>
                </a:cubicBezTo>
                <a:cubicBezTo>
                  <a:pt x="559" y="682"/>
                  <a:pt x="563" y="680"/>
                  <a:pt x="565" y="676"/>
                </a:cubicBezTo>
                <a:cubicBezTo>
                  <a:pt x="791" y="784"/>
                  <a:pt x="791" y="784"/>
                  <a:pt x="791" y="784"/>
                </a:cubicBezTo>
                <a:cubicBezTo>
                  <a:pt x="790" y="785"/>
                  <a:pt x="790" y="787"/>
                  <a:pt x="790" y="789"/>
                </a:cubicBezTo>
                <a:cubicBezTo>
                  <a:pt x="790" y="796"/>
                  <a:pt x="795" y="802"/>
                  <a:pt x="802" y="802"/>
                </a:cubicBezTo>
                <a:cubicBezTo>
                  <a:pt x="809" y="802"/>
                  <a:pt x="815" y="796"/>
                  <a:pt x="815" y="789"/>
                </a:cubicBezTo>
                <a:cubicBezTo>
                  <a:pt x="815" y="786"/>
                  <a:pt x="814" y="784"/>
                  <a:pt x="813" y="782"/>
                </a:cubicBezTo>
                <a:cubicBezTo>
                  <a:pt x="1083" y="485"/>
                  <a:pt x="1083" y="485"/>
                  <a:pt x="1083" y="485"/>
                </a:cubicBezTo>
                <a:cubicBezTo>
                  <a:pt x="1085" y="487"/>
                  <a:pt x="1088" y="488"/>
                  <a:pt x="1091" y="488"/>
                </a:cubicBezTo>
                <a:cubicBezTo>
                  <a:pt x="1098" y="488"/>
                  <a:pt x="1104" y="482"/>
                  <a:pt x="1104" y="475"/>
                </a:cubicBezTo>
                <a:cubicBezTo>
                  <a:pt x="1104" y="468"/>
                  <a:pt x="1098" y="462"/>
                  <a:pt x="1091" y="462"/>
                </a:cubicBezTo>
                <a:close/>
                <a:moveTo>
                  <a:pt x="1080" y="469"/>
                </a:moveTo>
                <a:cubicBezTo>
                  <a:pt x="763" y="319"/>
                  <a:pt x="763" y="319"/>
                  <a:pt x="763" y="319"/>
                </a:cubicBezTo>
                <a:cubicBezTo>
                  <a:pt x="768" y="310"/>
                  <a:pt x="768" y="310"/>
                  <a:pt x="768" y="310"/>
                </a:cubicBezTo>
                <a:cubicBezTo>
                  <a:pt x="769" y="311"/>
                  <a:pt x="771" y="312"/>
                  <a:pt x="773" y="312"/>
                </a:cubicBezTo>
                <a:cubicBezTo>
                  <a:pt x="781" y="312"/>
                  <a:pt x="786" y="306"/>
                  <a:pt x="786" y="299"/>
                </a:cubicBezTo>
                <a:cubicBezTo>
                  <a:pt x="786" y="295"/>
                  <a:pt x="784" y="291"/>
                  <a:pt x="780" y="288"/>
                </a:cubicBezTo>
                <a:cubicBezTo>
                  <a:pt x="834" y="185"/>
                  <a:pt x="834" y="185"/>
                  <a:pt x="834" y="185"/>
                </a:cubicBezTo>
                <a:cubicBezTo>
                  <a:pt x="1082" y="466"/>
                  <a:pt x="1082" y="466"/>
                  <a:pt x="1082" y="466"/>
                </a:cubicBezTo>
                <a:cubicBezTo>
                  <a:pt x="1081" y="467"/>
                  <a:pt x="1081" y="468"/>
                  <a:pt x="1080" y="469"/>
                </a:cubicBezTo>
                <a:close/>
                <a:moveTo>
                  <a:pt x="855" y="444"/>
                </a:moveTo>
                <a:cubicBezTo>
                  <a:pt x="676" y="465"/>
                  <a:pt x="676" y="465"/>
                  <a:pt x="676" y="465"/>
                </a:cubicBezTo>
                <a:cubicBezTo>
                  <a:pt x="703" y="420"/>
                  <a:pt x="703" y="420"/>
                  <a:pt x="703" y="420"/>
                </a:cubicBezTo>
                <a:cubicBezTo>
                  <a:pt x="740" y="357"/>
                  <a:pt x="740" y="357"/>
                  <a:pt x="740" y="357"/>
                </a:cubicBezTo>
                <a:cubicBezTo>
                  <a:pt x="857" y="437"/>
                  <a:pt x="857" y="437"/>
                  <a:pt x="857" y="437"/>
                </a:cubicBezTo>
                <a:cubicBezTo>
                  <a:pt x="856" y="438"/>
                  <a:pt x="855" y="441"/>
                  <a:pt x="855" y="443"/>
                </a:cubicBezTo>
                <a:cubicBezTo>
                  <a:pt x="855" y="443"/>
                  <a:pt x="855" y="444"/>
                  <a:pt x="855" y="444"/>
                </a:cubicBezTo>
                <a:close/>
                <a:moveTo>
                  <a:pt x="766" y="310"/>
                </a:moveTo>
                <a:cubicBezTo>
                  <a:pt x="761" y="319"/>
                  <a:pt x="761" y="319"/>
                  <a:pt x="761" y="319"/>
                </a:cubicBezTo>
                <a:cubicBezTo>
                  <a:pt x="746" y="311"/>
                  <a:pt x="746" y="311"/>
                  <a:pt x="746" y="311"/>
                </a:cubicBezTo>
                <a:cubicBezTo>
                  <a:pt x="762" y="305"/>
                  <a:pt x="762" y="305"/>
                  <a:pt x="762" y="305"/>
                </a:cubicBezTo>
                <a:cubicBezTo>
                  <a:pt x="763" y="307"/>
                  <a:pt x="764" y="308"/>
                  <a:pt x="766" y="310"/>
                </a:cubicBezTo>
                <a:close/>
                <a:moveTo>
                  <a:pt x="760" y="320"/>
                </a:moveTo>
                <a:cubicBezTo>
                  <a:pt x="740" y="355"/>
                  <a:pt x="740" y="355"/>
                  <a:pt x="740" y="355"/>
                </a:cubicBezTo>
                <a:cubicBezTo>
                  <a:pt x="702" y="330"/>
                  <a:pt x="702" y="330"/>
                  <a:pt x="702" y="330"/>
                </a:cubicBezTo>
                <a:cubicBezTo>
                  <a:pt x="744" y="312"/>
                  <a:pt x="744" y="312"/>
                  <a:pt x="744" y="312"/>
                </a:cubicBezTo>
                <a:lnTo>
                  <a:pt x="760" y="320"/>
                </a:lnTo>
                <a:close/>
                <a:moveTo>
                  <a:pt x="701" y="329"/>
                </a:moveTo>
                <a:cubicBezTo>
                  <a:pt x="525" y="209"/>
                  <a:pt x="525" y="209"/>
                  <a:pt x="525" y="209"/>
                </a:cubicBezTo>
                <a:cubicBezTo>
                  <a:pt x="525" y="209"/>
                  <a:pt x="525" y="209"/>
                  <a:pt x="525" y="209"/>
                </a:cubicBezTo>
                <a:cubicBezTo>
                  <a:pt x="742" y="311"/>
                  <a:pt x="742" y="311"/>
                  <a:pt x="742" y="311"/>
                </a:cubicBezTo>
                <a:lnTo>
                  <a:pt x="701" y="329"/>
                </a:lnTo>
                <a:close/>
                <a:moveTo>
                  <a:pt x="505" y="214"/>
                </a:moveTo>
                <a:cubicBezTo>
                  <a:pt x="507" y="215"/>
                  <a:pt x="510" y="217"/>
                  <a:pt x="513" y="217"/>
                </a:cubicBezTo>
                <a:cubicBezTo>
                  <a:pt x="518" y="217"/>
                  <a:pt x="522" y="214"/>
                  <a:pt x="524" y="211"/>
                </a:cubicBezTo>
                <a:cubicBezTo>
                  <a:pt x="699" y="329"/>
                  <a:pt x="699" y="329"/>
                  <a:pt x="699" y="329"/>
                </a:cubicBezTo>
                <a:cubicBezTo>
                  <a:pt x="259" y="513"/>
                  <a:pt x="259" y="513"/>
                  <a:pt x="259" y="513"/>
                </a:cubicBezTo>
                <a:cubicBezTo>
                  <a:pt x="259" y="512"/>
                  <a:pt x="258" y="511"/>
                  <a:pt x="257" y="511"/>
                </a:cubicBezTo>
                <a:cubicBezTo>
                  <a:pt x="493" y="228"/>
                  <a:pt x="493" y="228"/>
                  <a:pt x="493" y="228"/>
                </a:cubicBezTo>
                <a:lnTo>
                  <a:pt x="505" y="214"/>
                </a:lnTo>
                <a:close/>
                <a:moveTo>
                  <a:pt x="260" y="514"/>
                </a:moveTo>
                <a:cubicBezTo>
                  <a:pt x="701" y="330"/>
                  <a:pt x="701" y="330"/>
                  <a:pt x="701" y="330"/>
                </a:cubicBezTo>
                <a:cubicBezTo>
                  <a:pt x="739" y="356"/>
                  <a:pt x="739" y="356"/>
                  <a:pt x="739" y="356"/>
                </a:cubicBezTo>
                <a:cubicBezTo>
                  <a:pt x="701" y="420"/>
                  <a:pt x="701" y="420"/>
                  <a:pt x="701" y="420"/>
                </a:cubicBezTo>
                <a:cubicBezTo>
                  <a:pt x="674" y="466"/>
                  <a:pt x="674" y="466"/>
                  <a:pt x="674" y="466"/>
                </a:cubicBezTo>
                <a:cubicBezTo>
                  <a:pt x="261" y="515"/>
                  <a:pt x="261" y="515"/>
                  <a:pt x="261" y="515"/>
                </a:cubicBezTo>
                <a:cubicBezTo>
                  <a:pt x="261" y="515"/>
                  <a:pt x="261" y="514"/>
                  <a:pt x="260" y="514"/>
                </a:cubicBezTo>
                <a:close/>
                <a:moveTo>
                  <a:pt x="566" y="665"/>
                </a:moveTo>
                <a:cubicBezTo>
                  <a:pt x="565" y="662"/>
                  <a:pt x="563" y="661"/>
                  <a:pt x="562" y="659"/>
                </a:cubicBezTo>
                <a:cubicBezTo>
                  <a:pt x="675" y="467"/>
                  <a:pt x="675" y="467"/>
                  <a:pt x="675" y="467"/>
                </a:cubicBezTo>
                <a:cubicBezTo>
                  <a:pt x="855" y="445"/>
                  <a:pt x="855" y="445"/>
                  <a:pt x="855" y="445"/>
                </a:cubicBezTo>
                <a:cubicBezTo>
                  <a:pt x="857" y="451"/>
                  <a:pt x="862" y="456"/>
                  <a:pt x="868" y="456"/>
                </a:cubicBezTo>
                <a:cubicBezTo>
                  <a:pt x="875" y="456"/>
                  <a:pt x="881" y="450"/>
                  <a:pt x="881" y="443"/>
                </a:cubicBezTo>
                <a:cubicBezTo>
                  <a:pt x="881" y="436"/>
                  <a:pt x="875" y="430"/>
                  <a:pt x="868" y="430"/>
                </a:cubicBezTo>
                <a:cubicBezTo>
                  <a:pt x="864" y="430"/>
                  <a:pt x="860" y="432"/>
                  <a:pt x="858" y="435"/>
                </a:cubicBezTo>
                <a:cubicBezTo>
                  <a:pt x="741" y="356"/>
                  <a:pt x="741" y="356"/>
                  <a:pt x="741" y="356"/>
                </a:cubicBezTo>
                <a:cubicBezTo>
                  <a:pt x="762" y="320"/>
                  <a:pt x="762" y="320"/>
                  <a:pt x="762" y="320"/>
                </a:cubicBezTo>
                <a:cubicBezTo>
                  <a:pt x="1080" y="470"/>
                  <a:pt x="1080" y="470"/>
                  <a:pt x="1080" y="470"/>
                </a:cubicBezTo>
                <a:cubicBezTo>
                  <a:pt x="1079" y="472"/>
                  <a:pt x="1079" y="473"/>
                  <a:pt x="1079" y="475"/>
                </a:cubicBezTo>
                <a:cubicBezTo>
                  <a:pt x="1079" y="476"/>
                  <a:pt x="1079" y="477"/>
                  <a:pt x="1079" y="479"/>
                </a:cubicBezTo>
                <a:cubicBezTo>
                  <a:pt x="786" y="585"/>
                  <a:pt x="786" y="585"/>
                  <a:pt x="786" y="585"/>
                </a:cubicBezTo>
                <a:lnTo>
                  <a:pt x="566" y="665"/>
                </a:lnTo>
                <a:close/>
                <a:moveTo>
                  <a:pt x="863" y="131"/>
                </a:moveTo>
                <a:cubicBezTo>
                  <a:pt x="864" y="132"/>
                  <a:pt x="866" y="132"/>
                  <a:pt x="868" y="132"/>
                </a:cubicBezTo>
                <a:cubicBezTo>
                  <a:pt x="870" y="132"/>
                  <a:pt x="872" y="131"/>
                  <a:pt x="874" y="130"/>
                </a:cubicBezTo>
                <a:cubicBezTo>
                  <a:pt x="1084" y="465"/>
                  <a:pt x="1084" y="465"/>
                  <a:pt x="1084" y="465"/>
                </a:cubicBezTo>
                <a:cubicBezTo>
                  <a:pt x="1084" y="465"/>
                  <a:pt x="1084" y="465"/>
                  <a:pt x="1083" y="465"/>
                </a:cubicBezTo>
                <a:cubicBezTo>
                  <a:pt x="835" y="184"/>
                  <a:pt x="835" y="184"/>
                  <a:pt x="835" y="184"/>
                </a:cubicBezTo>
                <a:lnTo>
                  <a:pt x="863" y="131"/>
                </a:lnTo>
                <a:close/>
                <a:moveTo>
                  <a:pt x="779" y="288"/>
                </a:moveTo>
                <a:cubicBezTo>
                  <a:pt x="777" y="287"/>
                  <a:pt x="775" y="286"/>
                  <a:pt x="773" y="286"/>
                </a:cubicBezTo>
                <a:cubicBezTo>
                  <a:pt x="766" y="286"/>
                  <a:pt x="761" y="292"/>
                  <a:pt x="761" y="299"/>
                </a:cubicBezTo>
                <a:cubicBezTo>
                  <a:pt x="761" y="301"/>
                  <a:pt x="761" y="302"/>
                  <a:pt x="761" y="303"/>
                </a:cubicBezTo>
                <a:cubicBezTo>
                  <a:pt x="744" y="311"/>
                  <a:pt x="744" y="311"/>
                  <a:pt x="744" y="311"/>
                </a:cubicBezTo>
                <a:cubicBezTo>
                  <a:pt x="525" y="207"/>
                  <a:pt x="525" y="207"/>
                  <a:pt x="525" y="207"/>
                </a:cubicBezTo>
                <a:cubicBezTo>
                  <a:pt x="526" y="206"/>
                  <a:pt x="526" y="205"/>
                  <a:pt x="526" y="204"/>
                </a:cubicBezTo>
                <a:cubicBezTo>
                  <a:pt x="526" y="200"/>
                  <a:pt x="524" y="196"/>
                  <a:pt x="521" y="194"/>
                </a:cubicBezTo>
                <a:cubicBezTo>
                  <a:pt x="673" y="2"/>
                  <a:pt x="673" y="2"/>
                  <a:pt x="673" y="2"/>
                </a:cubicBezTo>
                <a:cubicBezTo>
                  <a:pt x="833" y="184"/>
                  <a:pt x="833" y="184"/>
                  <a:pt x="833" y="184"/>
                </a:cubicBezTo>
                <a:lnTo>
                  <a:pt x="779" y="288"/>
                </a:lnTo>
                <a:close/>
                <a:moveTo>
                  <a:pt x="502" y="199"/>
                </a:moveTo>
                <a:cubicBezTo>
                  <a:pt x="502" y="199"/>
                  <a:pt x="501" y="199"/>
                  <a:pt x="501" y="200"/>
                </a:cubicBezTo>
                <a:cubicBezTo>
                  <a:pt x="161" y="139"/>
                  <a:pt x="161" y="139"/>
                  <a:pt x="161" y="139"/>
                </a:cubicBezTo>
                <a:cubicBezTo>
                  <a:pt x="161" y="138"/>
                  <a:pt x="161" y="138"/>
                  <a:pt x="161" y="137"/>
                </a:cubicBezTo>
                <a:cubicBezTo>
                  <a:pt x="161" y="130"/>
                  <a:pt x="155" y="124"/>
                  <a:pt x="148" y="124"/>
                </a:cubicBezTo>
                <a:cubicBezTo>
                  <a:pt x="145" y="124"/>
                  <a:pt x="142" y="126"/>
                  <a:pt x="139" y="128"/>
                </a:cubicBezTo>
                <a:cubicBezTo>
                  <a:pt x="19" y="4"/>
                  <a:pt x="19" y="4"/>
                  <a:pt x="19" y="4"/>
                </a:cubicBezTo>
                <a:lnTo>
                  <a:pt x="502" y="199"/>
                </a:lnTo>
                <a:close/>
                <a:moveTo>
                  <a:pt x="61" y="489"/>
                </a:moveTo>
                <a:cubicBezTo>
                  <a:pt x="59" y="487"/>
                  <a:pt x="57" y="485"/>
                  <a:pt x="54" y="484"/>
                </a:cubicBezTo>
                <a:cubicBezTo>
                  <a:pt x="145" y="150"/>
                  <a:pt x="145" y="150"/>
                  <a:pt x="145" y="150"/>
                </a:cubicBezTo>
                <a:cubicBezTo>
                  <a:pt x="146" y="150"/>
                  <a:pt x="147" y="150"/>
                  <a:pt x="148" y="150"/>
                </a:cubicBezTo>
                <a:cubicBezTo>
                  <a:pt x="154" y="150"/>
                  <a:pt x="159" y="146"/>
                  <a:pt x="160" y="140"/>
                </a:cubicBezTo>
                <a:cubicBezTo>
                  <a:pt x="501" y="201"/>
                  <a:pt x="501" y="201"/>
                  <a:pt x="501" y="201"/>
                </a:cubicBezTo>
                <a:cubicBezTo>
                  <a:pt x="501" y="202"/>
                  <a:pt x="500" y="203"/>
                  <a:pt x="500" y="204"/>
                </a:cubicBezTo>
                <a:cubicBezTo>
                  <a:pt x="500" y="206"/>
                  <a:pt x="501" y="208"/>
                  <a:pt x="502" y="209"/>
                </a:cubicBezTo>
                <a:lnTo>
                  <a:pt x="61" y="489"/>
                </a:lnTo>
                <a:close/>
                <a:moveTo>
                  <a:pt x="2" y="735"/>
                </a:moveTo>
                <a:cubicBezTo>
                  <a:pt x="239" y="528"/>
                  <a:pt x="239" y="528"/>
                  <a:pt x="239" y="528"/>
                </a:cubicBezTo>
                <a:cubicBezTo>
                  <a:pt x="241" y="531"/>
                  <a:pt x="245" y="534"/>
                  <a:pt x="249" y="534"/>
                </a:cubicBezTo>
                <a:cubicBezTo>
                  <a:pt x="252" y="744"/>
                  <a:pt x="252" y="744"/>
                  <a:pt x="252" y="744"/>
                </a:cubicBezTo>
                <a:cubicBezTo>
                  <a:pt x="251" y="744"/>
                  <a:pt x="251" y="744"/>
                  <a:pt x="250" y="744"/>
                </a:cubicBezTo>
                <a:cubicBezTo>
                  <a:pt x="244" y="744"/>
                  <a:pt x="238" y="749"/>
                  <a:pt x="237" y="755"/>
                </a:cubicBezTo>
                <a:lnTo>
                  <a:pt x="2" y="735"/>
                </a:lnTo>
                <a:close/>
                <a:moveTo>
                  <a:pt x="811" y="920"/>
                </a:moveTo>
                <a:cubicBezTo>
                  <a:pt x="811" y="921"/>
                  <a:pt x="810" y="921"/>
                  <a:pt x="810" y="922"/>
                </a:cubicBezTo>
                <a:cubicBezTo>
                  <a:pt x="262" y="759"/>
                  <a:pt x="262" y="759"/>
                  <a:pt x="262" y="759"/>
                </a:cubicBezTo>
                <a:cubicBezTo>
                  <a:pt x="263" y="758"/>
                  <a:pt x="263" y="758"/>
                  <a:pt x="263" y="757"/>
                </a:cubicBezTo>
                <a:cubicBezTo>
                  <a:pt x="263" y="751"/>
                  <a:pt x="259" y="746"/>
                  <a:pt x="253" y="744"/>
                </a:cubicBezTo>
                <a:cubicBezTo>
                  <a:pt x="251" y="534"/>
                  <a:pt x="251" y="534"/>
                  <a:pt x="251" y="534"/>
                </a:cubicBezTo>
                <a:cubicBezTo>
                  <a:pt x="255" y="534"/>
                  <a:pt x="259" y="531"/>
                  <a:pt x="261" y="527"/>
                </a:cubicBezTo>
                <a:lnTo>
                  <a:pt x="811" y="920"/>
                </a:lnTo>
                <a:close/>
                <a:moveTo>
                  <a:pt x="263" y="523"/>
                </a:moveTo>
                <a:cubicBezTo>
                  <a:pt x="263" y="522"/>
                  <a:pt x="263" y="522"/>
                  <a:pt x="263" y="521"/>
                </a:cubicBezTo>
                <a:cubicBezTo>
                  <a:pt x="263" y="520"/>
                  <a:pt x="262" y="518"/>
                  <a:pt x="262" y="517"/>
                </a:cubicBezTo>
                <a:cubicBezTo>
                  <a:pt x="673" y="467"/>
                  <a:pt x="673" y="467"/>
                  <a:pt x="673" y="467"/>
                </a:cubicBezTo>
                <a:cubicBezTo>
                  <a:pt x="560" y="658"/>
                  <a:pt x="560" y="658"/>
                  <a:pt x="560" y="658"/>
                </a:cubicBezTo>
                <a:cubicBezTo>
                  <a:pt x="558" y="657"/>
                  <a:pt x="556" y="657"/>
                  <a:pt x="554" y="657"/>
                </a:cubicBezTo>
                <a:cubicBezTo>
                  <a:pt x="549" y="657"/>
                  <a:pt x="545" y="660"/>
                  <a:pt x="543" y="663"/>
                </a:cubicBezTo>
                <a:lnTo>
                  <a:pt x="263" y="523"/>
                </a:lnTo>
                <a:close/>
                <a:moveTo>
                  <a:pt x="802" y="777"/>
                </a:moveTo>
                <a:cubicBezTo>
                  <a:pt x="798" y="777"/>
                  <a:pt x="794" y="779"/>
                  <a:pt x="792" y="782"/>
                </a:cubicBezTo>
                <a:cubicBezTo>
                  <a:pt x="566" y="675"/>
                  <a:pt x="566" y="675"/>
                  <a:pt x="566" y="675"/>
                </a:cubicBezTo>
                <a:cubicBezTo>
                  <a:pt x="567" y="673"/>
                  <a:pt x="567" y="671"/>
                  <a:pt x="567" y="670"/>
                </a:cubicBezTo>
                <a:cubicBezTo>
                  <a:pt x="567" y="668"/>
                  <a:pt x="567" y="667"/>
                  <a:pt x="566" y="666"/>
                </a:cubicBezTo>
                <a:cubicBezTo>
                  <a:pt x="777" y="590"/>
                  <a:pt x="777" y="590"/>
                  <a:pt x="777" y="590"/>
                </a:cubicBezTo>
                <a:cubicBezTo>
                  <a:pt x="1080" y="480"/>
                  <a:pt x="1080" y="480"/>
                  <a:pt x="1080" y="480"/>
                </a:cubicBezTo>
                <a:cubicBezTo>
                  <a:pt x="1080" y="481"/>
                  <a:pt x="1081" y="483"/>
                  <a:pt x="1082" y="484"/>
                </a:cubicBezTo>
                <a:cubicBezTo>
                  <a:pt x="812" y="781"/>
                  <a:pt x="812" y="781"/>
                  <a:pt x="812" y="781"/>
                </a:cubicBezTo>
                <a:cubicBezTo>
                  <a:pt x="809" y="778"/>
                  <a:pt x="806" y="777"/>
                  <a:pt x="802" y="777"/>
                </a:cubicBezTo>
                <a:close/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latin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DAD3-E743-4B29-A948-63E93E36D1BF}" type="slidenum">
              <a:rPr lang="id-ID" smtClean="0">
                <a:latin typeface="+mn-ea"/>
              </a:rPr>
            </a:fld>
            <a:endParaRPr lang="id-ID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34812" y="577262"/>
            <a:ext cx="2311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NFT</a:t>
            </a:r>
            <a:r>
              <a:rPr lang="zh-CN" altLang="en-US" sz="2800" dirty="0"/>
              <a:t>行业分析</a:t>
            </a:r>
            <a:endParaRPr lang="id-ID" sz="2800" dirty="0">
              <a:latin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14502" y="271718"/>
            <a:ext cx="1425895" cy="1376617"/>
            <a:chOff x="5314502" y="537541"/>
            <a:chExt cx="1425895" cy="1376617"/>
          </a:xfrm>
        </p:grpSpPr>
        <p:grpSp>
          <p:nvGrpSpPr>
            <p:cNvPr id="7" name="Group 6"/>
            <p:cNvGrpSpPr/>
            <p:nvPr/>
          </p:nvGrpSpPr>
          <p:grpSpPr>
            <a:xfrm>
              <a:off x="5314502" y="537541"/>
              <a:ext cx="616898" cy="398711"/>
              <a:chOff x="7324056" y="694593"/>
              <a:chExt cx="616898" cy="398711"/>
            </a:xfrm>
          </p:grpSpPr>
          <p:sp>
            <p:nvSpPr>
              <p:cNvPr id="12" name="Freeform 23"/>
              <p:cNvSpPr/>
              <p:nvPr/>
            </p:nvSpPr>
            <p:spPr bwMode="auto">
              <a:xfrm>
                <a:off x="7398304" y="878370"/>
                <a:ext cx="257378" cy="214934"/>
              </a:xfrm>
              <a:custGeom>
                <a:avLst/>
                <a:gdLst>
                  <a:gd name="T0" fmla="*/ 570 w 570"/>
                  <a:gd name="T1" fmla="*/ 476 h 476"/>
                  <a:gd name="T2" fmla="*/ 30 w 570"/>
                  <a:gd name="T3" fmla="*/ 0 h 476"/>
                  <a:gd name="T4" fmla="*/ 0 w 570"/>
                  <a:gd name="T5" fmla="*/ 36 h 476"/>
                  <a:gd name="T6" fmla="*/ 499 w 570"/>
                  <a:gd name="T7" fmla="*/ 476 h 476"/>
                  <a:gd name="T8" fmla="*/ 570 w 570"/>
                  <a:gd name="T9" fmla="*/ 476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0" h="476">
                    <a:moveTo>
                      <a:pt x="570" y="476"/>
                    </a:moveTo>
                    <a:lnTo>
                      <a:pt x="30" y="0"/>
                    </a:lnTo>
                    <a:lnTo>
                      <a:pt x="0" y="36"/>
                    </a:lnTo>
                    <a:lnTo>
                      <a:pt x="499" y="476"/>
                    </a:lnTo>
                    <a:lnTo>
                      <a:pt x="570" y="476"/>
                    </a:lnTo>
                    <a:close/>
                  </a:path>
                </a:pathLst>
              </a:custGeom>
              <a:solidFill>
                <a:schemeClr val="bg2">
                  <a:alpha val="5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+mn-ea"/>
                </a:endParaRPr>
              </a:p>
            </p:txBody>
          </p:sp>
          <p:sp>
            <p:nvSpPr>
              <p:cNvPr id="13" name="Freeform 25"/>
              <p:cNvSpPr/>
              <p:nvPr/>
            </p:nvSpPr>
            <p:spPr bwMode="auto">
              <a:xfrm>
                <a:off x="7324056" y="694593"/>
                <a:ext cx="468248" cy="398710"/>
              </a:xfrm>
              <a:custGeom>
                <a:avLst/>
                <a:gdLst>
                  <a:gd name="T0" fmla="*/ 1037 w 1037"/>
                  <a:gd name="T1" fmla="*/ 883 h 883"/>
                  <a:gd name="T2" fmla="*/ 31 w 1037"/>
                  <a:gd name="T3" fmla="*/ 0 h 883"/>
                  <a:gd name="T4" fmla="*/ 0 w 1037"/>
                  <a:gd name="T5" fmla="*/ 35 h 883"/>
                  <a:gd name="T6" fmla="*/ 964 w 1037"/>
                  <a:gd name="T7" fmla="*/ 883 h 883"/>
                  <a:gd name="T8" fmla="*/ 1037 w 1037"/>
                  <a:gd name="T9" fmla="*/ 883 h 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883">
                    <a:moveTo>
                      <a:pt x="1037" y="883"/>
                    </a:moveTo>
                    <a:lnTo>
                      <a:pt x="31" y="0"/>
                    </a:lnTo>
                    <a:lnTo>
                      <a:pt x="0" y="35"/>
                    </a:lnTo>
                    <a:lnTo>
                      <a:pt x="964" y="883"/>
                    </a:lnTo>
                    <a:lnTo>
                      <a:pt x="1037" y="883"/>
                    </a:lnTo>
                    <a:close/>
                  </a:path>
                </a:pathLst>
              </a:custGeom>
              <a:solidFill>
                <a:schemeClr val="accent1">
                  <a:alpha val="5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+mn-ea"/>
                </a:endParaRPr>
              </a:p>
            </p:txBody>
          </p:sp>
          <p:sp>
            <p:nvSpPr>
              <p:cNvPr id="14" name="Freeform 27"/>
              <p:cNvSpPr/>
              <p:nvPr/>
            </p:nvSpPr>
            <p:spPr bwMode="auto">
              <a:xfrm>
                <a:off x="7601146" y="806409"/>
                <a:ext cx="339808" cy="286894"/>
              </a:xfrm>
              <a:custGeom>
                <a:avLst/>
                <a:gdLst>
                  <a:gd name="T0" fmla="*/ 822 w 822"/>
                  <a:gd name="T1" fmla="*/ 694 h 694"/>
                  <a:gd name="T2" fmla="*/ 34 w 822"/>
                  <a:gd name="T3" fmla="*/ 0 h 694"/>
                  <a:gd name="T4" fmla="*/ 0 w 822"/>
                  <a:gd name="T5" fmla="*/ 36 h 694"/>
                  <a:gd name="T6" fmla="*/ 751 w 822"/>
                  <a:gd name="T7" fmla="*/ 694 h 694"/>
                  <a:gd name="T8" fmla="*/ 822 w 822"/>
                  <a:gd name="T9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2" h="694">
                    <a:moveTo>
                      <a:pt x="822" y="694"/>
                    </a:moveTo>
                    <a:lnTo>
                      <a:pt x="34" y="0"/>
                    </a:lnTo>
                    <a:lnTo>
                      <a:pt x="0" y="36"/>
                    </a:lnTo>
                    <a:lnTo>
                      <a:pt x="751" y="694"/>
                    </a:lnTo>
                    <a:lnTo>
                      <a:pt x="822" y="694"/>
                    </a:lnTo>
                    <a:close/>
                  </a:path>
                </a:pathLst>
              </a:custGeom>
              <a:solidFill>
                <a:schemeClr val="tx2">
                  <a:alpha val="5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+mn-ea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261313" y="1506868"/>
              <a:ext cx="479084" cy="407290"/>
              <a:chOff x="8086770" y="1485428"/>
              <a:chExt cx="479084" cy="407290"/>
            </a:xfrm>
          </p:grpSpPr>
          <p:sp>
            <p:nvSpPr>
              <p:cNvPr id="9" name="Freeform 24"/>
              <p:cNvSpPr/>
              <p:nvPr/>
            </p:nvSpPr>
            <p:spPr bwMode="auto">
              <a:xfrm>
                <a:off x="8086770" y="1485428"/>
                <a:ext cx="479084" cy="407290"/>
              </a:xfrm>
              <a:custGeom>
                <a:avLst/>
                <a:gdLst>
                  <a:gd name="T0" fmla="*/ 0 w 1061"/>
                  <a:gd name="T1" fmla="*/ 0 h 902"/>
                  <a:gd name="T2" fmla="*/ 1028 w 1061"/>
                  <a:gd name="T3" fmla="*/ 902 h 902"/>
                  <a:gd name="T4" fmla="*/ 1061 w 1061"/>
                  <a:gd name="T5" fmla="*/ 866 h 902"/>
                  <a:gd name="T6" fmla="*/ 74 w 1061"/>
                  <a:gd name="T7" fmla="*/ 0 h 902"/>
                  <a:gd name="T8" fmla="*/ 0 w 1061"/>
                  <a:gd name="T9" fmla="*/ 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1" h="902">
                    <a:moveTo>
                      <a:pt x="0" y="0"/>
                    </a:moveTo>
                    <a:lnTo>
                      <a:pt x="1028" y="902"/>
                    </a:lnTo>
                    <a:lnTo>
                      <a:pt x="1061" y="866"/>
                    </a:lnTo>
                    <a:lnTo>
                      <a:pt x="7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alpha val="5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+mn-ea"/>
                </a:endParaRPr>
              </a:p>
            </p:txBody>
          </p:sp>
          <p:sp>
            <p:nvSpPr>
              <p:cNvPr id="10" name="Freeform 26"/>
              <p:cNvSpPr/>
              <p:nvPr/>
            </p:nvSpPr>
            <p:spPr bwMode="auto">
              <a:xfrm>
                <a:off x="8223390" y="1485428"/>
                <a:ext cx="267312" cy="223512"/>
              </a:xfrm>
              <a:custGeom>
                <a:avLst/>
                <a:gdLst>
                  <a:gd name="T0" fmla="*/ 0 w 592"/>
                  <a:gd name="T1" fmla="*/ 0 h 495"/>
                  <a:gd name="T2" fmla="*/ 561 w 592"/>
                  <a:gd name="T3" fmla="*/ 495 h 495"/>
                  <a:gd name="T4" fmla="*/ 592 w 592"/>
                  <a:gd name="T5" fmla="*/ 459 h 495"/>
                  <a:gd name="T6" fmla="*/ 71 w 592"/>
                  <a:gd name="T7" fmla="*/ 0 h 495"/>
                  <a:gd name="T8" fmla="*/ 0 w 592"/>
                  <a:gd name="T9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2" h="495">
                    <a:moveTo>
                      <a:pt x="0" y="0"/>
                    </a:moveTo>
                    <a:lnTo>
                      <a:pt x="561" y="495"/>
                    </a:lnTo>
                    <a:lnTo>
                      <a:pt x="592" y="459"/>
                    </a:lnTo>
                    <a:lnTo>
                      <a:pt x="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5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+mn-ea"/>
                </a:endParaRPr>
              </a:p>
            </p:txBody>
          </p:sp>
          <p:sp>
            <p:nvSpPr>
              <p:cNvPr id="11" name="Freeform 28"/>
              <p:cNvSpPr/>
              <p:nvPr/>
            </p:nvSpPr>
            <p:spPr bwMode="auto">
              <a:xfrm>
                <a:off x="8336518" y="1485428"/>
                <a:ext cx="171559" cy="139726"/>
              </a:xfrm>
              <a:custGeom>
                <a:avLst/>
                <a:gdLst>
                  <a:gd name="T0" fmla="*/ 0 w 415"/>
                  <a:gd name="T1" fmla="*/ 0 h 338"/>
                  <a:gd name="T2" fmla="*/ 384 w 415"/>
                  <a:gd name="T3" fmla="*/ 338 h 338"/>
                  <a:gd name="T4" fmla="*/ 415 w 415"/>
                  <a:gd name="T5" fmla="*/ 303 h 338"/>
                  <a:gd name="T6" fmla="*/ 71 w 415"/>
                  <a:gd name="T7" fmla="*/ 0 h 338"/>
                  <a:gd name="T8" fmla="*/ 0 w 415"/>
                  <a:gd name="T9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38">
                    <a:moveTo>
                      <a:pt x="0" y="0"/>
                    </a:moveTo>
                    <a:lnTo>
                      <a:pt x="384" y="338"/>
                    </a:lnTo>
                    <a:lnTo>
                      <a:pt x="415" y="303"/>
                    </a:lnTo>
                    <a:lnTo>
                      <a:pt x="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alpha val="5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+mn-ea"/>
                </a:endParaRPr>
              </a:p>
            </p:txBody>
          </p:sp>
        </p:grpSp>
      </p:grpSp>
      <p:sp>
        <p:nvSpPr>
          <p:cNvPr id="15" name="Rectangle 14"/>
          <p:cNvSpPr/>
          <p:nvPr/>
        </p:nvSpPr>
        <p:spPr>
          <a:xfrm>
            <a:off x="899999" y="5158924"/>
            <a:ext cx="10384511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NFT 面临的问题</a:t>
            </a:r>
            <a:endParaRPr lang="en-US" altLang="en-US" sz="16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en-US" sz="1600" dirty="0" smtClean="0">
                <a:solidFill>
                  <a:schemeClr val="tx2"/>
                </a:solidFill>
                <a:latin typeface="+mn-ea"/>
              </a:rPr>
              <a:t>1. </a:t>
            </a:r>
            <a:r>
              <a:rPr lang="en-US" altLang="en-US" sz="16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流动性</a:t>
            </a:r>
            <a:r>
              <a:rPr lang="en-US" altLang="en-US" sz="1600" dirty="0" smtClean="0">
                <a:solidFill>
                  <a:schemeClr val="tx2"/>
                </a:solidFill>
                <a:latin typeface="+mn-ea"/>
              </a:rPr>
              <a:t>匮乏</a:t>
            </a:r>
            <a:endParaRPr lang="en-US" altLang="en-US" sz="1600" dirty="0" smtClean="0">
              <a:solidFill>
                <a:schemeClr val="tx2"/>
              </a:solidFill>
              <a:latin typeface="+mn-ea"/>
            </a:endParaRPr>
          </a:p>
          <a:p>
            <a:r>
              <a:rPr lang="en-US" altLang="en-US" sz="1600" dirty="0" smtClean="0">
                <a:solidFill>
                  <a:schemeClr val="tx2"/>
                </a:solidFill>
                <a:latin typeface="+mn-ea"/>
              </a:rPr>
              <a:t>2. 缺乏有效的</a:t>
            </a:r>
            <a:r>
              <a:rPr lang="en-US" altLang="en-US" sz="16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价值发现</a:t>
            </a:r>
            <a:r>
              <a:rPr lang="en-US" altLang="en-US" sz="1600" dirty="0" smtClean="0">
                <a:solidFill>
                  <a:schemeClr val="tx2"/>
                </a:solidFill>
                <a:latin typeface="+mn-ea"/>
              </a:rPr>
              <a:t>机制</a:t>
            </a:r>
            <a:endParaRPr lang="en-US" altLang="en-US" sz="1600" dirty="0" smtClean="0">
              <a:solidFill>
                <a:schemeClr val="tx2"/>
              </a:solidFill>
              <a:latin typeface="+mn-ea"/>
            </a:endParaRPr>
          </a:p>
          <a:p>
            <a:r>
              <a:rPr lang="en-US" altLang="en-US" sz="1600" dirty="0" smtClean="0">
                <a:solidFill>
                  <a:schemeClr val="tx2"/>
                </a:solidFill>
                <a:latin typeface="+mn-ea"/>
              </a:rPr>
              <a:t>3. </a:t>
            </a:r>
            <a:r>
              <a:rPr lang="en-US" altLang="en-US" sz="16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资产信用</a:t>
            </a:r>
            <a:r>
              <a:rPr lang="en-US" altLang="en-US" sz="1600" dirty="0" smtClean="0">
                <a:solidFill>
                  <a:schemeClr val="tx2"/>
                </a:solidFill>
                <a:latin typeface="+mn-ea"/>
              </a:rPr>
              <a:t>不足，导致资产确权，资产上链困难</a:t>
            </a:r>
            <a:endParaRPr lang="zh-CN" altLang="en-US" sz="160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0950" y="6236142"/>
            <a:ext cx="2120900" cy="431800"/>
          </a:xfrm>
          <a:prstGeom prst="rect">
            <a:avLst/>
          </a:prstGeom>
        </p:spPr>
      </p:pic>
      <p:pic>
        <p:nvPicPr>
          <p:cNvPr id="18" name="图片占位符 17"/>
          <p:cNvPicPr>
            <a:picLocks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3296285" y="1464310"/>
            <a:ext cx="5587365" cy="33528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042535" y="6496685"/>
            <a:ext cx="18903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600"/>
              <a:t>https://goatnft.io</a:t>
            </a: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2" grpId="0" animBg="1"/>
      <p:bldP spid="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DAD3-E743-4B29-A948-63E93E36D1BF}" type="slidenum">
              <a:rPr lang="id-ID" smtClean="0">
                <a:latin typeface="+mn-ea"/>
              </a:rPr>
            </a:fld>
            <a:endParaRPr lang="id-ID" dirty="0">
              <a:latin typeface="+mn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539721" y="2138970"/>
            <a:ext cx="6428528" cy="5333392"/>
            <a:chOff x="4517221" y="2682505"/>
            <a:chExt cx="7100888" cy="5891212"/>
          </a:xfrm>
        </p:grpSpPr>
        <p:sp>
          <p:nvSpPr>
            <p:cNvPr id="5" name="Freeform 17"/>
            <p:cNvSpPr/>
            <p:nvPr/>
          </p:nvSpPr>
          <p:spPr bwMode="auto">
            <a:xfrm>
              <a:off x="4679146" y="2884117"/>
              <a:ext cx="6938963" cy="5689600"/>
            </a:xfrm>
            <a:custGeom>
              <a:avLst/>
              <a:gdLst>
                <a:gd name="T0" fmla="*/ 1735 w 1847"/>
                <a:gd name="T1" fmla="*/ 757 h 1514"/>
                <a:gd name="T2" fmla="*/ 721 w 1847"/>
                <a:gd name="T3" fmla="*/ 1514 h 1514"/>
                <a:gd name="T4" fmla="*/ 112 w 1847"/>
                <a:gd name="T5" fmla="*/ 757 h 1514"/>
                <a:gd name="T6" fmla="*/ 1127 w 1847"/>
                <a:gd name="T7" fmla="*/ 0 h 1514"/>
                <a:gd name="T8" fmla="*/ 1735 w 1847"/>
                <a:gd name="T9" fmla="*/ 757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1514">
                  <a:moveTo>
                    <a:pt x="1735" y="757"/>
                  </a:moveTo>
                  <a:cubicBezTo>
                    <a:pt x="1623" y="1175"/>
                    <a:pt x="1169" y="1514"/>
                    <a:pt x="721" y="1514"/>
                  </a:cubicBezTo>
                  <a:cubicBezTo>
                    <a:pt x="273" y="1514"/>
                    <a:pt x="0" y="1175"/>
                    <a:pt x="112" y="757"/>
                  </a:cubicBezTo>
                  <a:cubicBezTo>
                    <a:pt x="224" y="339"/>
                    <a:pt x="679" y="0"/>
                    <a:pt x="1127" y="0"/>
                  </a:cubicBezTo>
                  <a:cubicBezTo>
                    <a:pt x="1575" y="0"/>
                    <a:pt x="1847" y="339"/>
                    <a:pt x="1735" y="757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" name="Freeform 18"/>
            <p:cNvSpPr/>
            <p:nvPr/>
          </p:nvSpPr>
          <p:spPr bwMode="auto">
            <a:xfrm>
              <a:off x="4607708" y="2795217"/>
              <a:ext cx="6938963" cy="5689600"/>
            </a:xfrm>
            <a:custGeom>
              <a:avLst/>
              <a:gdLst>
                <a:gd name="T0" fmla="*/ 1735 w 1847"/>
                <a:gd name="T1" fmla="*/ 757 h 1514"/>
                <a:gd name="T2" fmla="*/ 721 w 1847"/>
                <a:gd name="T3" fmla="*/ 1514 h 1514"/>
                <a:gd name="T4" fmla="*/ 112 w 1847"/>
                <a:gd name="T5" fmla="*/ 757 h 1514"/>
                <a:gd name="T6" fmla="*/ 1126 w 1847"/>
                <a:gd name="T7" fmla="*/ 0 h 1514"/>
                <a:gd name="T8" fmla="*/ 1735 w 1847"/>
                <a:gd name="T9" fmla="*/ 757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1514">
                  <a:moveTo>
                    <a:pt x="1735" y="757"/>
                  </a:moveTo>
                  <a:cubicBezTo>
                    <a:pt x="1623" y="1175"/>
                    <a:pt x="1169" y="1514"/>
                    <a:pt x="721" y="1514"/>
                  </a:cubicBezTo>
                  <a:cubicBezTo>
                    <a:pt x="273" y="1514"/>
                    <a:pt x="0" y="1175"/>
                    <a:pt x="112" y="757"/>
                  </a:cubicBezTo>
                  <a:cubicBezTo>
                    <a:pt x="224" y="339"/>
                    <a:pt x="678" y="0"/>
                    <a:pt x="1126" y="0"/>
                  </a:cubicBezTo>
                  <a:cubicBezTo>
                    <a:pt x="1574" y="0"/>
                    <a:pt x="1847" y="339"/>
                    <a:pt x="1735" y="757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" name="Freeform 19"/>
            <p:cNvSpPr/>
            <p:nvPr/>
          </p:nvSpPr>
          <p:spPr bwMode="auto">
            <a:xfrm>
              <a:off x="4517221" y="2682505"/>
              <a:ext cx="6938963" cy="5689600"/>
            </a:xfrm>
            <a:custGeom>
              <a:avLst/>
              <a:gdLst>
                <a:gd name="T0" fmla="*/ 1735 w 1847"/>
                <a:gd name="T1" fmla="*/ 757 h 1514"/>
                <a:gd name="T2" fmla="*/ 721 w 1847"/>
                <a:gd name="T3" fmla="*/ 1514 h 1514"/>
                <a:gd name="T4" fmla="*/ 112 w 1847"/>
                <a:gd name="T5" fmla="*/ 757 h 1514"/>
                <a:gd name="T6" fmla="*/ 1126 w 1847"/>
                <a:gd name="T7" fmla="*/ 0 h 1514"/>
                <a:gd name="T8" fmla="*/ 1735 w 1847"/>
                <a:gd name="T9" fmla="*/ 757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1514">
                  <a:moveTo>
                    <a:pt x="1735" y="757"/>
                  </a:moveTo>
                  <a:cubicBezTo>
                    <a:pt x="1623" y="1175"/>
                    <a:pt x="1169" y="1514"/>
                    <a:pt x="721" y="1514"/>
                  </a:cubicBezTo>
                  <a:cubicBezTo>
                    <a:pt x="273" y="1514"/>
                    <a:pt x="0" y="1175"/>
                    <a:pt x="112" y="757"/>
                  </a:cubicBezTo>
                  <a:cubicBezTo>
                    <a:pt x="224" y="339"/>
                    <a:pt x="678" y="0"/>
                    <a:pt x="1126" y="0"/>
                  </a:cubicBezTo>
                  <a:cubicBezTo>
                    <a:pt x="1574" y="0"/>
                    <a:pt x="1847" y="339"/>
                    <a:pt x="1735" y="757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" name="Freeform 20"/>
            <p:cNvSpPr/>
            <p:nvPr/>
          </p:nvSpPr>
          <p:spPr bwMode="auto">
            <a:xfrm>
              <a:off x="5174446" y="3222255"/>
              <a:ext cx="5624513" cy="4611687"/>
            </a:xfrm>
            <a:custGeom>
              <a:avLst/>
              <a:gdLst>
                <a:gd name="T0" fmla="*/ 1406 w 1497"/>
                <a:gd name="T1" fmla="*/ 613 h 1227"/>
                <a:gd name="T2" fmla="*/ 584 w 1497"/>
                <a:gd name="T3" fmla="*/ 1227 h 1227"/>
                <a:gd name="T4" fmla="*/ 91 w 1497"/>
                <a:gd name="T5" fmla="*/ 613 h 1227"/>
                <a:gd name="T6" fmla="*/ 913 w 1497"/>
                <a:gd name="T7" fmla="*/ 0 h 1227"/>
                <a:gd name="T8" fmla="*/ 1406 w 1497"/>
                <a:gd name="T9" fmla="*/ 613 h 1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7" h="1227">
                  <a:moveTo>
                    <a:pt x="1406" y="613"/>
                  </a:moveTo>
                  <a:cubicBezTo>
                    <a:pt x="1315" y="952"/>
                    <a:pt x="947" y="1227"/>
                    <a:pt x="584" y="1227"/>
                  </a:cubicBezTo>
                  <a:cubicBezTo>
                    <a:pt x="221" y="1227"/>
                    <a:pt x="0" y="952"/>
                    <a:pt x="91" y="613"/>
                  </a:cubicBezTo>
                  <a:cubicBezTo>
                    <a:pt x="182" y="274"/>
                    <a:pt x="550" y="0"/>
                    <a:pt x="913" y="0"/>
                  </a:cubicBezTo>
                  <a:cubicBezTo>
                    <a:pt x="1276" y="0"/>
                    <a:pt x="1497" y="274"/>
                    <a:pt x="1406" y="61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9" name="Freeform 21"/>
            <p:cNvSpPr/>
            <p:nvPr/>
          </p:nvSpPr>
          <p:spPr bwMode="auto">
            <a:xfrm>
              <a:off x="5542746" y="3523880"/>
              <a:ext cx="4887913" cy="4005262"/>
            </a:xfrm>
            <a:custGeom>
              <a:avLst/>
              <a:gdLst>
                <a:gd name="T0" fmla="*/ 1222 w 1301"/>
                <a:gd name="T1" fmla="*/ 533 h 1066"/>
                <a:gd name="T2" fmla="*/ 508 w 1301"/>
                <a:gd name="T3" fmla="*/ 1066 h 1066"/>
                <a:gd name="T4" fmla="*/ 79 w 1301"/>
                <a:gd name="T5" fmla="*/ 533 h 1066"/>
                <a:gd name="T6" fmla="*/ 793 w 1301"/>
                <a:gd name="T7" fmla="*/ 0 h 1066"/>
                <a:gd name="T8" fmla="*/ 1222 w 1301"/>
                <a:gd name="T9" fmla="*/ 533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1" h="1066">
                  <a:moveTo>
                    <a:pt x="1222" y="533"/>
                  </a:moveTo>
                  <a:cubicBezTo>
                    <a:pt x="1143" y="828"/>
                    <a:pt x="823" y="1066"/>
                    <a:pt x="508" y="1066"/>
                  </a:cubicBezTo>
                  <a:cubicBezTo>
                    <a:pt x="192" y="1066"/>
                    <a:pt x="0" y="828"/>
                    <a:pt x="79" y="533"/>
                  </a:cubicBezTo>
                  <a:cubicBezTo>
                    <a:pt x="158" y="239"/>
                    <a:pt x="478" y="0"/>
                    <a:pt x="793" y="0"/>
                  </a:cubicBezTo>
                  <a:cubicBezTo>
                    <a:pt x="1109" y="0"/>
                    <a:pt x="1301" y="239"/>
                    <a:pt x="1222" y="533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10" name="Freeform 22"/>
            <p:cNvSpPr/>
            <p:nvPr/>
          </p:nvSpPr>
          <p:spPr bwMode="auto">
            <a:xfrm>
              <a:off x="6049159" y="3933455"/>
              <a:ext cx="3873500" cy="3186112"/>
            </a:xfrm>
            <a:custGeom>
              <a:avLst/>
              <a:gdLst>
                <a:gd name="T0" fmla="*/ 968 w 1031"/>
                <a:gd name="T1" fmla="*/ 424 h 848"/>
                <a:gd name="T2" fmla="*/ 402 w 1031"/>
                <a:gd name="T3" fmla="*/ 848 h 848"/>
                <a:gd name="T4" fmla="*/ 63 w 1031"/>
                <a:gd name="T5" fmla="*/ 424 h 848"/>
                <a:gd name="T6" fmla="*/ 629 w 1031"/>
                <a:gd name="T7" fmla="*/ 0 h 848"/>
                <a:gd name="T8" fmla="*/ 968 w 1031"/>
                <a:gd name="T9" fmla="*/ 424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848">
                  <a:moveTo>
                    <a:pt x="968" y="424"/>
                  </a:moveTo>
                  <a:cubicBezTo>
                    <a:pt x="905" y="658"/>
                    <a:pt x="652" y="848"/>
                    <a:pt x="402" y="848"/>
                  </a:cubicBezTo>
                  <a:cubicBezTo>
                    <a:pt x="152" y="848"/>
                    <a:pt x="0" y="658"/>
                    <a:pt x="63" y="424"/>
                  </a:cubicBezTo>
                  <a:cubicBezTo>
                    <a:pt x="126" y="190"/>
                    <a:pt x="379" y="0"/>
                    <a:pt x="629" y="0"/>
                  </a:cubicBezTo>
                  <a:cubicBezTo>
                    <a:pt x="879" y="0"/>
                    <a:pt x="1031" y="190"/>
                    <a:pt x="968" y="42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11" name="Freeform 23"/>
            <p:cNvSpPr/>
            <p:nvPr/>
          </p:nvSpPr>
          <p:spPr bwMode="auto">
            <a:xfrm>
              <a:off x="6466671" y="4268417"/>
              <a:ext cx="3040063" cy="2517775"/>
            </a:xfrm>
            <a:custGeom>
              <a:avLst/>
              <a:gdLst>
                <a:gd name="T0" fmla="*/ 759 w 809"/>
                <a:gd name="T1" fmla="*/ 335 h 670"/>
                <a:gd name="T2" fmla="*/ 315 w 809"/>
                <a:gd name="T3" fmla="*/ 670 h 670"/>
                <a:gd name="T4" fmla="*/ 50 w 809"/>
                <a:gd name="T5" fmla="*/ 335 h 670"/>
                <a:gd name="T6" fmla="*/ 494 w 809"/>
                <a:gd name="T7" fmla="*/ 0 h 670"/>
                <a:gd name="T8" fmla="*/ 759 w 809"/>
                <a:gd name="T9" fmla="*/ 335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9" h="670">
                  <a:moveTo>
                    <a:pt x="759" y="335"/>
                  </a:moveTo>
                  <a:cubicBezTo>
                    <a:pt x="710" y="520"/>
                    <a:pt x="511" y="670"/>
                    <a:pt x="315" y="670"/>
                  </a:cubicBezTo>
                  <a:cubicBezTo>
                    <a:pt x="119" y="670"/>
                    <a:pt x="0" y="520"/>
                    <a:pt x="50" y="335"/>
                  </a:cubicBezTo>
                  <a:cubicBezTo>
                    <a:pt x="99" y="150"/>
                    <a:pt x="298" y="0"/>
                    <a:pt x="494" y="0"/>
                  </a:cubicBezTo>
                  <a:cubicBezTo>
                    <a:pt x="690" y="0"/>
                    <a:pt x="809" y="150"/>
                    <a:pt x="759" y="335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12" name="Freeform 24"/>
            <p:cNvSpPr/>
            <p:nvPr/>
          </p:nvSpPr>
          <p:spPr bwMode="auto">
            <a:xfrm>
              <a:off x="6876246" y="4595442"/>
              <a:ext cx="2220913" cy="1863725"/>
            </a:xfrm>
            <a:custGeom>
              <a:avLst/>
              <a:gdLst>
                <a:gd name="T0" fmla="*/ 555 w 591"/>
                <a:gd name="T1" fmla="*/ 248 h 496"/>
                <a:gd name="T2" fmla="*/ 229 w 591"/>
                <a:gd name="T3" fmla="*/ 496 h 496"/>
                <a:gd name="T4" fmla="*/ 36 w 591"/>
                <a:gd name="T5" fmla="*/ 248 h 496"/>
                <a:gd name="T6" fmla="*/ 362 w 591"/>
                <a:gd name="T7" fmla="*/ 0 h 496"/>
                <a:gd name="T8" fmla="*/ 555 w 591"/>
                <a:gd name="T9" fmla="*/ 248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1" h="496">
                  <a:moveTo>
                    <a:pt x="555" y="248"/>
                  </a:moveTo>
                  <a:cubicBezTo>
                    <a:pt x="518" y="385"/>
                    <a:pt x="372" y="496"/>
                    <a:pt x="229" y="496"/>
                  </a:cubicBezTo>
                  <a:cubicBezTo>
                    <a:pt x="86" y="496"/>
                    <a:pt x="0" y="385"/>
                    <a:pt x="36" y="248"/>
                  </a:cubicBezTo>
                  <a:cubicBezTo>
                    <a:pt x="73" y="111"/>
                    <a:pt x="219" y="0"/>
                    <a:pt x="362" y="0"/>
                  </a:cubicBezTo>
                  <a:cubicBezTo>
                    <a:pt x="505" y="0"/>
                    <a:pt x="591" y="111"/>
                    <a:pt x="555" y="24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13" name="Freeform 25"/>
            <p:cNvSpPr/>
            <p:nvPr/>
          </p:nvSpPr>
          <p:spPr bwMode="auto">
            <a:xfrm>
              <a:off x="7454096" y="5090742"/>
              <a:ext cx="1068388" cy="876300"/>
            </a:xfrm>
            <a:custGeom>
              <a:avLst/>
              <a:gdLst>
                <a:gd name="T0" fmla="*/ 266 w 284"/>
                <a:gd name="T1" fmla="*/ 116 h 233"/>
                <a:gd name="T2" fmla="*/ 110 w 284"/>
                <a:gd name="T3" fmla="*/ 233 h 233"/>
                <a:gd name="T4" fmla="*/ 17 w 284"/>
                <a:gd name="T5" fmla="*/ 116 h 233"/>
                <a:gd name="T6" fmla="*/ 173 w 284"/>
                <a:gd name="T7" fmla="*/ 0 h 233"/>
                <a:gd name="T8" fmla="*/ 266 w 284"/>
                <a:gd name="T9" fmla="*/ 116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233">
                  <a:moveTo>
                    <a:pt x="266" y="116"/>
                  </a:moveTo>
                  <a:cubicBezTo>
                    <a:pt x="249" y="180"/>
                    <a:pt x="179" y="233"/>
                    <a:pt x="110" y="233"/>
                  </a:cubicBezTo>
                  <a:cubicBezTo>
                    <a:pt x="41" y="233"/>
                    <a:pt x="0" y="180"/>
                    <a:pt x="17" y="116"/>
                  </a:cubicBezTo>
                  <a:cubicBezTo>
                    <a:pt x="34" y="52"/>
                    <a:pt x="104" y="0"/>
                    <a:pt x="173" y="0"/>
                  </a:cubicBezTo>
                  <a:cubicBezTo>
                    <a:pt x="242" y="0"/>
                    <a:pt x="284" y="52"/>
                    <a:pt x="266" y="116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280564" y="1380771"/>
            <a:ext cx="2020741" cy="2064534"/>
            <a:chOff x="6076950" y="2555876"/>
            <a:chExt cx="3076576" cy="3143249"/>
          </a:xfrm>
          <a:effectLst>
            <a:outerShdw blurRad="177800" dir="18900000" sy="23000" kx="-1200000" algn="bl" rotWithShape="0">
              <a:prstClr val="black">
                <a:alpha val="29000"/>
              </a:prstClr>
            </a:outerShdw>
          </a:effectLst>
        </p:grpSpPr>
        <p:sp>
          <p:nvSpPr>
            <p:cNvPr id="15" name="Freeform 21"/>
            <p:cNvSpPr/>
            <p:nvPr/>
          </p:nvSpPr>
          <p:spPr bwMode="auto">
            <a:xfrm>
              <a:off x="8840788" y="5375275"/>
              <a:ext cx="312738" cy="323850"/>
            </a:xfrm>
            <a:custGeom>
              <a:avLst/>
              <a:gdLst>
                <a:gd name="T0" fmla="*/ 68 w 83"/>
                <a:gd name="T1" fmla="*/ 68 h 86"/>
                <a:gd name="T2" fmla="*/ 34 w 83"/>
                <a:gd name="T3" fmla="*/ 30 h 86"/>
                <a:gd name="T4" fmla="*/ 16 w 83"/>
                <a:gd name="T5" fmla="*/ 10 h 86"/>
                <a:gd name="T6" fmla="*/ 6 w 83"/>
                <a:gd name="T7" fmla="*/ 0 h 86"/>
                <a:gd name="T8" fmla="*/ 3 w 83"/>
                <a:gd name="T9" fmla="*/ 5 h 86"/>
                <a:gd name="T10" fmla="*/ 0 w 83"/>
                <a:gd name="T11" fmla="*/ 11 h 86"/>
                <a:gd name="T12" fmla="*/ 9 w 83"/>
                <a:gd name="T13" fmla="*/ 21 h 86"/>
                <a:gd name="T14" fmla="*/ 29 w 83"/>
                <a:gd name="T15" fmla="*/ 39 h 86"/>
                <a:gd name="T16" fmla="*/ 66 w 83"/>
                <a:gd name="T17" fmla="*/ 72 h 86"/>
                <a:gd name="T18" fmla="*/ 83 w 83"/>
                <a:gd name="T19" fmla="*/ 86 h 86"/>
                <a:gd name="T20" fmla="*/ 83 w 83"/>
                <a:gd name="T21" fmla="*/ 85 h 86"/>
                <a:gd name="T22" fmla="*/ 68 w 83"/>
                <a:gd name="T23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6">
                  <a:moveTo>
                    <a:pt x="68" y="68"/>
                  </a:moveTo>
                  <a:cubicBezTo>
                    <a:pt x="59" y="57"/>
                    <a:pt x="46" y="44"/>
                    <a:pt x="34" y="30"/>
                  </a:cubicBezTo>
                  <a:cubicBezTo>
                    <a:pt x="28" y="23"/>
                    <a:pt x="22" y="16"/>
                    <a:pt x="16" y="10"/>
                  </a:cubicBezTo>
                  <a:cubicBezTo>
                    <a:pt x="13" y="6"/>
                    <a:pt x="9" y="3"/>
                    <a:pt x="6" y="0"/>
                  </a:cubicBezTo>
                  <a:cubicBezTo>
                    <a:pt x="5" y="2"/>
                    <a:pt x="4" y="4"/>
                    <a:pt x="3" y="5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3" y="14"/>
                    <a:pt x="6" y="18"/>
                    <a:pt x="9" y="21"/>
                  </a:cubicBezTo>
                  <a:cubicBezTo>
                    <a:pt x="15" y="27"/>
                    <a:pt x="22" y="33"/>
                    <a:pt x="29" y="39"/>
                  </a:cubicBezTo>
                  <a:cubicBezTo>
                    <a:pt x="42" y="51"/>
                    <a:pt x="56" y="63"/>
                    <a:pt x="66" y="72"/>
                  </a:cubicBezTo>
                  <a:cubicBezTo>
                    <a:pt x="76" y="81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77" y="78"/>
                    <a:pt x="68" y="68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16" name="Freeform 22"/>
            <p:cNvSpPr/>
            <p:nvPr/>
          </p:nvSpPr>
          <p:spPr bwMode="auto">
            <a:xfrm>
              <a:off x="8129588" y="4606925"/>
              <a:ext cx="782638" cy="903287"/>
            </a:xfrm>
            <a:custGeom>
              <a:avLst/>
              <a:gdLst>
                <a:gd name="T0" fmla="*/ 204 w 208"/>
                <a:gd name="T1" fmla="*/ 156 h 240"/>
                <a:gd name="T2" fmla="*/ 48 w 208"/>
                <a:gd name="T3" fmla="*/ 0 h 240"/>
                <a:gd name="T4" fmla="*/ 48 w 208"/>
                <a:gd name="T5" fmla="*/ 0 h 240"/>
                <a:gd name="T6" fmla="*/ 35 w 208"/>
                <a:gd name="T7" fmla="*/ 53 h 240"/>
                <a:gd name="T8" fmla="*/ 0 w 208"/>
                <a:gd name="T9" fmla="*/ 84 h 240"/>
                <a:gd name="T10" fmla="*/ 156 w 208"/>
                <a:gd name="T11" fmla="*/ 240 h 240"/>
                <a:gd name="T12" fmla="*/ 189 w 208"/>
                <a:gd name="T13" fmla="*/ 215 h 240"/>
                <a:gd name="T14" fmla="*/ 192 w 208"/>
                <a:gd name="T15" fmla="*/ 209 h 240"/>
                <a:gd name="T16" fmla="*/ 195 w 208"/>
                <a:gd name="T17" fmla="*/ 204 h 240"/>
                <a:gd name="T18" fmla="*/ 204 w 208"/>
                <a:gd name="T19" fmla="*/ 15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40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9" y="215"/>
                  </a:cubicBezTo>
                  <a:cubicBezTo>
                    <a:pt x="190" y="213"/>
                    <a:pt x="191" y="211"/>
                    <a:pt x="192" y="209"/>
                  </a:cubicBezTo>
                  <a:cubicBezTo>
                    <a:pt x="193" y="208"/>
                    <a:pt x="194" y="206"/>
                    <a:pt x="195" y="204"/>
                  </a:cubicBezTo>
                  <a:cubicBezTo>
                    <a:pt x="208" y="179"/>
                    <a:pt x="204" y="156"/>
                    <a:pt x="204" y="156"/>
                  </a:cubicBez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17" name="Freeform 23"/>
            <p:cNvSpPr/>
            <p:nvPr/>
          </p:nvSpPr>
          <p:spPr bwMode="auto">
            <a:xfrm>
              <a:off x="8113713" y="4592638"/>
              <a:ext cx="219075" cy="349250"/>
            </a:xfrm>
            <a:custGeom>
              <a:avLst/>
              <a:gdLst>
                <a:gd name="T0" fmla="*/ 52 w 58"/>
                <a:gd name="T1" fmla="*/ 4 h 93"/>
                <a:gd name="T2" fmla="*/ 32 w 58"/>
                <a:gd name="T3" fmla="*/ 13 h 93"/>
                <a:gd name="T4" fmla="*/ 39 w 58"/>
                <a:gd name="T5" fmla="*/ 21 h 93"/>
                <a:gd name="T6" fmla="*/ 39 w 58"/>
                <a:gd name="T7" fmla="*/ 26 h 93"/>
                <a:gd name="T8" fmla="*/ 32 w 58"/>
                <a:gd name="T9" fmla="*/ 51 h 93"/>
                <a:gd name="T10" fmla="*/ 16 w 58"/>
                <a:gd name="T11" fmla="*/ 66 h 93"/>
                <a:gd name="T12" fmla="*/ 13 w 58"/>
                <a:gd name="T13" fmla="*/ 67 h 93"/>
                <a:gd name="T14" fmla="*/ 5 w 58"/>
                <a:gd name="T15" fmla="*/ 59 h 93"/>
                <a:gd name="T16" fmla="*/ 4 w 58"/>
                <a:gd name="T17" fmla="*/ 87 h 93"/>
                <a:gd name="T18" fmla="*/ 4 w 58"/>
                <a:gd name="T19" fmla="*/ 88 h 93"/>
                <a:gd name="T20" fmla="*/ 39 w 58"/>
                <a:gd name="T21" fmla="*/ 57 h 93"/>
                <a:gd name="T22" fmla="*/ 52 w 58"/>
                <a:gd name="T2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3">
                  <a:moveTo>
                    <a:pt x="52" y="4"/>
                  </a:moveTo>
                  <a:cubicBezTo>
                    <a:pt x="48" y="0"/>
                    <a:pt x="40" y="4"/>
                    <a:pt x="32" y="13"/>
                  </a:cubicBezTo>
                  <a:cubicBezTo>
                    <a:pt x="37" y="18"/>
                    <a:pt x="39" y="21"/>
                    <a:pt x="39" y="21"/>
                  </a:cubicBezTo>
                  <a:cubicBezTo>
                    <a:pt x="39" y="21"/>
                    <a:pt x="40" y="23"/>
                    <a:pt x="39" y="26"/>
                  </a:cubicBezTo>
                  <a:cubicBezTo>
                    <a:pt x="39" y="31"/>
                    <a:pt x="38" y="40"/>
                    <a:pt x="32" y="51"/>
                  </a:cubicBezTo>
                  <a:cubicBezTo>
                    <a:pt x="25" y="61"/>
                    <a:pt x="20" y="65"/>
                    <a:pt x="16" y="66"/>
                  </a:cubicBezTo>
                  <a:cubicBezTo>
                    <a:pt x="14" y="67"/>
                    <a:pt x="13" y="67"/>
                    <a:pt x="13" y="67"/>
                  </a:cubicBezTo>
                  <a:cubicBezTo>
                    <a:pt x="13" y="67"/>
                    <a:pt x="10" y="64"/>
                    <a:pt x="5" y="59"/>
                  </a:cubicBezTo>
                  <a:cubicBezTo>
                    <a:pt x="1" y="72"/>
                    <a:pt x="0" y="83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11" y="93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18" name="Freeform 24"/>
            <p:cNvSpPr/>
            <p:nvPr/>
          </p:nvSpPr>
          <p:spPr bwMode="auto">
            <a:xfrm>
              <a:off x="6076950" y="3233738"/>
              <a:ext cx="754063" cy="647700"/>
            </a:xfrm>
            <a:custGeom>
              <a:avLst/>
              <a:gdLst>
                <a:gd name="T0" fmla="*/ 82 w 200"/>
                <a:gd name="T1" fmla="*/ 64 h 172"/>
                <a:gd name="T2" fmla="*/ 200 w 200"/>
                <a:gd name="T3" fmla="*/ 38 h 172"/>
                <a:gd name="T4" fmla="*/ 200 w 200"/>
                <a:gd name="T5" fmla="*/ 36 h 172"/>
                <a:gd name="T6" fmla="*/ 73 w 200"/>
                <a:gd name="T7" fmla="*/ 14 h 172"/>
                <a:gd name="T8" fmla="*/ 8 w 200"/>
                <a:gd name="T9" fmla="*/ 126 h 172"/>
                <a:gd name="T10" fmla="*/ 63 w 200"/>
                <a:gd name="T11" fmla="*/ 172 h 172"/>
                <a:gd name="T12" fmla="*/ 82 w 200"/>
                <a:gd name="T13" fmla="*/ 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2" y="64"/>
                  </a:moveTo>
                  <a:cubicBezTo>
                    <a:pt x="105" y="25"/>
                    <a:pt x="156" y="22"/>
                    <a:pt x="200" y="38"/>
                  </a:cubicBezTo>
                  <a:cubicBezTo>
                    <a:pt x="200" y="37"/>
                    <a:pt x="199" y="36"/>
                    <a:pt x="200" y="36"/>
                  </a:cubicBezTo>
                  <a:cubicBezTo>
                    <a:pt x="159" y="13"/>
                    <a:pt x="108" y="0"/>
                    <a:pt x="73" y="14"/>
                  </a:cubicBezTo>
                  <a:cubicBezTo>
                    <a:pt x="5" y="41"/>
                    <a:pt x="0" y="80"/>
                    <a:pt x="8" y="126"/>
                  </a:cubicBezTo>
                  <a:cubicBezTo>
                    <a:pt x="13" y="151"/>
                    <a:pt x="34" y="167"/>
                    <a:pt x="63" y="172"/>
                  </a:cubicBezTo>
                  <a:cubicBezTo>
                    <a:pt x="57" y="136"/>
                    <a:pt x="63" y="96"/>
                    <a:pt x="82" y="6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19" name="Freeform 25"/>
            <p:cNvSpPr/>
            <p:nvPr/>
          </p:nvSpPr>
          <p:spPr bwMode="auto">
            <a:xfrm>
              <a:off x="6634163" y="2638425"/>
              <a:ext cx="279400" cy="730250"/>
            </a:xfrm>
            <a:custGeom>
              <a:avLst/>
              <a:gdLst>
                <a:gd name="T0" fmla="*/ 40 w 74"/>
                <a:gd name="T1" fmla="*/ 38 h 194"/>
                <a:gd name="T2" fmla="*/ 74 w 74"/>
                <a:gd name="T3" fmla="*/ 0 h 194"/>
                <a:gd name="T4" fmla="*/ 1 w 74"/>
                <a:gd name="T5" fmla="*/ 100 h 194"/>
                <a:gd name="T6" fmla="*/ 52 w 74"/>
                <a:gd name="T7" fmla="*/ 194 h 194"/>
                <a:gd name="T8" fmla="*/ 52 w 74"/>
                <a:gd name="T9" fmla="*/ 194 h 194"/>
                <a:gd name="T10" fmla="*/ 40 w 74"/>
                <a:gd name="T11" fmla="*/ 3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8"/>
                  </a:moveTo>
                  <a:cubicBezTo>
                    <a:pt x="50" y="21"/>
                    <a:pt x="62" y="9"/>
                    <a:pt x="74" y="0"/>
                  </a:cubicBezTo>
                  <a:cubicBezTo>
                    <a:pt x="32" y="10"/>
                    <a:pt x="0" y="31"/>
                    <a:pt x="1" y="100"/>
                  </a:cubicBezTo>
                  <a:cubicBezTo>
                    <a:pt x="1" y="132"/>
                    <a:pt x="23" y="166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8" y="77"/>
                    <a:pt x="40" y="3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20" name="Freeform 26"/>
            <p:cNvSpPr/>
            <p:nvPr/>
          </p:nvSpPr>
          <p:spPr bwMode="auto">
            <a:xfrm>
              <a:off x="6291263" y="3316288"/>
              <a:ext cx="803275" cy="974725"/>
            </a:xfrm>
            <a:custGeom>
              <a:avLst/>
              <a:gdLst>
                <a:gd name="T0" fmla="*/ 199 w 213"/>
                <a:gd name="T1" fmla="*/ 83 h 259"/>
                <a:gd name="T2" fmla="*/ 143 w 213"/>
                <a:gd name="T3" fmla="*/ 16 h 259"/>
                <a:gd name="T4" fmla="*/ 25 w 213"/>
                <a:gd name="T5" fmla="*/ 42 h 259"/>
                <a:gd name="T6" fmla="*/ 6 w 213"/>
                <a:gd name="T7" fmla="*/ 150 h 259"/>
                <a:gd name="T8" fmla="*/ 39 w 213"/>
                <a:gd name="T9" fmla="*/ 218 h 259"/>
                <a:gd name="T10" fmla="*/ 172 w 213"/>
                <a:gd name="T11" fmla="*/ 190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8 h 259"/>
                <a:gd name="T18" fmla="*/ 199 w 213"/>
                <a:gd name="T19" fmla="*/ 8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9" y="83"/>
                  </a:moveTo>
                  <a:cubicBezTo>
                    <a:pt x="173" y="54"/>
                    <a:pt x="145" y="23"/>
                    <a:pt x="143" y="16"/>
                  </a:cubicBezTo>
                  <a:cubicBezTo>
                    <a:pt x="99" y="0"/>
                    <a:pt x="48" y="3"/>
                    <a:pt x="25" y="42"/>
                  </a:cubicBezTo>
                  <a:cubicBezTo>
                    <a:pt x="6" y="74"/>
                    <a:pt x="0" y="114"/>
                    <a:pt x="6" y="150"/>
                  </a:cubicBezTo>
                  <a:cubicBezTo>
                    <a:pt x="11" y="176"/>
                    <a:pt x="22" y="201"/>
                    <a:pt x="39" y="218"/>
                  </a:cubicBezTo>
                  <a:cubicBezTo>
                    <a:pt x="80" y="259"/>
                    <a:pt x="140" y="246"/>
                    <a:pt x="172" y="190"/>
                  </a:cubicBezTo>
                  <a:cubicBezTo>
                    <a:pt x="191" y="158"/>
                    <a:pt x="207" y="130"/>
                    <a:pt x="211" y="104"/>
                  </a:cubicBezTo>
                  <a:cubicBezTo>
                    <a:pt x="212" y="102"/>
                    <a:pt x="213" y="101"/>
                    <a:pt x="213" y="99"/>
                  </a:cubicBezTo>
                  <a:cubicBezTo>
                    <a:pt x="213" y="99"/>
                    <a:pt x="213" y="98"/>
                    <a:pt x="212" y="98"/>
                  </a:cubicBezTo>
                  <a:cubicBezTo>
                    <a:pt x="207" y="92"/>
                    <a:pt x="203" y="87"/>
                    <a:pt x="199" y="83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21" name="Freeform 27"/>
            <p:cNvSpPr/>
            <p:nvPr/>
          </p:nvSpPr>
          <p:spPr bwMode="auto">
            <a:xfrm>
              <a:off x="6702425" y="2555876"/>
              <a:ext cx="763588" cy="1065212"/>
            </a:xfrm>
            <a:custGeom>
              <a:avLst/>
              <a:gdLst>
                <a:gd name="T0" fmla="*/ 22 w 203"/>
                <a:gd name="T1" fmla="*/ 60 h 283"/>
                <a:gd name="T2" fmla="*/ 34 w 203"/>
                <a:gd name="T3" fmla="*/ 216 h 283"/>
                <a:gd name="T4" fmla="*/ 72 w 203"/>
                <a:gd name="T5" fmla="*/ 246 h 283"/>
                <a:gd name="T6" fmla="*/ 95 w 203"/>
                <a:gd name="T7" fmla="*/ 267 h 283"/>
                <a:gd name="T8" fmla="*/ 99 w 203"/>
                <a:gd name="T9" fmla="*/ 270 h 283"/>
                <a:gd name="T10" fmla="*/ 113 w 203"/>
                <a:gd name="T11" fmla="*/ 283 h 283"/>
                <a:gd name="T12" fmla="*/ 170 w 203"/>
                <a:gd name="T13" fmla="*/ 207 h 283"/>
                <a:gd name="T14" fmla="*/ 155 w 203"/>
                <a:gd name="T15" fmla="*/ 31 h 283"/>
                <a:gd name="T16" fmla="*/ 56 w 203"/>
                <a:gd name="T17" fmla="*/ 22 h 283"/>
                <a:gd name="T18" fmla="*/ 22 w 203"/>
                <a:gd name="T19" fmla="*/ 6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3">
                  <a:moveTo>
                    <a:pt x="22" y="60"/>
                  </a:moveTo>
                  <a:cubicBezTo>
                    <a:pt x="0" y="99"/>
                    <a:pt x="11" y="165"/>
                    <a:pt x="34" y="216"/>
                  </a:cubicBezTo>
                  <a:cubicBezTo>
                    <a:pt x="37" y="216"/>
                    <a:pt x="55" y="231"/>
                    <a:pt x="72" y="246"/>
                  </a:cubicBezTo>
                  <a:cubicBezTo>
                    <a:pt x="79" y="252"/>
                    <a:pt x="87" y="259"/>
                    <a:pt x="95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3" y="274"/>
                    <a:pt x="108" y="278"/>
                    <a:pt x="113" y="283"/>
                  </a:cubicBezTo>
                  <a:cubicBezTo>
                    <a:pt x="133" y="272"/>
                    <a:pt x="150" y="241"/>
                    <a:pt x="170" y="207"/>
                  </a:cubicBezTo>
                  <a:cubicBezTo>
                    <a:pt x="203" y="151"/>
                    <a:pt x="196" y="72"/>
                    <a:pt x="155" y="31"/>
                  </a:cubicBezTo>
                  <a:cubicBezTo>
                    <a:pt x="126" y="2"/>
                    <a:pt x="88" y="0"/>
                    <a:pt x="56" y="22"/>
                  </a:cubicBezTo>
                  <a:cubicBezTo>
                    <a:pt x="44" y="31"/>
                    <a:pt x="32" y="43"/>
                    <a:pt x="22" y="6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22" name="Freeform 28"/>
            <p:cNvSpPr/>
            <p:nvPr/>
          </p:nvSpPr>
          <p:spPr bwMode="auto">
            <a:xfrm>
              <a:off x="6826250" y="3368675"/>
              <a:ext cx="1438275" cy="1476375"/>
            </a:xfrm>
            <a:custGeom>
              <a:avLst/>
              <a:gdLst>
                <a:gd name="T0" fmla="*/ 381 w 382"/>
                <a:gd name="T1" fmla="*/ 346 h 392"/>
                <a:gd name="T2" fmla="*/ 374 w 382"/>
                <a:gd name="T3" fmla="*/ 338 h 392"/>
                <a:gd name="T4" fmla="*/ 80 w 382"/>
                <a:gd name="T5" fmla="*/ 67 h 392"/>
                <a:gd name="T6" fmla="*/ 66 w 382"/>
                <a:gd name="T7" fmla="*/ 54 h 392"/>
                <a:gd name="T8" fmla="*/ 62 w 382"/>
                <a:gd name="T9" fmla="*/ 51 h 392"/>
                <a:gd name="T10" fmla="*/ 39 w 382"/>
                <a:gd name="T11" fmla="*/ 30 h 392"/>
                <a:gd name="T12" fmla="*/ 1 w 382"/>
                <a:gd name="T13" fmla="*/ 0 h 392"/>
                <a:gd name="T14" fmla="*/ 1 w 382"/>
                <a:gd name="T15" fmla="*/ 0 h 392"/>
                <a:gd name="T16" fmla="*/ 1 w 382"/>
                <a:gd name="T17" fmla="*/ 0 h 392"/>
                <a:gd name="T18" fmla="*/ 1 w 382"/>
                <a:gd name="T19" fmla="*/ 0 h 392"/>
                <a:gd name="T20" fmla="*/ 1 w 382"/>
                <a:gd name="T21" fmla="*/ 2 h 392"/>
                <a:gd name="T22" fmla="*/ 57 w 382"/>
                <a:gd name="T23" fmla="*/ 69 h 392"/>
                <a:gd name="T24" fmla="*/ 70 w 382"/>
                <a:gd name="T25" fmla="*/ 84 h 392"/>
                <a:gd name="T26" fmla="*/ 71 w 382"/>
                <a:gd name="T27" fmla="*/ 85 h 392"/>
                <a:gd name="T28" fmla="*/ 347 w 382"/>
                <a:gd name="T29" fmla="*/ 384 h 392"/>
                <a:gd name="T30" fmla="*/ 355 w 382"/>
                <a:gd name="T31" fmla="*/ 392 h 392"/>
                <a:gd name="T32" fmla="*/ 358 w 382"/>
                <a:gd name="T33" fmla="*/ 391 h 392"/>
                <a:gd name="T34" fmla="*/ 374 w 382"/>
                <a:gd name="T35" fmla="*/ 376 h 392"/>
                <a:gd name="T36" fmla="*/ 381 w 382"/>
                <a:gd name="T37" fmla="*/ 351 h 392"/>
                <a:gd name="T38" fmla="*/ 381 w 382"/>
                <a:gd name="T39" fmla="*/ 3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2" h="392">
                  <a:moveTo>
                    <a:pt x="381" y="346"/>
                  </a:moveTo>
                  <a:cubicBezTo>
                    <a:pt x="381" y="346"/>
                    <a:pt x="379" y="343"/>
                    <a:pt x="374" y="338"/>
                  </a:cubicBezTo>
                  <a:cubicBezTo>
                    <a:pt x="337" y="304"/>
                    <a:pt x="177" y="154"/>
                    <a:pt x="80" y="67"/>
                  </a:cubicBezTo>
                  <a:cubicBezTo>
                    <a:pt x="75" y="62"/>
                    <a:pt x="70" y="58"/>
                    <a:pt x="66" y="54"/>
                  </a:cubicBezTo>
                  <a:cubicBezTo>
                    <a:pt x="65" y="53"/>
                    <a:pt x="64" y="52"/>
                    <a:pt x="62" y="51"/>
                  </a:cubicBezTo>
                  <a:cubicBezTo>
                    <a:pt x="54" y="43"/>
                    <a:pt x="46" y="36"/>
                    <a:pt x="39" y="30"/>
                  </a:cubicBezTo>
                  <a:cubicBezTo>
                    <a:pt x="22" y="15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3" y="9"/>
                    <a:pt x="31" y="40"/>
                    <a:pt x="57" y="69"/>
                  </a:cubicBezTo>
                  <a:cubicBezTo>
                    <a:pt x="61" y="73"/>
                    <a:pt x="65" y="78"/>
                    <a:pt x="70" y="84"/>
                  </a:cubicBezTo>
                  <a:cubicBezTo>
                    <a:pt x="71" y="84"/>
                    <a:pt x="71" y="85"/>
                    <a:pt x="71" y="85"/>
                  </a:cubicBezTo>
                  <a:cubicBezTo>
                    <a:pt x="162" y="186"/>
                    <a:pt x="312" y="347"/>
                    <a:pt x="347" y="384"/>
                  </a:cubicBezTo>
                  <a:cubicBezTo>
                    <a:pt x="352" y="389"/>
                    <a:pt x="355" y="392"/>
                    <a:pt x="355" y="392"/>
                  </a:cubicBezTo>
                  <a:cubicBezTo>
                    <a:pt x="355" y="392"/>
                    <a:pt x="356" y="392"/>
                    <a:pt x="358" y="391"/>
                  </a:cubicBezTo>
                  <a:cubicBezTo>
                    <a:pt x="362" y="390"/>
                    <a:pt x="367" y="386"/>
                    <a:pt x="374" y="376"/>
                  </a:cubicBezTo>
                  <a:cubicBezTo>
                    <a:pt x="380" y="365"/>
                    <a:pt x="381" y="356"/>
                    <a:pt x="381" y="351"/>
                  </a:cubicBezTo>
                  <a:cubicBezTo>
                    <a:pt x="382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178623" y="2265282"/>
            <a:ext cx="2393043" cy="2444904"/>
            <a:chOff x="5920323" y="2302554"/>
            <a:chExt cx="2180669" cy="2227927"/>
          </a:xfrm>
          <a:effectLst>
            <a:outerShdw blurRad="177800" dir="18900000" sy="23000" kx="-1200000" algn="bl" rotWithShape="0">
              <a:prstClr val="black">
                <a:alpha val="29000"/>
              </a:prstClr>
            </a:outerShdw>
          </a:effectLst>
        </p:grpSpPr>
        <p:sp>
          <p:nvSpPr>
            <p:cNvPr id="24" name="Freeform 21"/>
            <p:cNvSpPr/>
            <p:nvPr/>
          </p:nvSpPr>
          <p:spPr bwMode="auto">
            <a:xfrm>
              <a:off x="7879324" y="4300937"/>
              <a:ext cx="221668" cy="229544"/>
            </a:xfrm>
            <a:custGeom>
              <a:avLst/>
              <a:gdLst>
                <a:gd name="T0" fmla="*/ 68 w 83"/>
                <a:gd name="T1" fmla="*/ 68 h 86"/>
                <a:gd name="T2" fmla="*/ 34 w 83"/>
                <a:gd name="T3" fmla="*/ 30 h 86"/>
                <a:gd name="T4" fmla="*/ 16 w 83"/>
                <a:gd name="T5" fmla="*/ 10 h 86"/>
                <a:gd name="T6" fmla="*/ 6 w 83"/>
                <a:gd name="T7" fmla="*/ 0 h 86"/>
                <a:gd name="T8" fmla="*/ 3 w 83"/>
                <a:gd name="T9" fmla="*/ 5 h 86"/>
                <a:gd name="T10" fmla="*/ 0 w 83"/>
                <a:gd name="T11" fmla="*/ 11 h 86"/>
                <a:gd name="T12" fmla="*/ 9 w 83"/>
                <a:gd name="T13" fmla="*/ 21 h 86"/>
                <a:gd name="T14" fmla="*/ 29 w 83"/>
                <a:gd name="T15" fmla="*/ 39 h 86"/>
                <a:gd name="T16" fmla="*/ 66 w 83"/>
                <a:gd name="T17" fmla="*/ 72 h 86"/>
                <a:gd name="T18" fmla="*/ 83 w 83"/>
                <a:gd name="T19" fmla="*/ 86 h 86"/>
                <a:gd name="T20" fmla="*/ 83 w 83"/>
                <a:gd name="T21" fmla="*/ 85 h 86"/>
                <a:gd name="T22" fmla="*/ 68 w 83"/>
                <a:gd name="T23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6">
                  <a:moveTo>
                    <a:pt x="68" y="68"/>
                  </a:moveTo>
                  <a:cubicBezTo>
                    <a:pt x="59" y="57"/>
                    <a:pt x="46" y="44"/>
                    <a:pt x="34" y="30"/>
                  </a:cubicBezTo>
                  <a:cubicBezTo>
                    <a:pt x="28" y="23"/>
                    <a:pt x="22" y="16"/>
                    <a:pt x="16" y="10"/>
                  </a:cubicBezTo>
                  <a:cubicBezTo>
                    <a:pt x="13" y="6"/>
                    <a:pt x="9" y="3"/>
                    <a:pt x="6" y="0"/>
                  </a:cubicBezTo>
                  <a:cubicBezTo>
                    <a:pt x="5" y="2"/>
                    <a:pt x="4" y="4"/>
                    <a:pt x="3" y="5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3" y="14"/>
                    <a:pt x="6" y="18"/>
                    <a:pt x="9" y="21"/>
                  </a:cubicBezTo>
                  <a:cubicBezTo>
                    <a:pt x="15" y="27"/>
                    <a:pt x="22" y="33"/>
                    <a:pt x="29" y="39"/>
                  </a:cubicBezTo>
                  <a:cubicBezTo>
                    <a:pt x="42" y="51"/>
                    <a:pt x="56" y="63"/>
                    <a:pt x="66" y="72"/>
                  </a:cubicBezTo>
                  <a:cubicBezTo>
                    <a:pt x="76" y="81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77" y="78"/>
                    <a:pt x="68" y="68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7375227" y="3756332"/>
              <a:ext cx="554732" cy="640248"/>
            </a:xfrm>
            <a:custGeom>
              <a:avLst/>
              <a:gdLst>
                <a:gd name="T0" fmla="*/ 204 w 208"/>
                <a:gd name="T1" fmla="*/ 156 h 240"/>
                <a:gd name="T2" fmla="*/ 48 w 208"/>
                <a:gd name="T3" fmla="*/ 0 h 240"/>
                <a:gd name="T4" fmla="*/ 48 w 208"/>
                <a:gd name="T5" fmla="*/ 0 h 240"/>
                <a:gd name="T6" fmla="*/ 35 w 208"/>
                <a:gd name="T7" fmla="*/ 53 h 240"/>
                <a:gd name="T8" fmla="*/ 0 w 208"/>
                <a:gd name="T9" fmla="*/ 84 h 240"/>
                <a:gd name="T10" fmla="*/ 156 w 208"/>
                <a:gd name="T11" fmla="*/ 240 h 240"/>
                <a:gd name="T12" fmla="*/ 189 w 208"/>
                <a:gd name="T13" fmla="*/ 215 h 240"/>
                <a:gd name="T14" fmla="*/ 192 w 208"/>
                <a:gd name="T15" fmla="*/ 209 h 240"/>
                <a:gd name="T16" fmla="*/ 195 w 208"/>
                <a:gd name="T17" fmla="*/ 204 h 240"/>
                <a:gd name="T18" fmla="*/ 204 w 208"/>
                <a:gd name="T19" fmla="*/ 15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40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9" y="215"/>
                  </a:cubicBezTo>
                  <a:cubicBezTo>
                    <a:pt x="190" y="213"/>
                    <a:pt x="191" y="211"/>
                    <a:pt x="192" y="209"/>
                  </a:cubicBezTo>
                  <a:cubicBezTo>
                    <a:pt x="193" y="208"/>
                    <a:pt x="194" y="206"/>
                    <a:pt x="195" y="204"/>
                  </a:cubicBezTo>
                  <a:cubicBezTo>
                    <a:pt x="208" y="179"/>
                    <a:pt x="204" y="156"/>
                    <a:pt x="204" y="156"/>
                  </a:cubicBez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7363975" y="3746206"/>
              <a:ext cx="155280" cy="247548"/>
            </a:xfrm>
            <a:custGeom>
              <a:avLst/>
              <a:gdLst>
                <a:gd name="T0" fmla="*/ 52 w 58"/>
                <a:gd name="T1" fmla="*/ 4 h 93"/>
                <a:gd name="T2" fmla="*/ 32 w 58"/>
                <a:gd name="T3" fmla="*/ 13 h 93"/>
                <a:gd name="T4" fmla="*/ 39 w 58"/>
                <a:gd name="T5" fmla="*/ 21 h 93"/>
                <a:gd name="T6" fmla="*/ 39 w 58"/>
                <a:gd name="T7" fmla="*/ 26 h 93"/>
                <a:gd name="T8" fmla="*/ 32 w 58"/>
                <a:gd name="T9" fmla="*/ 51 h 93"/>
                <a:gd name="T10" fmla="*/ 16 w 58"/>
                <a:gd name="T11" fmla="*/ 66 h 93"/>
                <a:gd name="T12" fmla="*/ 13 w 58"/>
                <a:gd name="T13" fmla="*/ 67 h 93"/>
                <a:gd name="T14" fmla="*/ 5 w 58"/>
                <a:gd name="T15" fmla="*/ 59 h 93"/>
                <a:gd name="T16" fmla="*/ 4 w 58"/>
                <a:gd name="T17" fmla="*/ 87 h 93"/>
                <a:gd name="T18" fmla="*/ 4 w 58"/>
                <a:gd name="T19" fmla="*/ 88 h 93"/>
                <a:gd name="T20" fmla="*/ 39 w 58"/>
                <a:gd name="T21" fmla="*/ 57 h 93"/>
                <a:gd name="T22" fmla="*/ 52 w 58"/>
                <a:gd name="T2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3">
                  <a:moveTo>
                    <a:pt x="52" y="4"/>
                  </a:moveTo>
                  <a:cubicBezTo>
                    <a:pt x="48" y="0"/>
                    <a:pt x="40" y="4"/>
                    <a:pt x="32" y="13"/>
                  </a:cubicBezTo>
                  <a:cubicBezTo>
                    <a:pt x="37" y="18"/>
                    <a:pt x="39" y="21"/>
                    <a:pt x="39" y="21"/>
                  </a:cubicBezTo>
                  <a:cubicBezTo>
                    <a:pt x="39" y="21"/>
                    <a:pt x="40" y="23"/>
                    <a:pt x="39" y="26"/>
                  </a:cubicBezTo>
                  <a:cubicBezTo>
                    <a:pt x="39" y="31"/>
                    <a:pt x="38" y="40"/>
                    <a:pt x="32" y="51"/>
                  </a:cubicBezTo>
                  <a:cubicBezTo>
                    <a:pt x="25" y="61"/>
                    <a:pt x="20" y="65"/>
                    <a:pt x="16" y="66"/>
                  </a:cubicBezTo>
                  <a:cubicBezTo>
                    <a:pt x="14" y="67"/>
                    <a:pt x="13" y="67"/>
                    <a:pt x="13" y="67"/>
                  </a:cubicBezTo>
                  <a:cubicBezTo>
                    <a:pt x="13" y="67"/>
                    <a:pt x="10" y="64"/>
                    <a:pt x="5" y="59"/>
                  </a:cubicBezTo>
                  <a:cubicBezTo>
                    <a:pt x="1" y="72"/>
                    <a:pt x="0" y="83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11" y="93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27" name="Freeform 24"/>
            <p:cNvSpPr/>
            <p:nvPr/>
          </p:nvSpPr>
          <p:spPr bwMode="auto">
            <a:xfrm>
              <a:off x="5920323" y="2783021"/>
              <a:ext cx="534478" cy="459088"/>
            </a:xfrm>
            <a:custGeom>
              <a:avLst/>
              <a:gdLst>
                <a:gd name="T0" fmla="*/ 82 w 200"/>
                <a:gd name="T1" fmla="*/ 64 h 172"/>
                <a:gd name="T2" fmla="*/ 200 w 200"/>
                <a:gd name="T3" fmla="*/ 38 h 172"/>
                <a:gd name="T4" fmla="*/ 200 w 200"/>
                <a:gd name="T5" fmla="*/ 36 h 172"/>
                <a:gd name="T6" fmla="*/ 73 w 200"/>
                <a:gd name="T7" fmla="*/ 14 h 172"/>
                <a:gd name="T8" fmla="*/ 8 w 200"/>
                <a:gd name="T9" fmla="*/ 126 h 172"/>
                <a:gd name="T10" fmla="*/ 63 w 200"/>
                <a:gd name="T11" fmla="*/ 172 h 172"/>
                <a:gd name="T12" fmla="*/ 82 w 200"/>
                <a:gd name="T13" fmla="*/ 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2" y="64"/>
                  </a:moveTo>
                  <a:cubicBezTo>
                    <a:pt x="105" y="25"/>
                    <a:pt x="156" y="22"/>
                    <a:pt x="200" y="38"/>
                  </a:cubicBezTo>
                  <a:cubicBezTo>
                    <a:pt x="200" y="37"/>
                    <a:pt x="199" y="36"/>
                    <a:pt x="200" y="36"/>
                  </a:cubicBezTo>
                  <a:cubicBezTo>
                    <a:pt x="159" y="13"/>
                    <a:pt x="108" y="0"/>
                    <a:pt x="73" y="14"/>
                  </a:cubicBezTo>
                  <a:cubicBezTo>
                    <a:pt x="5" y="41"/>
                    <a:pt x="0" y="80"/>
                    <a:pt x="8" y="126"/>
                  </a:cubicBezTo>
                  <a:cubicBezTo>
                    <a:pt x="13" y="151"/>
                    <a:pt x="34" y="167"/>
                    <a:pt x="63" y="172"/>
                  </a:cubicBezTo>
                  <a:cubicBezTo>
                    <a:pt x="57" y="136"/>
                    <a:pt x="63" y="96"/>
                    <a:pt x="82" y="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28" name="Freeform 25"/>
            <p:cNvSpPr/>
            <p:nvPr/>
          </p:nvSpPr>
          <p:spPr bwMode="auto">
            <a:xfrm>
              <a:off x="6315274" y="2361065"/>
              <a:ext cx="198038" cy="517599"/>
            </a:xfrm>
            <a:custGeom>
              <a:avLst/>
              <a:gdLst>
                <a:gd name="T0" fmla="*/ 40 w 74"/>
                <a:gd name="T1" fmla="*/ 38 h 194"/>
                <a:gd name="T2" fmla="*/ 74 w 74"/>
                <a:gd name="T3" fmla="*/ 0 h 194"/>
                <a:gd name="T4" fmla="*/ 1 w 74"/>
                <a:gd name="T5" fmla="*/ 100 h 194"/>
                <a:gd name="T6" fmla="*/ 52 w 74"/>
                <a:gd name="T7" fmla="*/ 194 h 194"/>
                <a:gd name="T8" fmla="*/ 52 w 74"/>
                <a:gd name="T9" fmla="*/ 194 h 194"/>
                <a:gd name="T10" fmla="*/ 40 w 74"/>
                <a:gd name="T11" fmla="*/ 3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8"/>
                  </a:moveTo>
                  <a:cubicBezTo>
                    <a:pt x="50" y="21"/>
                    <a:pt x="62" y="9"/>
                    <a:pt x="74" y="0"/>
                  </a:cubicBezTo>
                  <a:cubicBezTo>
                    <a:pt x="32" y="10"/>
                    <a:pt x="0" y="31"/>
                    <a:pt x="1" y="100"/>
                  </a:cubicBezTo>
                  <a:cubicBezTo>
                    <a:pt x="1" y="132"/>
                    <a:pt x="23" y="166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8" y="77"/>
                    <a:pt x="40" y="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29" name="Freeform 26"/>
            <p:cNvSpPr/>
            <p:nvPr/>
          </p:nvSpPr>
          <p:spPr bwMode="auto">
            <a:xfrm>
              <a:off x="6072227" y="2841532"/>
              <a:ext cx="569359" cy="690883"/>
            </a:xfrm>
            <a:custGeom>
              <a:avLst/>
              <a:gdLst>
                <a:gd name="T0" fmla="*/ 199 w 213"/>
                <a:gd name="T1" fmla="*/ 83 h 259"/>
                <a:gd name="T2" fmla="*/ 143 w 213"/>
                <a:gd name="T3" fmla="*/ 16 h 259"/>
                <a:gd name="T4" fmla="*/ 25 w 213"/>
                <a:gd name="T5" fmla="*/ 42 h 259"/>
                <a:gd name="T6" fmla="*/ 6 w 213"/>
                <a:gd name="T7" fmla="*/ 150 h 259"/>
                <a:gd name="T8" fmla="*/ 39 w 213"/>
                <a:gd name="T9" fmla="*/ 218 h 259"/>
                <a:gd name="T10" fmla="*/ 172 w 213"/>
                <a:gd name="T11" fmla="*/ 190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8 h 259"/>
                <a:gd name="T18" fmla="*/ 199 w 213"/>
                <a:gd name="T19" fmla="*/ 8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9" y="83"/>
                  </a:moveTo>
                  <a:cubicBezTo>
                    <a:pt x="173" y="54"/>
                    <a:pt x="145" y="23"/>
                    <a:pt x="143" y="16"/>
                  </a:cubicBezTo>
                  <a:cubicBezTo>
                    <a:pt x="99" y="0"/>
                    <a:pt x="48" y="3"/>
                    <a:pt x="25" y="42"/>
                  </a:cubicBezTo>
                  <a:cubicBezTo>
                    <a:pt x="6" y="74"/>
                    <a:pt x="0" y="114"/>
                    <a:pt x="6" y="150"/>
                  </a:cubicBezTo>
                  <a:cubicBezTo>
                    <a:pt x="11" y="176"/>
                    <a:pt x="22" y="201"/>
                    <a:pt x="39" y="218"/>
                  </a:cubicBezTo>
                  <a:cubicBezTo>
                    <a:pt x="80" y="259"/>
                    <a:pt x="140" y="246"/>
                    <a:pt x="172" y="190"/>
                  </a:cubicBezTo>
                  <a:cubicBezTo>
                    <a:pt x="191" y="158"/>
                    <a:pt x="207" y="130"/>
                    <a:pt x="211" y="104"/>
                  </a:cubicBezTo>
                  <a:cubicBezTo>
                    <a:pt x="212" y="102"/>
                    <a:pt x="213" y="101"/>
                    <a:pt x="213" y="99"/>
                  </a:cubicBezTo>
                  <a:cubicBezTo>
                    <a:pt x="213" y="99"/>
                    <a:pt x="213" y="98"/>
                    <a:pt x="212" y="98"/>
                  </a:cubicBezTo>
                  <a:cubicBezTo>
                    <a:pt x="207" y="92"/>
                    <a:pt x="203" y="87"/>
                    <a:pt x="199" y="83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30" name="Freeform 27"/>
            <p:cNvSpPr/>
            <p:nvPr/>
          </p:nvSpPr>
          <p:spPr bwMode="auto">
            <a:xfrm>
              <a:off x="6363658" y="2302554"/>
              <a:ext cx="541229" cy="755020"/>
            </a:xfrm>
            <a:custGeom>
              <a:avLst/>
              <a:gdLst>
                <a:gd name="T0" fmla="*/ 22 w 203"/>
                <a:gd name="T1" fmla="*/ 60 h 283"/>
                <a:gd name="T2" fmla="*/ 34 w 203"/>
                <a:gd name="T3" fmla="*/ 216 h 283"/>
                <a:gd name="T4" fmla="*/ 72 w 203"/>
                <a:gd name="T5" fmla="*/ 246 h 283"/>
                <a:gd name="T6" fmla="*/ 95 w 203"/>
                <a:gd name="T7" fmla="*/ 267 h 283"/>
                <a:gd name="T8" fmla="*/ 99 w 203"/>
                <a:gd name="T9" fmla="*/ 270 h 283"/>
                <a:gd name="T10" fmla="*/ 113 w 203"/>
                <a:gd name="T11" fmla="*/ 283 h 283"/>
                <a:gd name="T12" fmla="*/ 170 w 203"/>
                <a:gd name="T13" fmla="*/ 207 h 283"/>
                <a:gd name="T14" fmla="*/ 155 w 203"/>
                <a:gd name="T15" fmla="*/ 31 h 283"/>
                <a:gd name="T16" fmla="*/ 56 w 203"/>
                <a:gd name="T17" fmla="*/ 22 h 283"/>
                <a:gd name="T18" fmla="*/ 22 w 203"/>
                <a:gd name="T19" fmla="*/ 6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3">
                  <a:moveTo>
                    <a:pt x="22" y="60"/>
                  </a:moveTo>
                  <a:cubicBezTo>
                    <a:pt x="0" y="99"/>
                    <a:pt x="11" y="165"/>
                    <a:pt x="34" y="216"/>
                  </a:cubicBezTo>
                  <a:cubicBezTo>
                    <a:pt x="37" y="216"/>
                    <a:pt x="55" y="231"/>
                    <a:pt x="72" y="246"/>
                  </a:cubicBezTo>
                  <a:cubicBezTo>
                    <a:pt x="79" y="252"/>
                    <a:pt x="87" y="259"/>
                    <a:pt x="95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3" y="274"/>
                    <a:pt x="108" y="278"/>
                    <a:pt x="113" y="283"/>
                  </a:cubicBezTo>
                  <a:cubicBezTo>
                    <a:pt x="133" y="272"/>
                    <a:pt x="150" y="241"/>
                    <a:pt x="170" y="207"/>
                  </a:cubicBezTo>
                  <a:cubicBezTo>
                    <a:pt x="203" y="151"/>
                    <a:pt x="196" y="72"/>
                    <a:pt x="155" y="31"/>
                  </a:cubicBezTo>
                  <a:cubicBezTo>
                    <a:pt x="126" y="2"/>
                    <a:pt x="88" y="0"/>
                    <a:pt x="56" y="22"/>
                  </a:cubicBezTo>
                  <a:cubicBezTo>
                    <a:pt x="44" y="31"/>
                    <a:pt x="32" y="43"/>
                    <a:pt x="22" y="6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31" name="Freeform 28"/>
            <p:cNvSpPr/>
            <p:nvPr/>
          </p:nvSpPr>
          <p:spPr bwMode="auto">
            <a:xfrm>
              <a:off x="6451425" y="2878664"/>
              <a:ext cx="1019446" cy="1046451"/>
            </a:xfrm>
            <a:custGeom>
              <a:avLst/>
              <a:gdLst>
                <a:gd name="T0" fmla="*/ 381 w 382"/>
                <a:gd name="T1" fmla="*/ 346 h 392"/>
                <a:gd name="T2" fmla="*/ 374 w 382"/>
                <a:gd name="T3" fmla="*/ 338 h 392"/>
                <a:gd name="T4" fmla="*/ 80 w 382"/>
                <a:gd name="T5" fmla="*/ 67 h 392"/>
                <a:gd name="T6" fmla="*/ 66 w 382"/>
                <a:gd name="T7" fmla="*/ 54 h 392"/>
                <a:gd name="T8" fmla="*/ 62 w 382"/>
                <a:gd name="T9" fmla="*/ 51 h 392"/>
                <a:gd name="T10" fmla="*/ 39 w 382"/>
                <a:gd name="T11" fmla="*/ 30 h 392"/>
                <a:gd name="T12" fmla="*/ 1 w 382"/>
                <a:gd name="T13" fmla="*/ 0 h 392"/>
                <a:gd name="T14" fmla="*/ 1 w 382"/>
                <a:gd name="T15" fmla="*/ 0 h 392"/>
                <a:gd name="T16" fmla="*/ 1 w 382"/>
                <a:gd name="T17" fmla="*/ 0 h 392"/>
                <a:gd name="T18" fmla="*/ 1 w 382"/>
                <a:gd name="T19" fmla="*/ 0 h 392"/>
                <a:gd name="T20" fmla="*/ 1 w 382"/>
                <a:gd name="T21" fmla="*/ 2 h 392"/>
                <a:gd name="T22" fmla="*/ 57 w 382"/>
                <a:gd name="T23" fmla="*/ 69 h 392"/>
                <a:gd name="T24" fmla="*/ 70 w 382"/>
                <a:gd name="T25" fmla="*/ 84 h 392"/>
                <a:gd name="T26" fmla="*/ 71 w 382"/>
                <a:gd name="T27" fmla="*/ 85 h 392"/>
                <a:gd name="T28" fmla="*/ 347 w 382"/>
                <a:gd name="T29" fmla="*/ 384 h 392"/>
                <a:gd name="T30" fmla="*/ 355 w 382"/>
                <a:gd name="T31" fmla="*/ 392 h 392"/>
                <a:gd name="T32" fmla="*/ 358 w 382"/>
                <a:gd name="T33" fmla="*/ 391 h 392"/>
                <a:gd name="T34" fmla="*/ 374 w 382"/>
                <a:gd name="T35" fmla="*/ 376 h 392"/>
                <a:gd name="T36" fmla="*/ 381 w 382"/>
                <a:gd name="T37" fmla="*/ 351 h 392"/>
                <a:gd name="T38" fmla="*/ 381 w 382"/>
                <a:gd name="T39" fmla="*/ 3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2" h="392">
                  <a:moveTo>
                    <a:pt x="381" y="346"/>
                  </a:moveTo>
                  <a:cubicBezTo>
                    <a:pt x="381" y="346"/>
                    <a:pt x="379" y="343"/>
                    <a:pt x="374" y="338"/>
                  </a:cubicBezTo>
                  <a:cubicBezTo>
                    <a:pt x="337" y="304"/>
                    <a:pt x="177" y="154"/>
                    <a:pt x="80" y="67"/>
                  </a:cubicBezTo>
                  <a:cubicBezTo>
                    <a:pt x="75" y="62"/>
                    <a:pt x="70" y="58"/>
                    <a:pt x="66" y="54"/>
                  </a:cubicBezTo>
                  <a:cubicBezTo>
                    <a:pt x="65" y="53"/>
                    <a:pt x="64" y="52"/>
                    <a:pt x="62" y="51"/>
                  </a:cubicBezTo>
                  <a:cubicBezTo>
                    <a:pt x="54" y="43"/>
                    <a:pt x="46" y="36"/>
                    <a:pt x="39" y="30"/>
                  </a:cubicBezTo>
                  <a:cubicBezTo>
                    <a:pt x="22" y="15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3" y="9"/>
                    <a:pt x="31" y="40"/>
                    <a:pt x="57" y="69"/>
                  </a:cubicBezTo>
                  <a:cubicBezTo>
                    <a:pt x="61" y="73"/>
                    <a:pt x="65" y="78"/>
                    <a:pt x="70" y="84"/>
                  </a:cubicBezTo>
                  <a:cubicBezTo>
                    <a:pt x="71" y="84"/>
                    <a:pt x="71" y="85"/>
                    <a:pt x="71" y="85"/>
                  </a:cubicBezTo>
                  <a:cubicBezTo>
                    <a:pt x="162" y="186"/>
                    <a:pt x="312" y="347"/>
                    <a:pt x="347" y="384"/>
                  </a:cubicBezTo>
                  <a:cubicBezTo>
                    <a:pt x="352" y="389"/>
                    <a:pt x="355" y="392"/>
                    <a:pt x="355" y="392"/>
                  </a:cubicBezTo>
                  <a:cubicBezTo>
                    <a:pt x="355" y="392"/>
                    <a:pt x="356" y="392"/>
                    <a:pt x="358" y="391"/>
                  </a:cubicBezTo>
                  <a:cubicBezTo>
                    <a:pt x="362" y="390"/>
                    <a:pt x="367" y="386"/>
                    <a:pt x="374" y="376"/>
                  </a:cubicBezTo>
                  <a:cubicBezTo>
                    <a:pt x="380" y="365"/>
                    <a:pt x="381" y="356"/>
                    <a:pt x="381" y="351"/>
                  </a:cubicBezTo>
                  <a:cubicBezTo>
                    <a:pt x="382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152003" y="2232552"/>
            <a:ext cx="2956060" cy="3010394"/>
            <a:chOff x="6076950" y="2566001"/>
            <a:chExt cx="3076576" cy="3133124"/>
          </a:xfrm>
          <a:effectLst>
            <a:outerShdw blurRad="177800" dir="18900000" sy="23000" kx="-1200000" algn="bl" rotWithShape="0">
              <a:prstClr val="black">
                <a:alpha val="29000"/>
              </a:prstClr>
            </a:outerShdw>
          </a:effectLst>
        </p:grpSpPr>
        <p:sp>
          <p:nvSpPr>
            <p:cNvPr id="33" name="Freeform 21"/>
            <p:cNvSpPr/>
            <p:nvPr/>
          </p:nvSpPr>
          <p:spPr bwMode="auto">
            <a:xfrm>
              <a:off x="8840788" y="5375275"/>
              <a:ext cx="312738" cy="323850"/>
            </a:xfrm>
            <a:custGeom>
              <a:avLst/>
              <a:gdLst>
                <a:gd name="T0" fmla="*/ 68 w 83"/>
                <a:gd name="T1" fmla="*/ 68 h 86"/>
                <a:gd name="T2" fmla="*/ 34 w 83"/>
                <a:gd name="T3" fmla="*/ 30 h 86"/>
                <a:gd name="T4" fmla="*/ 16 w 83"/>
                <a:gd name="T5" fmla="*/ 10 h 86"/>
                <a:gd name="T6" fmla="*/ 6 w 83"/>
                <a:gd name="T7" fmla="*/ 0 h 86"/>
                <a:gd name="T8" fmla="*/ 3 w 83"/>
                <a:gd name="T9" fmla="*/ 5 h 86"/>
                <a:gd name="T10" fmla="*/ 0 w 83"/>
                <a:gd name="T11" fmla="*/ 11 h 86"/>
                <a:gd name="T12" fmla="*/ 9 w 83"/>
                <a:gd name="T13" fmla="*/ 21 h 86"/>
                <a:gd name="T14" fmla="*/ 29 w 83"/>
                <a:gd name="T15" fmla="*/ 39 h 86"/>
                <a:gd name="T16" fmla="*/ 66 w 83"/>
                <a:gd name="T17" fmla="*/ 72 h 86"/>
                <a:gd name="T18" fmla="*/ 83 w 83"/>
                <a:gd name="T19" fmla="*/ 86 h 86"/>
                <a:gd name="T20" fmla="*/ 83 w 83"/>
                <a:gd name="T21" fmla="*/ 85 h 86"/>
                <a:gd name="T22" fmla="*/ 68 w 83"/>
                <a:gd name="T23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6">
                  <a:moveTo>
                    <a:pt x="68" y="68"/>
                  </a:moveTo>
                  <a:cubicBezTo>
                    <a:pt x="59" y="57"/>
                    <a:pt x="46" y="44"/>
                    <a:pt x="34" y="30"/>
                  </a:cubicBezTo>
                  <a:cubicBezTo>
                    <a:pt x="28" y="23"/>
                    <a:pt x="22" y="16"/>
                    <a:pt x="16" y="10"/>
                  </a:cubicBezTo>
                  <a:cubicBezTo>
                    <a:pt x="13" y="6"/>
                    <a:pt x="9" y="3"/>
                    <a:pt x="6" y="0"/>
                  </a:cubicBezTo>
                  <a:cubicBezTo>
                    <a:pt x="5" y="2"/>
                    <a:pt x="4" y="4"/>
                    <a:pt x="3" y="5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3" y="14"/>
                    <a:pt x="6" y="18"/>
                    <a:pt x="9" y="21"/>
                  </a:cubicBezTo>
                  <a:cubicBezTo>
                    <a:pt x="15" y="27"/>
                    <a:pt x="22" y="33"/>
                    <a:pt x="29" y="39"/>
                  </a:cubicBezTo>
                  <a:cubicBezTo>
                    <a:pt x="42" y="51"/>
                    <a:pt x="56" y="63"/>
                    <a:pt x="66" y="72"/>
                  </a:cubicBezTo>
                  <a:cubicBezTo>
                    <a:pt x="76" y="81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77" y="78"/>
                    <a:pt x="68" y="68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34" name="Freeform 22"/>
            <p:cNvSpPr/>
            <p:nvPr/>
          </p:nvSpPr>
          <p:spPr bwMode="auto">
            <a:xfrm>
              <a:off x="8129588" y="4606925"/>
              <a:ext cx="782638" cy="903287"/>
            </a:xfrm>
            <a:custGeom>
              <a:avLst/>
              <a:gdLst>
                <a:gd name="T0" fmla="*/ 204 w 208"/>
                <a:gd name="T1" fmla="*/ 156 h 240"/>
                <a:gd name="T2" fmla="*/ 48 w 208"/>
                <a:gd name="T3" fmla="*/ 0 h 240"/>
                <a:gd name="T4" fmla="*/ 48 w 208"/>
                <a:gd name="T5" fmla="*/ 0 h 240"/>
                <a:gd name="T6" fmla="*/ 35 w 208"/>
                <a:gd name="T7" fmla="*/ 53 h 240"/>
                <a:gd name="T8" fmla="*/ 0 w 208"/>
                <a:gd name="T9" fmla="*/ 84 h 240"/>
                <a:gd name="T10" fmla="*/ 156 w 208"/>
                <a:gd name="T11" fmla="*/ 240 h 240"/>
                <a:gd name="T12" fmla="*/ 189 w 208"/>
                <a:gd name="T13" fmla="*/ 215 h 240"/>
                <a:gd name="T14" fmla="*/ 192 w 208"/>
                <a:gd name="T15" fmla="*/ 209 h 240"/>
                <a:gd name="T16" fmla="*/ 195 w 208"/>
                <a:gd name="T17" fmla="*/ 204 h 240"/>
                <a:gd name="T18" fmla="*/ 204 w 208"/>
                <a:gd name="T19" fmla="*/ 15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40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9" y="215"/>
                  </a:cubicBezTo>
                  <a:cubicBezTo>
                    <a:pt x="190" y="213"/>
                    <a:pt x="191" y="211"/>
                    <a:pt x="192" y="209"/>
                  </a:cubicBezTo>
                  <a:cubicBezTo>
                    <a:pt x="193" y="208"/>
                    <a:pt x="194" y="206"/>
                    <a:pt x="195" y="204"/>
                  </a:cubicBezTo>
                  <a:cubicBezTo>
                    <a:pt x="208" y="179"/>
                    <a:pt x="204" y="156"/>
                    <a:pt x="204" y="156"/>
                  </a:cubicBez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35" name="Freeform 23"/>
            <p:cNvSpPr/>
            <p:nvPr/>
          </p:nvSpPr>
          <p:spPr bwMode="auto">
            <a:xfrm>
              <a:off x="8113713" y="4592638"/>
              <a:ext cx="219075" cy="349250"/>
            </a:xfrm>
            <a:custGeom>
              <a:avLst/>
              <a:gdLst>
                <a:gd name="T0" fmla="*/ 52 w 58"/>
                <a:gd name="T1" fmla="*/ 4 h 93"/>
                <a:gd name="T2" fmla="*/ 32 w 58"/>
                <a:gd name="T3" fmla="*/ 13 h 93"/>
                <a:gd name="T4" fmla="*/ 39 w 58"/>
                <a:gd name="T5" fmla="*/ 21 h 93"/>
                <a:gd name="T6" fmla="*/ 39 w 58"/>
                <a:gd name="T7" fmla="*/ 26 h 93"/>
                <a:gd name="T8" fmla="*/ 32 w 58"/>
                <a:gd name="T9" fmla="*/ 51 h 93"/>
                <a:gd name="T10" fmla="*/ 16 w 58"/>
                <a:gd name="T11" fmla="*/ 66 h 93"/>
                <a:gd name="T12" fmla="*/ 13 w 58"/>
                <a:gd name="T13" fmla="*/ 67 h 93"/>
                <a:gd name="T14" fmla="*/ 5 w 58"/>
                <a:gd name="T15" fmla="*/ 59 h 93"/>
                <a:gd name="T16" fmla="*/ 4 w 58"/>
                <a:gd name="T17" fmla="*/ 87 h 93"/>
                <a:gd name="T18" fmla="*/ 4 w 58"/>
                <a:gd name="T19" fmla="*/ 88 h 93"/>
                <a:gd name="T20" fmla="*/ 39 w 58"/>
                <a:gd name="T21" fmla="*/ 57 h 93"/>
                <a:gd name="T22" fmla="*/ 52 w 58"/>
                <a:gd name="T2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3">
                  <a:moveTo>
                    <a:pt x="52" y="4"/>
                  </a:moveTo>
                  <a:cubicBezTo>
                    <a:pt x="48" y="0"/>
                    <a:pt x="40" y="4"/>
                    <a:pt x="32" y="13"/>
                  </a:cubicBezTo>
                  <a:cubicBezTo>
                    <a:pt x="37" y="18"/>
                    <a:pt x="39" y="21"/>
                    <a:pt x="39" y="21"/>
                  </a:cubicBezTo>
                  <a:cubicBezTo>
                    <a:pt x="39" y="21"/>
                    <a:pt x="40" y="23"/>
                    <a:pt x="39" y="26"/>
                  </a:cubicBezTo>
                  <a:cubicBezTo>
                    <a:pt x="39" y="31"/>
                    <a:pt x="38" y="40"/>
                    <a:pt x="32" y="51"/>
                  </a:cubicBezTo>
                  <a:cubicBezTo>
                    <a:pt x="25" y="61"/>
                    <a:pt x="20" y="65"/>
                    <a:pt x="16" y="66"/>
                  </a:cubicBezTo>
                  <a:cubicBezTo>
                    <a:pt x="14" y="67"/>
                    <a:pt x="13" y="67"/>
                    <a:pt x="13" y="67"/>
                  </a:cubicBezTo>
                  <a:cubicBezTo>
                    <a:pt x="13" y="67"/>
                    <a:pt x="10" y="64"/>
                    <a:pt x="5" y="59"/>
                  </a:cubicBezTo>
                  <a:cubicBezTo>
                    <a:pt x="1" y="72"/>
                    <a:pt x="0" y="83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11" y="93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36" name="Freeform 24"/>
            <p:cNvSpPr/>
            <p:nvPr/>
          </p:nvSpPr>
          <p:spPr bwMode="auto">
            <a:xfrm>
              <a:off x="6076950" y="3233738"/>
              <a:ext cx="754063" cy="647700"/>
            </a:xfrm>
            <a:custGeom>
              <a:avLst/>
              <a:gdLst>
                <a:gd name="T0" fmla="*/ 82 w 200"/>
                <a:gd name="T1" fmla="*/ 64 h 172"/>
                <a:gd name="T2" fmla="*/ 200 w 200"/>
                <a:gd name="T3" fmla="*/ 38 h 172"/>
                <a:gd name="T4" fmla="*/ 200 w 200"/>
                <a:gd name="T5" fmla="*/ 36 h 172"/>
                <a:gd name="T6" fmla="*/ 73 w 200"/>
                <a:gd name="T7" fmla="*/ 14 h 172"/>
                <a:gd name="T8" fmla="*/ 8 w 200"/>
                <a:gd name="T9" fmla="*/ 126 h 172"/>
                <a:gd name="T10" fmla="*/ 63 w 200"/>
                <a:gd name="T11" fmla="*/ 172 h 172"/>
                <a:gd name="T12" fmla="*/ 82 w 200"/>
                <a:gd name="T13" fmla="*/ 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2" y="64"/>
                  </a:moveTo>
                  <a:cubicBezTo>
                    <a:pt x="105" y="25"/>
                    <a:pt x="156" y="22"/>
                    <a:pt x="200" y="38"/>
                  </a:cubicBezTo>
                  <a:cubicBezTo>
                    <a:pt x="200" y="37"/>
                    <a:pt x="199" y="36"/>
                    <a:pt x="200" y="36"/>
                  </a:cubicBezTo>
                  <a:cubicBezTo>
                    <a:pt x="159" y="13"/>
                    <a:pt x="108" y="0"/>
                    <a:pt x="73" y="14"/>
                  </a:cubicBezTo>
                  <a:cubicBezTo>
                    <a:pt x="5" y="41"/>
                    <a:pt x="0" y="80"/>
                    <a:pt x="8" y="126"/>
                  </a:cubicBezTo>
                  <a:cubicBezTo>
                    <a:pt x="13" y="151"/>
                    <a:pt x="34" y="167"/>
                    <a:pt x="63" y="172"/>
                  </a:cubicBezTo>
                  <a:cubicBezTo>
                    <a:pt x="57" y="136"/>
                    <a:pt x="63" y="96"/>
                    <a:pt x="82" y="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37" name="Freeform 25"/>
            <p:cNvSpPr/>
            <p:nvPr/>
          </p:nvSpPr>
          <p:spPr bwMode="auto">
            <a:xfrm>
              <a:off x="6634163" y="2638425"/>
              <a:ext cx="279400" cy="730250"/>
            </a:xfrm>
            <a:custGeom>
              <a:avLst/>
              <a:gdLst>
                <a:gd name="T0" fmla="*/ 40 w 74"/>
                <a:gd name="T1" fmla="*/ 38 h 194"/>
                <a:gd name="T2" fmla="*/ 74 w 74"/>
                <a:gd name="T3" fmla="*/ 0 h 194"/>
                <a:gd name="T4" fmla="*/ 1 w 74"/>
                <a:gd name="T5" fmla="*/ 100 h 194"/>
                <a:gd name="T6" fmla="*/ 52 w 74"/>
                <a:gd name="T7" fmla="*/ 194 h 194"/>
                <a:gd name="T8" fmla="*/ 52 w 74"/>
                <a:gd name="T9" fmla="*/ 194 h 194"/>
                <a:gd name="T10" fmla="*/ 40 w 74"/>
                <a:gd name="T11" fmla="*/ 3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8"/>
                  </a:moveTo>
                  <a:cubicBezTo>
                    <a:pt x="50" y="21"/>
                    <a:pt x="62" y="9"/>
                    <a:pt x="74" y="0"/>
                  </a:cubicBezTo>
                  <a:cubicBezTo>
                    <a:pt x="32" y="10"/>
                    <a:pt x="0" y="31"/>
                    <a:pt x="1" y="100"/>
                  </a:cubicBezTo>
                  <a:cubicBezTo>
                    <a:pt x="1" y="132"/>
                    <a:pt x="23" y="166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8" y="77"/>
                    <a:pt x="40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38" name="Freeform 26"/>
            <p:cNvSpPr/>
            <p:nvPr/>
          </p:nvSpPr>
          <p:spPr bwMode="auto">
            <a:xfrm>
              <a:off x="6291263" y="3296039"/>
              <a:ext cx="803275" cy="974725"/>
            </a:xfrm>
            <a:custGeom>
              <a:avLst/>
              <a:gdLst>
                <a:gd name="T0" fmla="*/ 199 w 213"/>
                <a:gd name="T1" fmla="*/ 83 h 259"/>
                <a:gd name="T2" fmla="*/ 143 w 213"/>
                <a:gd name="T3" fmla="*/ 16 h 259"/>
                <a:gd name="T4" fmla="*/ 25 w 213"/>
                <a:gd name="T5" fmla="*/ 42 h 259"/>
                <a:gd name="T6" fmla="*/ 6 w 213"/>
                <a:gd name="T7" fmla="*/ 150 h 259"/>
                <a:gd name="T8" fmla="*/ 39 w 213"/>
                <a:gd name="T9" fmla="*/ 218 h 259"/>
                <a:gd name="T10" fmla="*/ 172 w 213"/>
                <a:gd name="T11" fmla="*/ 190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8 h 259"/>
                <a:gd name="T18" fmla="*/ 199 w 213"/>
                <a:gd name="T19" fmla="*/ 8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9" y="83"/>
                  </a:moveTo>
                  <a:cubicBezTo>
                    <a:pt x="173" y="54"/>
                    <a:pt x="145" y="23"/>
                    <a:pt x="143" y="16"/>
                  </a:cubicBezTo>
                  <a:cubicBezTo>
                    <a:pt x="99" y="0"/>
                    <a:pt x="48" y="3"/>
                    <a:pt x="25" y="42"/>
                  </a:cubicBezTo>
                  <a:cubicBezTo>
                    <a:pt x="6" y="74"/>
                    <a:pt x="0" y="114"/>
                    <a:pt x="6" y="150"/>
                  </a:cubicBezTo>
                  <a:cubicBezTo>
                    <a:pt x="11" y="176"/>
                    <a:pt x="22" y="201"/>
                    <a:pt x="39" y="218"/>
                  </a:cubicBezTo>
                  <a:cubicBezTo>
                    <a:pt x="80" y="259"/>
                    <a:pt x="140" y="246"/>
                    <a:pt x="172" y="190"/>
                  </a:cubicBezTo>
                  <a:cubicBezTo>
                    <a:pt x="191" y="158"/>
                    <a:pt x="207" y="130"/>
                    <a:pt x="211" y="104"/>
                  </a:cubicBezTo>
                  <a:cubicBezTo>
                    <a:pt x="212" y="102"/>
                    <a:pt x="213" y="101"/>
                    <a:pt x="213" y="99"/>
                  </a:cubicBezTo>
                  <a:cubicBezTo>
                    <a:pt x="213" y="99"/>
                    <a:pt x="213" y="98"/>
                    <a:pt x="212" y="98"/>
                  </a:cubicBezTo>
                  <a:cubicBezTo>
                    <a:pt x="207" y="92"/>
                    <a:pt x="203" y="87"/>
                    <a:pt x="199" y="8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39" name="Freeform 27"/>
            <p:cNvSpPr/>
            <p:nvPr/>
          </p:nvSpPr>
          <p:spPr bwMode="auto">
            <a:xfrm>
              <a:off x="6692301" y="2566001"/>
              <a:ext cx="763588" cy="1065212"/>
            </a:xfrm>
            <a:custGeom>
              <a:avLst/>
              <a:gdLst>
                <a:gd name="T0" fmla="*/ 22 w 203"/>
                <a:gd name="T1" fmla="*/ 60 h 283"/>
                <a:gd name="T2" fmla="*/ 34 w 203"/>
                <a:gd name="T3" fmla="*/ 216 h 283"/>
                <a:gd name="T4" fmla="*/ 72 w 203"/>
                <a:gd name="T5" fmla="*/ 246 h 283"/>
                <a:gd name="T6" fmla="*/ 95 w 203"/>
                <a:gd name="T7" fmla="*/ 267 h 283"/>
                <a:gd name="T8" fmla="*/ 99 w 203"/>
                <a:gd name="T9" fmla="*/ 270 h 283"/>
                <a:gd name="T10" fmla="*/ 113 w 203"/>
                <a:gd name="T11" fmla="*/ 283 h 283"/>
                <a:gd name="T12" fmla="*/ 170 w 203"/>
                <a:gd name="T13" fmla="*/ 207 h 283"/>
                <a:gd name="T14" fmla="*/ 155 w 203"/>
                <a:gd name="T15" fmla="*/ 31 h 283"/>
                <a:gd name="T16" fmla="*/ 56 w 203"/>
                <a:gd name="T17" fmla="*/ 22 h 283"/>
                <a:gd name="T18" fmla="*/ 22 w 203"/>
                <a:gd name="T19" fmla="*/ 6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3">
                  <a:moveTo>
                    <a:pt x="22" y="60"/>
                  </a:moveTo>
                  <a:cubicBezTo>
                    <a:pt x="0" y="99"/>
                    <a:pt x="11" y="165"/>
                    <a:pt x="34" y="216"/>
                  </a:cubicBezTo>
                  <a:cubicBezTo>
                    <a:pt x="37" y="216"/>
                    <a:pt x="55" y="231"/>
                    <a:pt x="72" y="246"/>
                  </a:cubicBezTo>
                  <a:cubicBezTo>
                    <a:pt x="79" y="252"/>
                    <a:pt x="87" y="259"/>
                    <a:pt x="95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3" y="274"/>
                    <a:pt x="108" y="278"/>
                    <a:pt x="113" y="283"/>
                  </a:cubicBezTo>
                  <a:cubicBezTo>
                    <a:pt x="133" y="272"/>
                    <a:pt x="150" y="241"/>
                    <a:pt x="170" y="207"/>
                  </a:cubicBezTo>
                  <a:cubicBezTo>
                    <a:pt x="203" y="151"/>
                    <a:pt x="196" y="72"/>
                    <a:pt x="155" y="31"/>
                  </a:cubicBezTo>
                  <a:cubicBezTo>
                    <a:pt x="126" y="2"/>
                    <a:pt x="88" y="0"/>
                    <a:pt x="56" y="22"/>
                  </a:cubicBezTo>
                  <a:cubicBezTo>
                    <a:pt x="44" y="31"/>
                    <a:pt x="32" y="43"/>
                    <a:pt x="22" y="6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40" name="Freeform 28"/>
            <p:cNvSpPr/>
            <p:nvPr/>
          </p:nvSpPr>
          <p:spPr bwMode="auto">
            <a:xfrm>
              <a:off x="6826250" y="3368675"/>
              <a:ext cx="1438275" cy="1476375"/>
            </a:xfrm>
            <a:custGeom>
              <a:avLst/>
              <a:gdLst>
                <a:gd name="T0" fmla="*/ 381 w 382"/>
                <a:gd name="T1" fmla="*/ 346 h 392"/>
                <a:gd name="T2" fmla="*/ 374 w 382"/>
                <a:gd name="T3" fmla="*/ 338 h 392"/>
                <a:gd name="T4" fmla="*/ 80 w 382"/>
                <a:gd name="T5" fmla="*/ 67 h 392"/>
                <a:gd name="T6" fmla="*/ 66 w 382"/>
                <a:gd name="T7" fmla="*/ 54 h 392"/>
                <a:gd name="T8" fmla="*/ 62 w 382"/>
                <a:gd name="T9" fmla="*/ 51 h 392"/>
                <a:gd name="T10" fmla="*/ 39 w 382"/>
                <a:gd name="T11" fmla="*/ 30 h 392"/>
                <a:gd name="T12" fmla="*/ 1 w 382"/>
                <a:gd name="T13" fmla="*/ 0 h 392"/>
                <a:gd name="T14" fmla="*/ 1 w 382"/>
                <a:gd name="T15" fmla="*/ 0 h 392"/>
                <a:gd name="T16" fmla="*/ 1 w 382"/>
                <a:gd name="T17" fmla="*/ 0 h 392"/>
                <a:gd name="T18" fmla="*/ 1 w 382"/>
                <a:gd name="T19" fmla="*/ 0 h 392"/>
                <a:gd name="T20" fmla="*/ 1 w 382"/>
                <a:gd name="T21" fmla="*/ 2 h 392"/>
                <a:gd name="T22" fmla="*/ 57 w 382"/>
                <a:gd name="T23" fmla="*/ 69 h 392"/>
                <a:gd name="T24" fmla="*/ 70 w 382"/>
                <a:gd name="T25" fmla="*/ 84 h 392"/>
                <a:gd name="T26" fmla="*/ 71 w 382"/>
                <a:gd name="T27" fmla="*/ 85 h 392"/>
                <a:gd name="T28" fmla="*/ 347 w 382"/>
                <a:gd name="T29" fmla="*/ 384 h 392"/>
                <a:gd name="T30" fmla="*/ 355 w 382"/>
                <a:gd name="T31" fmla="*/ 392 h 392"/>
                <a:gd name="T32" fmla="*/ 358 w 382"/>
                <a:gd name="T33" fmla="*/ 391 h 392"/>
                <a:gd name="T34" fmla="*/ 374 w 382"/>
                <a:gd name="T35" fmla="*/ 376 h 392"/>
                <a:gd name="T36" fmla="*/ 381 w 382"/>
                <a:gd name="T37" fmla="*/ 351 h 392"/>
                <a:gd name="T38" fmla="*/ 381 w 382"/>
                <a:gd name="T39" fmla="*/ 3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2" h="392">
                  <a:moveTo>
                    <a:pt x="381" y="346"/>
                  </a:moveTo>
                  <a:cubicBezTo>
                    <a:pt x="381" y="346"/>
                    <a:pt x="379" y="343"/>
                    <a:pt x="374" y="338"/>
                  </a:cubicBezTo>
                  <a:cubicBezTo>
                    <a:pt x="337" y="304"/>
                    <a:pt x="177" y="154"/>
                    <a:pt x="80" y="67"/>
                  </a:cubicBezTo>
                  <a:cubicBezTo>
                    <a:pt x="75" y="62"/>
                    <a:pt x="70" y="58"/>
                    <a:pt x="66" y="54"/>
                  </a:cubicBezTo>
                  <a:cubicBezTo>
                    <a:pt x="65" y="53"/>
                    <a:pt x="64" y="52"/>
                    <a:pt x="62" y="51"/>
                  </a:cubicBezTo>
                  <a:cubicBezTo>
                    <a:pt x="54" y="43"/>
                    <a:pt x="46" y="36"/>
                    <a:pt x="39" y="30"/>
                  </a:cubicBezTo>
                  <a:cubicBezTo>
                    <a:pt x="22" y="15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3" y="9"/>
                    <a:pt x="31" y="40"/>
                    <a:pt x="57" y="69"/>
                  </a:cubicBezTo>
                  <a:cubicBezTo>
                    <a:pt x="61" y="73"/>
                    <a:pt x="65" y="78"/>
                    <a:pt x="70" y="84"/>
                  </a:cubicBezTo>
                  <a:cubicBezTo>
                    <a:pt x="71" y="84"/>
                    <a:pt x="71" y="85"/>
                    <a:pt x="71" y="85"/>
                  </a:cubicBezTo>
                  <a:cubicBezTo>
                    <a:pt x="162" y="186"/>
                    <a:pt x="312" y="347"/>
                    <a:pt x="347" y="384"/>
                  </a:cubicBezTo>
                  <a:cubicBezTo>
                    <a:pt x="352" y="389"/>
                    <a:pt x="355" y="392"/>
                    <a:pt x="355" y="392"/>
                  </a:cubicBezTo>
                  <a:cubicBezTo>
                    <a:pt x="355" y="392"/>
                    <a:pt x="356" y="392"/>
                    <a:pt x="358" y="391"/>
                  </a:cubicBezTo>
                  <a:cubicBezTo>
                    <a:pt x="362" y="390"/>
                    <a:pt x="367" y="386"/>
                    <a:pt x="374" y="376"/>
                  </a:cubicBezTo>
                  <a:cubicBezTo>
                    <a:pt x="380" y="365"/>
                    <a:pt x="381" y="356"/>
                    <a:pt x="381" y="351"/>
                  </a:cubicBezTo>
                  <a:cubicBezTo>
                    <a:pt x="382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216670" y="577262"/>
            <a:ext cx="3747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/>
              <a:t>赋予</a:t>
            </a:r>
            <a:r>
              <a:rPr lang="en-US" altLang="zh-CN" sz="2800" dirty="0" smtClean="0"/>
              <a:t>NFT</a:t>
            </a:r>
            <a:r>
              <a:rPr lang="zh-CN" altLang="en-US" sz="2800" dirty="0" smtClean="0"/>
              <a:t>新的流通方式</a:t>
            </a:r>
            <a:endParaRPr lang="id-ID" sz="2800" dirty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24390" y="965658"/>
            <a:ext cx="7731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>
                <a:solidFill>
                  <a:schemeClr val="tx2"/>
                </a:solidFill>
                <a:latin typeface="+mn-ea"/>
              </a:rPr>
              <a:t>GoatNFT</a:t>
            </a:r>
            <a:r>
              <a:rPr lang="en-US" altLang="zh-CN" sz="1400" dirty="0">
                <a:solidFill>
                  <a:schemeClr val="tx2"/>
                </a:solidFill>
                <a:latin typeface="+mn-ea"/>
              </a:rPr>
              <a:t> </a:t>
            </a:r>
            <a:r>
              <a:rPr lang="zh-CN" altLang="en-US" sz="1400" dirty="0">
                <a:solidFill>
                  <a:schemeClr val="tx2"/>
                </a:solidFill>
                <a:latin typeface="+mn-ea"/>
              </a:rPr>
              <a:t>在以 </a:t>
            </a:r>
            <a:r>
              <a:rPr lang="en-US" altLang="zh-CN" sz="1400" dirty="0" err="1">
                <a:solidFill>
                  <a:schemeClr val="tx2"/>
                </a:solidFill>
                <a:latin typeface="+mn-ea"/>
              </a:rPr>
              <a:t>Opensea</a:t>
            </a:r>
            <a:r>
              <a:rPr lang="zh-CN" altLang="en-US" sz="1400" dirty="0" smtClean="0">
                <a:solidFill>
                  <a:schemeClr val="tx2"/>
                </a:solidFill>
                <a:latin typeface="+mn-ea"/>
              </a:rPr>
              <a:t>为</a:t>
            </a:r>
            <a:r>
              <a:rPr lang="zh-CN" altLang="en-US" sz="1400" dirty="0">
                <a:solidFill>
                  <a:schemeClr val="tx2"/>
                </a:solidFill>
                <a:latin typeface="+mn-ea"/>
              </a:rPr>
              <a:t>代表的传统整体售卖的基础上创造性地引入了租赁，碎片化等概念</a:t>
            </a:r>
            <a:r>
              <a:rPr lang="zh-CN" altLang="en-US" sz="1400" dirty="0" smtClean="0">
                <a:solidFill>
                  <a:schemeClr val="tx2"/>
                </a:solidFill>
                <a:latin typeface="+mn-ea"/>
              </a:rPr>
              <a:t>，</a:t>
            </a:r>
            <a:endParaRPr lang="en-US" altLang="zh-CN" sz="1400" dirty="0" smtClean="0">
              <a:solidFill>
                <a:schemeClr val="tx2"/>
              </a:solidFill>
              <a:latin typeface="+mn-ea"/>
            </a:endParaRPr>
          </a:p>
          <a:p>
            <a:pPr algn="ctr"/>
            <a:r>
              <a:rPr lang="zh-CN" altLang="en-US" sz="1400" dirty="0" smtClean="0">
                <a:solidFill>
                  <a:schemeClr val="tx2"/>
                </a:solidFill>
                <a:latin typeface="+mn-ea"/>
              </a:rPr>
              <a:t>以</a:t>
            </a:r>
            <a:r>
              <a:rPr lang="zh-CN" altLang="en-US" sz="1400" dirty="0">
                <a:solidFill>
                  <a:schemeClr val="tx2"/>
                </a:solidFill>
                <a:latin typeface="+mn-ea"/>
              </a:rPr>
              <a:t>全新的方式为 </a:t>
            </a:r>
            <a:r>
              <a:rPr lang="en-US" altLang="zh-CN" sz="1400" dirty="0">
                <a:solidFill>
                  <a:schemeClr val="tx2"/>
                </a:solidFill>
                <a:latin typeface="+mn-ea"/>
              </a:rPr>
              <a:t>NFT </a:t>
            </a:r>
            <a:r>
              <a:rPr lang="zh-CN" altLang="en-US" sz="1400" dirty="0">
                <a:solidFill>
                  <a:schemeClr val="tx2"/>
                </a:solidFill>
                <a:latin typeface="+mn-ea"/>
              </a:rPr>
              <a:t>的流动性赋能</a:t>
            </a:r>
            <a:endParaRPr lang="id-ID" sz="1400" dirty="0">
              <a:solidFill>
                <a:schemeClr val="tx2"/>
              </a:solidFill>
              <a:latin typeface="+mn-ea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14502" y="271718"/>
            <a:ext cx="1425895" cy="1376617"/>
            <a:chOff x="5314502" y="537541"/>
            <a:chExt cx="1425895" cy="1376617"/>
          </a:xfrm>
        </p:grpSpPr>
        <p:grpSp>
          <p:nvGrpSpPr>
            <p:cNvPr id="44" name="Group 43"/>
            <p:cNvGrpSpPr/>
            <p:nvPr/>
          </p:nvGrpSpPr>
          <p:grpSpPr>
            <a:xfrm>
              <a:off x="5314502" y="537541"/>
              <a:ext cx="616898" cy="398711"/>
              <a:chOff x="7324056" y="694593"/>
              <a:chExt cx="616898" cy="398711"/>
            </a:xfrm>
          </p:grpSpPr>
          <p:sp>
            <p:nvSpPr>
              <p:cNvPr id="49" name="Freeform 23"/>
              <p:cNvSpPr/>
              <p:nvPr/>
            </p:nvSpPr>
            <p:spPr bwMode="auto">
              <a:xfrm>
                <a:off x="7398304" y="878370"/>
                <a:ext cx="257378" cy="214934"/>
              </a:xfrm>
              <a:custGeom>
                <a:avLst/>
                <a:gdLst>
                  <a:gd name="T0" fmla="*/ 570 w 570"/>
                  <a:gd name="T1" fmla="*/ 476 h 476"/>
                  <a:gd name="T2" fmla="*/ 30 w 570"/>
                  <a:gd name="T3" fmla="*/ 0 h 476"/>
                  <a:gd name="T4" fmla="*/ 0 w 570"/>
                  <a:gd name="T5" fmla="*/ 36 h 476"/>
                  <a:gd name="T6" fmla="*/ 499 w 570"/>
                  <a:gd name="T7" fmla="*/ 476 h 476"/>
                  <a:gd name="T8" fmla="*/ 570 w 570"/>
                  <a:gd name="T9" fmla="*/ 476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0" h="476">
                    <a:moveTo>
                      <a:pt x="570" y="476"/>
                    </a:moveTo>
                    <a:lnTo>
                      <a:pt x="30" y="0"/>
                    </a:lnTo>
                    <a:lnTo>
                      <a:pt x="0" y="36"/>
                    </a:lnTo>
                    <a:lnTo>
                      <a:pt x="499" y="476"/>
                    </a:lnTo>
                    <a:lnTo>
                      <a:pt x="570" y="476"/>
                    </a:lnTo>
                    <a:close/>
                  </a:path>
                </a:pathLst>
              </a:custGeom>
              <a:solidFill>
                <a:schemeClr val="bg2">
                  <a:alpha val="5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+mn-ea"/>
                </a:endParaRPr>
              </a:p>
            </p:txBody>
          </p:sp>
          <p:sp>
            <p:nvSpPr>
              <p:cNvPr id="50" name="Freeform 25"/>
              <p:cNvSpPr/>
              <p:nvPr/>
            </p:nvSpPr>
            <p:spPr bwMode="auto">
              <a:xfrm>
                <a:off x="7324056" y="694593"/>
                <a:ext cx="468248" cy="398710"/>
              </a:xfrm>
              <a:custGeom>
                <a:avLst/>
                <a:gdLst>
                  <a:gd name="T0" fmla="*/ 1037 w 1037"/>
                  <a:gd name="T1" fmla="*/ 883 h 883"/>
                  <a:gd name="T2" fmla="*/ 31 w 1037"/>
                  <a:gd name="T3" fmla="*/ 0 h 883"/>
                  <a:gd name="T4" fmla="*/ 0 w 1037"/>
                  <a:gd name="T5" fmla="*/ 35 h 883"/>
                  <a:gd name="T6" fmla="*/ 964 w 1037"/>
                  <a:gd name="T7" fmla="*/ 883 h 883"/>
                  <a:gd name="T8" fmla="*/ 1037 w 1037"/>
                  <a:gd name="T9" fmla="*/ 883 h 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883">
                    <a:moveTo>
                      <a:pt x="1037" y="883"/>
                    </a:moveTo>
                    <a:lnTo>
                      <a:pt x="31" y="0"/>
                    </a:lnTo>
                    <a:lnTo>
                      <a:pt x="0" y="35"/>
                    </a:lnTo>
                    <a:lnTo>
                      <a:pt x="964" y="883"/>
                    </a:lnTo>
                    <a:lnTo>
                      <a:pt x="1037" y="883"/>
                    </a:lnTo>
                    <a:close/>
                  </a:path>
                </a:pathLst>
              </a:custGeom>
              <a:solidFill>
                <a:schemeClr val="accent1">
                  <a:alpha val="5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+mn-ea"/>
                </a:endParaRPr>
              </a:p>
            </p:txBody>
          </p:sp>
          <p:sp>
            <p:nvSpPr>
              <p:cNvPr id="51" name="Freeform 27"/>
              <p:cNvSpPr/>
              <p:nvPr/>
            </p:nvSpPr>
            <p:spPr bwMode="auto">
              <a:xfrm>
                <a:off x="7601146" y="806409"/>
                <a:ext cx="339808" cy="286894"/>
              </a:xfrm>
              <a:custGeom>
                <a:avLst/>
                <a:gdLst>
                  <a:gd name="T0" fmla="*/ 822 w 822"/>
                  <a:gd name="T1" fmla="*/ 694 h 694"/>
                  <a:gd name="T2" fmla="*/ 34 w 822"/>
                  <a:gd name="T3" fmla="*/ 0 h 694"/>
                  <a:gd name="T4" fmla="*/ 0 w 822"/>
                  <a:gd name="T5" fmla="*/ 36 h 694"/>
                  <a:gd name="T6" fmla="*/ 751 w 822"/>
                  <a:gd name="T7" fmla="*/ 694 h 694"/>
                  <a:gd name="T8" fmla="*/ 822 w 822"/>
                  <a:gd name="T9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2" h="694">
                    <a:moveTo>
                      <a:pt x="822" y="694"/>
                    </a:moveTo>
                    <a:lnTo>
                      <a:pt x="34" y="0"/>
                    </a:lnTo>
                    <a:lnTo>
                      <a:pt x="0" y="36"/>
                    </a:lnTo>
                    <a:lnTo>
                      <a:pt x="751" y="694"/>
                    </a:lnTo>
                    <a:lnTo>
                      <a:pt x="822" y="694"/>
                    </a:lnTo>
                    <a:close/>
                  </a:path>
                </a:pathLst>
              </a:custGeom>
              <a:solidFill>
                <a:schemeClr val="tx2">
                  <a:alpha val="5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+mn-ea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6261313" y="1506868"/>
              <a:ext cx="479084" cy="407290"/>
              <a:chOff x="8086770" y="1485428"/>
              <a:chExt cx="479084" cy="407290"/>
            </a:xfrm>
          </p:grpSpPr>
          <p:sp>
            <p:nvSpPr>
              <p:cNvPr id="46" name="Freeform 24"/>
              <p:cNvSpPr/>
              <p:nvPr/>
            </p:nvSpPr>
            <p:spPr bwMode="auto">
              <a:xfrm>
                <a:off x="8086770" y="1485428"/>
                <a:ext cx="479084" cy="407290"/>
              </a:xfrm>
              <a:custGeom>
                <a:avLst/>
                <a:gdLst>
                  <a:gd name="T0" fmla="*/ 0 w 1061"/>
                  <a:gd name="T1" fmla="*/ 0 h 902"/>
                  <a:gd name="T2" fmla="*/ 1028 w 1061"/>
                  <a:gd name="T3" fmla="*/ 902 h 902"/>
                  <a:gd name="T4" fmla="*/ 1061 w 1061"/>
                  <a:gd name="T5" fmla="*/ 866 h 902"/>
                  <a:gd name="T6" fmla="*/ 74 w 1061"/>
                  <a:gd name="T7" fmla="*/ 0 h 902"/>
                  <a:gd name="T8" fmla="*/ 0 w 1061"/>
                  <a:gd name="T9" fmla="*/ 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1" h="902">
                    <a:moveTo>
                      <a:pt x="0" y="0"/>
                    </a:moveTo>
                    <a:lnTo>
                      <a:pt x="1028" y="902"/>
                    </a:lnTo>
                    <a:lnTo>
                      <a:pt x="1061" y="866"/>
                    </a:lnTo>
                    <a:lnTo>
                      <a:pt x="7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alpha val="5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+mn-ea"/>
                </a:endParaRPr>
              </a:p>
            </p:txBody>
          </p:sp>
          <p:sp>
            <p:nvSpPr>
              <p:cNvPr id="47" name="Freeform 26"/>
              <p:cNvSpPr/>
              <p:nvPr/>
            </p:nvSpPr>
            <p:spPr bwMode="auto">
              <a:xfrm>
                <a:off x="8223390" y="1485428"/>
                <a:ext cx="267312" cy="223512"/>
              </a:xfrm>
              <a:custGeom>
                <a:avLst/>
                <a:gdLst>
                  <a:gd name="T0" fmla="*/ 0 w 592"/>
                  <a:gd name="T1" fmla="*/ 0 h 495"/>
                  <a:gd name="T2" fmla="*/ 561 w 592"/>
                  <a:gd name="T3" fmla="*/ 495 h 495"/>
                  <a:gd name="T4" fmla="*/ 592 w 592"/>
                  <a:gd name="T5" fmla="*/ 459 h 495"/>
                  <a:gd name="T6" fmla="*/ 71 w 592"/>
                  <a:gd name="T7" fmla="*/ 0 h 495"/>
                  <a:gd name="T8" fmla="*/ 0 w 592"/>
                  <a:gd name="T9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2" h="495">
                    <a:moveTo>
                      <a:pt x="0" y="0"/>
                    </a:moveTo>
                    <a:lnTo>
                      <a:pt x="561" y="495"/>
                    </a:lnTo>
                    <a:lnTo>
                      <a:pt x="592" y="459"/>
                    </a:lnTo>
                    <a:lnTo>
                      <a:pt x="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5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+mn-ea"/>
                </a:endParaRPr>
              </a:p>
            </p:txBody>
          </p:sp>
          <p:sp>
            <p:nvSpPr>
              <p:cNvPr id="48" name="Freeform 28"/>
              <p:cNvSpPr/>
              <p:nvPr/>
            </p:nvSpPr>
            <p:spPr bwMode="auto">
              <a:xfrm>
                <a:off x="8336518" y="1485428"/>
                <a:ext cx="171559" cy="139726"/>
              </a:xfrm>
              <a:custGeom>
                <a:avLst/>
                <a:gdLst>
                  <a:gd name="T0" fmla="*/ 0 w 415"/>
                  <a:gd name="T1" fmla="*/ 0 h 338"/>
                  <a:gd name="T2" fmla="*/ 384 w 415"/>
                  <a:gd name="T3" fmla="*/ 338 h 338"/>
                  <a:gd name="T4" fmla="*/ 415 w 415"/>
                  <a:gd name="T5" fmla="*/ 303 h 338"/>
                  <a:gd name="T6" fmla="*/ 71 w 415"/>
                  <a:gd name="T7" fmla="*/ 0 h 338"/>
                  <a:gd name="T8" fmla="*/ 0 w 415"/>
                  <a:gd name="T9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38">
                    <a:moveTo>
                      <a:pt x="0" y="0"/>
                    </a:moveTo>
                    <a:lnTo>
                      <a:pt x="384" y="338"/>
                    </a:lnTo>
                    <a:lnTo>
                      <a:pt x="415" y="303"/>
                    </a:lnTo>
                    <a:lnTo>
                      <a:pt x="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alpha val="5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+mn-ea"/>
                </a:endParaRPr>
              </a:p>
            </p:txBody>
          </p:sp>
        </p:grpSp>
      </p:grpSp>
      <p:sp>
        <p:nvSpPr>
          <p:cNvPr id="102" name="TextBox 101"/>
          <p:cNvSpPr txBox="1"/>
          <p:nvPr/>
        </p:nvSpPr>
        <p:spPr>
          <a:xfrm>
            <a:off x="2054268" y="19521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</a:rPr>
              <a:t>租赁</a:t>
            </a:r>
            <a:endParaRPr lang="id-ID" b="1" dirty="0">
              <a:latin typeface="+mn-ea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054268" y="2235034"/>
            <a:ext cx="5924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chemeClr val="tx2"/>
                </a:solidFill>
                <a:latin typeface="+mn-ea"/>
              </a:rPr>
              <a:t>GoatNFT</a:t>
            </a:r>
            <a:r>
              <a:rPr lang="en-US" altLang="zh-CN" sz="1600" dirty="0">
                <a:solidFill>
                  <a:schemeClr val="tx2"/>
                </a:solidFill>
                <a:latin typeface="+mn-ea"/>
              </a:rPr>
              <a:t> </a:t>
            </a:r>
            <a:r>
              <a:rPr lang="zh-CN" altLang="en-US" sz="1600" dirty="0">
                <a:solidFill>
                  <a:schemeClr val="tx2"/>
                </a:solidFill>
                <a:latin typeface="+mn-ea"/>
              </a:rPr>
              <a:t>支持 </a:t>
            </a:r>
            <a:r>
              <a:rPr lang="en-US" altLang="zh-CN" sz="1600" dirty="0">
                <a:solidFill>
                  <a:schemeClr val="tx2"/>
                </a:solidFill>
                <a:latin typeface="+mn-ea"/>
              </a:rPr>
              <a:t>NFT </a:t>
            </a:r>
            <a:r>
              <a:rPr lang="zh-CN" altLang="en-US" sz="1600" dirty="0">
                <a:solidFill>
                  <a:schemeClr val="tx2"/>
                </a:solidFill>
                <a:latin typeface="+mn-ea"/>
              </a:rPr>
              <a:t>的整租，合租和转租。租赁是非永久性占用的方式之一，租赁具有时效性。在时效期间内，承租者拥有 </a:t>
            </a:r>
            <a:r>
              <a:rPr lang="en-US" altLang="zh-CN" sz="1600" dirty="0">
                <a:solidFill>
                  <a:schemeClr val="tx2"/>
                </a:solidFill>
                <a:latin typeface="+mn-ea"/>
              </a:rPr>
              <a:t>NFT </a:t>
            </a:r>
            <a:r>
              <a:rPr lang="zh-CN" altLang="en-US" sz="1600" dirty="0">
                <a:solidFill>
                  <a:schemeClr val="tx2"/>
                </a:solidFill>
                <a:latin typeface="+mn-ea"/>
              </a:rPr>
              <a:t>的所有权，承租者可以利用该所有权进行市场价值的挖掘。租赁到期则自动对 </a:t>
            </a:r>
            <a:r>
              <a:rPr lang="en-US" altLang="zh-CN" sz="1600" dirty="0">
                <a:solidFill>
                  <a:schemeClr val="tx2"/>
                </a:solidFill>
                <a:latin typeface="+mn-ea"/>
              </a:rPr>
              <a:t>NFT </a:t>
            </a:r>
            <a:r>
              <a:rPr lang="zh-CN" altLang="en-US" sz="1600" dirty="0">
                <a:solidFill>
                  <a:schemeClr val="tx2"/>
                </a:solidFill>
                <a:latin typeface="+mn-ea"/>
              </a:rPr>
              <a:t>所有权进行回收</a:t>
            </a:r>
            <a:r>
              <a:rPr lang="en-US" altLang="zh-CN" sz="1600" dirty="0">
                <a:solidFill>
                  <a:schemeClr val="tx2"/>
                </a:solidFill>
                <a:latin typeface="+mn-ea"/>
              </a:rPr>
              <a:t>, NFT </a:t>
            </a:r>
            <a:r>
              <a:rPr lang="zh-CN" altLang="en-US" sz="1600" dirty="0">
                <a:solidFill>
                  <a:schemeClr val="tx2"/>
                </a:solidFill>
                <a:latin typeface="+mn-ea"/>
              </a:rPr>
              <a:t>所有权最终会回滚到铸造者手中，一旦所有权被回收，之前的承租者将立刻失去市场价值挖掘的权利。</a:t>
            </a:r>
            <a:endParaRPr lang="en-US" sz="16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054268" y="41194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</a:rPr>
              <a:t>碎片化</a:t>
            </a:r>
            <a:endParaRPr lang="id-ID" b="1" dirty="0">
              <a:latin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054268" y="4421816"/>
            <a:ext cx="5620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tx2"/>
                </a:solidFill>
                <a:latin typeface="+mn-ea"/>
              </a:rPr>
              <a:t>GoatNFT</a:t>
            </a:r>
            <a:r>
              <a:rPr lang="en-US" altLang="zh-CN" sz="1600" dirty="0">
                <a:solidFill>
                  <a:schemeClr val="tx2"/>
                </a:solidFill>
                <a:latin typeface="+mn-ea"/>
              </a:rPr>
              <a:t> </a:t>
            </a:r>
            <a:r>
              <a:rPr lang="zh-CN" altLang="en-US" sz="1600" dirty="0">
                <a:solidFill>
                  <a:schemeClr val="tx2"/>
                </a:solidFill>
                <a:latin typeface="+mn-ea"/>
              </a:rPr>
              <a:t>支持 </a:t>
            </a:r>
            <a:r>
              <a:rPr lang="en-US" altLang="zh-CN" sz="1600" dirty="0">
                <a:solidFill>
                  <a:schemeClr val="tx2"/>
                </a:solidFill>
                <a:latin typeface="+mn-ea"/>
              </a:rPr>
              <a:t>NFT </a:t>
            </a:r>
            <a:r>
              <a:rPr lang="zh-CN" altLang="en-US" sz="1600" dirty="0">
                <a:solidFill>
                  <a:schemeClr val="tx2"/>
                </a:solidFill>
                <a:latin typeface="+mn-ea"/>
              </a:rPr>
              <a:t>碎片化。平台将会根据 </a:t>
            </a:r>
            <a:r>
              <a:rPr lang="en-US" altLang="zh-CN" sz="1600" dirty="0">
                <a:solidFill>
                  <a:schemeClr val="tx2"/>
                </a:solidFill>
                <a:latin typeface="+mn-ea"/>
              </a:rPr>
              <a:t>NFT </a:t>
            </a:r>
            <a:r>
              <a:rPr lang="zh-CN" altLang="en-US" sz="1600" dirty="0">
                <a:solidFill>
                  <a:schemeClr val="tx2"/>
                </a:solidFill>
                <a:latin typeface="+mn-ea"/>
              </a:rPr>
              <a:t>自动生成一个代币合约，</a:t>
            </a:r>
            <a:r>
              <a:rPr lang="en-US" altLang="zh-CN" sz="1600" dirty="0">
                <a:solidFill>
                  <a:schemeClr val="tx2"/>
                </a:solidFill>
                <a:latin typeface="+mn-ea"/>
              </a:rPr>
              <a:t>NFT </a:t>
            </a:r>
            <a:r>
              <a:rPr lang="zh-CN" altLang="en-US" sz="1600" dirty="0">
                <a:solidFill>
                  <a:schemeClr val="tx2"/>
                </a:solidFill>
                <a:latin typeface="+mn-ea"/>
              </a:rPr>
              <a:t>所有权将按照代币数量进行平分。碎片化是永久性占有的方式，只要持有 </a:t>
            </a:r>
            <a:r>
              <a:rPr lang="en-US" altLang="zh-CN" sz="1600" dirty="0">
                <a:solidFill>
                  <a:schemeClr val="tx2"/>
                </a:solidFill>
                <a:latin typeface="+mn-ea"/>
              </a:rPr>
              <a:t>NFT </a:t>
            </a:r>
            <a:r>
              <a:rPr lang="zh-CN" altLang="en-US" sz="1600" dirty="0">
                <a:solidFill>
                  <a:schemeClr val="tx2"/>
                </a:solidFill>
                <a:latin typeface="+mn-ea"/>
              </a:rPr>
              <a:t>代币，则拥有 </a:t>
            </a:r>
            <a:r>
              <a:rPr lang="en-US" altLang="zh-CN" sz="1600" dirty="0">
                <a:solidFill>
                  <a:schemeClr val="tx2"/>
                </a:solidFill>
                <a:latin typeface="+mn-ea"/>
              </a:rPr>
              <a:t>NFT </a:t>
            </a:r>
            <a:r>
              <a:rPr lang="zh-CN" altLang="en-US" sz="1600" dirty="0">
                <a:solidFill>
                  <a:schemeClr val="tx2"/>
                </a:solidFill>
                <a:latin typeface="+mn-ea"/>
              </a:rPr>
              <a:t>部分所有权。</a:t>
            </a:r>
            <a:endParaRPr lang="en-US" sz="1600" b="1" dirty="0">
              <a:solidFill>
                <a:schemeClr val="tx2"/>
              </a:solidFill>
              <a:latin typeface="+mn-ea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1563198" y="2040928"/>
            <a:ext cx="359116" cy="516124"/>
            <a:chOff x="-3175" y="-3175"/>
            <a:chExt cx="341313" cy="490538"/>
          </a:xfrm>
          <a:solidFill>
            <a:schemeClr val="accent2"/>
          </a:solidFill>
        </p:grpSpPr>
        <p:sp>
          <p:nvSpPr>
            <p:cNvPr id="114" name="Freeform 16"/>
            <p:cNvSpPr>
              <a:spLocks noEditPoints="1"/>
            </p:cNvSpPr>
            <p:nvPr/>
          </p:nvSpPr>
          <p:spPr bwMode="auto">
            <a:xfrm>
              <a:off x="-3175" y="-3175"/>
              <a:ext cx="341313" cy="490538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115" name="Freeform 17"/>
            <p:cNvSpPr/>
            <p:nvPr/>
          </p:nvSpPr>
          <p:spPr bwMode="auto">
            <a:xfrm>
              <a:off x="73025" y="73025"/>
              <a:ext cx="101600" cy="100013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1466270" y="4321460"/>
            <a:ext cx="552973" cy="507476"/>
            <a:chOff x="9780588" y="2543175"/>
            <a:chExt cx="752475" cy="690563"/>
          </a:xfrm>
          <a:solidFill>
            <a:schemeClr val="accent1"/>
          </a:solidFill>
        </p:grpSpPr>
        <p:sp>
          <p:nvSpPr>
            <p:cNvPr id="118" name="Freeform 22"/>
            <p:cNvSpPr/>
            <p:nvPr/>
          </p:nvSpPr>
          <p:spPr bwMode="auto">
            <a:xfrm>
              <a:off x="9874251" y="2643188"/>
              <a:ext cx="179388" cy="254000"/>
            </a:xfrm>
            <a:custGeom>
              <a:avLst/>
              <a:gdLst>
                <a:gd name="T0" fmla="*/ 13 w 29"/>
                <a:gd name="T1" fmla="*/ 41 h 41"/>
                <a:gd name="T2" fmla="*/ 12 w 29"/>
                <a:gd name="T3" fmla="*/ 41 h 41"/>
                <a:gd name="T4" fmla="*/ 0 w 29"/>
                <a:gd name="T5" fmla="*/ 22 h 41"/>
                <a:gd name="T6" fmla="*/ 21 w 29"/>
                <a:gd name="T7" fmla="*/ 0 h 41"/>
                <a:gd name="T8" fmla="*/ 28 w 29"/>
                <a:gd name="T9" fmla="*/ 1 h 41"/>
                <a:gd name="T10" fmla="*/ 29 w 29"/>
                <a:gd name="T11" fmla="*/ 3 h 41"/>
                <a:gd name="T12" fmla="*/ 26 w 29"/>
                <a:gd name="T13" fmla="*/ 5 h 41"/>
                <a:gd name="T14" fmla="*/ 21 w 29"/>
                <a:gd name="T15" fmla="*/ 4 h 41"/>
                <a:gd name="T16" fmla="*/ 4 w 29"/>
                <a:gd name="T17" fmla="*/ 22 h 41"/>
                <a:gd name="T18" fmla="*/ 14 w 29"/>
                <a:gd name="T19" fmla="*/ 37 h 41"/>
                <a:gd name="T20" fmla="*/ 14 w 29"/>
                <a:gd name="T21" fmla="*/ 40 h 41"/>
                <a:gd name="T22" fmla="*/ 13 w 29"/>
                <a:gd name="T2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41">
                  <a:moveTo>
                    <a:pt x="13" y="41"/>
                  </a:moveTo>
                  <a:cubicBezTo>
                    <a:pt x="12" y="41"/>
                    <a:pt x="12" y="41"/>
                    <a:pt x="12" y="41"/>
                  </a:cubicBezTo>
                  <a:cubicBezTo>
                    <a:pt x="4" y="37"/>
                    <a:pt x="0" y="30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23" y="0"/>
                    <a:pt x="25" y="0"/>
                    <a:pt x="28" y="1"/>
                  </a:cubicBezTo>
                  <a:cubicBezTo>
                    <a:pt x="29" y="1"/>
                    <a:pt x="29" y="2"/>
                    <a:pt x="29" y="3"/>
                  </a:cubicBezTo>
                  <a:cubicBezTo>
                    <a:pt x="29" y="4"/>
                    <a:pt x="27" y="5"/>
                    <a:pt x="26" y="5"/>
                  </a:cubicBezTo>
                  <a:cubicBezTo>
                    <a:pt x="25" y="4"/>
                    <a:pt x="23" y="4"/>
                    <a:pt x="21" y="4"/>
                  </a:cubicBezTo>
                  <a:cubicBezTo>
                    <a:pt x="12" y="4"/>
                    <a:pt x="4" y="12"/>
                    <a:pt x="4" y="22"/>
                  </a:cubicBezTo>
                  <a:cubicBezTo>
                    <a:pt x="4" y="28"/>
                    <a:pt x="8" y="34"/>
                    <a:pt x="14" y="37"/>
                  </a:cubicBezTo>
                  <a:cubicBezTo>
                    <a:pt x="14" y="38"/>
                    <a:pt x="15" y="39"/>
                    <a:pt x="14" y="40"/>
                  </a:cubicBezTo>
                  <a:cubicBezTo>
                    <a:pt x="14" y="41"/>
                    <a:pt x="13" y="41"/>
                    <a:pt x="13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119" name="Freeform 23"/>
            <p:cNvSpPr>
              <a:spLocks noEditPoints="1"/>
            </p:cNvSpPr>
            <p:nvPr/>
          </p:nvSpPr>
          <p:spPr bwMode="auto">
            <a:xfrm>
              <a:off x="9780588" y="2543175"/>
              <a:ext cx="752475" cy="690563"/>
            </a:xfrm>
            <a:custGeom>
              <a:avLst/>
              <a:gdLst>
                <a:gd name="T0" fmla="*/ 85 w 121"/>
                <a:gd name="T1" fmla="*/ 0 h 111"/>
                <a:gd name="T2" fmla="*/ 61 w 121"/>
                <a:gd name="T3" fmla="*/ 11 h 111"/>
                <a:gd name="T4" fmla="*/ 37 w 121"/>
                <a:gd name="T5" fmla="*/ 0 h 111"/>
                <a:gd name="T6" fmla="*/ 0 w 121"/>
                <a:gd name="T7" fmla="*/ 37 h 111"/>
                <a:gd name="T8" fmla="*/ 10 w 121"/>
                <a:gd name="T9" fmla="*/ 62 h 111"/>
                <a:gd name="T10" fmla="*/ 58 w 121"/>
                <a:gd name="T11" fmla="*/ 109 h 111"/>
                <a:gd name="T12" fmla="*/ 61 w 121"/>
                <a:gd name="T13" fmla="*/ 111 h 111"/>
                <a:gd name="T14" fmla="*/ 63 w 121"/>
                <a:gd name="T15" fmla="*/ 109 h 111"/>
                <a:gd name="T16" fmla="*/ 112 w 121"/>
                <a:gd name="T17" fmla="*/ 62 h 111"/>
                <a:gd name="T18" fmla="*/ 121 w 121"/>
                <a:gd name="T19" fmla="*/ 37 h 111"/>
                <a:gd name="T20" fmla="*/ 85 w 121"/>
                <a:gd name="T21" fmla="*/ 0 h 111"/>
                <a:gd name="T22" fmla="*/ 106 w 121"/>
                <a:gd name="T23" fmla="*/ 57 h 111"/>
                <a:gd name="T24" fmla="*/ 61 w 121"/>
                <a:gd name="T25" fmla="*/ 101 h 111"/>
                <a:gd name="T26" fmla="*/ 16 w 121"/>
                <a:gd name="T27" fmla="*/ 57 h 111"/>
                <a:gd name="T28" fmla="*/ 8 w 121"/>
                <a:gd name="T29" fmla="*/ 37 h 111"/>
                <a:gd name="T30" fmla="*/ 37 w 121"/>
                <a:gd name="T31" fmla="*/ 8 h 111"/>
                <a:gd name="T32" fmla="*/ 58 w 121"/>
                <a:gd name="T33" fmla="*/ 19 h 111"/>
                <a:gd name="T34" fmla="*/ 61 w 121"/>
                <a:gd name="T35" fmla="*/ 21 h 111"/>
                <a:gd name="T36" fmla="*/ 64 w 121"/>
                <a:gd name="T37" fmla="*/ 19 h 111"/>
                <a:gd name="T38" fmla="*/ 85 w 121"/>
                <a:gd name="T39" fmla="*/ 8 h 111"/>
                <a:gd name="T40" fmla="*/ 113 w 121"/>
                <a:gd name="T41" fmla="*/ 37 h 111"/>
                <a:gd name="T42" fmla="*/ 106 w 121"/>
                <a:gd name="T43" fmla="*/ 5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1" h="111">
                  <a:moveTo>
                    <a:pt x="85" y="0"/>
                  </a:moveTo>
                  <a:cubicBezTo>
                    <a:pt x="75" y="0"/>
                    <a:pt x="67" y="5"/>
                    <a:pt x="61" y="11"/>
                  </a:cubicBezTo>
                  <a:cubicBezTo>
                    <a:pt x="55" y="5"/>
                    <a:pt x="47" y="0"/>
                    <a:pt x="37" y="0"/>
                  </a:cubicBezTo>
                  <a:cubicBezTo>
                    <a:pt x="17" y="0"/>
                    <a:pt x="0" y="16"/>
                    <a:pt x="0" y="37"/>
                  </a:cubicBezTo>
                  <a:cubicBezTo>
                    <a:pt x="0" y="46"/>
                    <a:pt x="4" y="55"/>
                    <a:pt x="10" y="62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9" y="110"/>
                    <a:pt x="60" y="111"/>
                    <a:pt x="61" y="111"/>
                  </a:cubicBezTo>
                  <a:cubicBezTo>
                    <a:pt x="62" y="111"/>
                    <a:pt x="63" y="110"/>
                    <a:pt x="63" y="109"/>
                  </a:cubicBezTo>
                  <a:cubicBezTo>
                    <a:pt x="112" y="62"/>
                    <a:pt x="112" y="62"/>
                    <a:pt x="112" y="62"/>
                  </a:cubicBezTo>
                  <a:cubicBezTo>
                    <a:pt x="118" y="55"/>
                    <a:pt x="121" y="46"/>
                    <a:pt x="121" y="37"/>
                  </a:cubicBezTo>
                  <a:cubicBezTo>
                    <a:pt x="121" y="16"/>
                    <a:pt x="105" y="0"/>
                    <a:pt x="85" y="0"/>
                  </a:cubicBezTo>
                  <a:close/>
                  <a:moveTo>
                    <a:pt x="106" y="57"/>
                  </a:moveTo>
                  <a:cubicBezTo>
                    <a:pt x="61" y="101"/>
                    <a:pt x="61" y="101"/>
                    <a:pt x="61" y="101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1" y="51"/>
                    <a:pt x="8" y="44"/>
                    <a:pt x="8" y="37"/>
                  </a:cubicBezTo>
                  <a:cubicBezTo>
                    <a:pt x="8" y="21"/>
                    <a:pt x="21" y="8"/>
                    <a:pt x="37" y="8"/>
                  </a:cubicBezTo>
                  <a:cubicBezTo>
                    <a:pt x="46" y="8"/>
                    <a:pt x="54" y="15"/>
                    <a:pt x="58" y="19"/>
                  </a:cubicBezTo>
                  <a:cubicBezTo>
                    <a:pt x="59" y="20"/>
                    <a:pt x="60" y="21"/>
                    <a:pt x="61" y="21"/>
                  </a:cubicBezTo>
                  <a:cubicBezTo>
                    <a:pt x="62" y="21"/>
                    <a:pt x="63" y="20"/>
                    <a:pt x="64" y="19"/>
                  </a:cubicBezTo>
                  <a:cubicBezTo>
                    <a:pt x="68" y="15"/>
                    <a:pt x="76" y="8"/>
                    <a:pt x="85" y="8"/>
                  </a:cubicBezTo>
                  <a:cubicBezTo>
                    <a:pt x="101" y="8"/>
                    <a:pt x="113" y="21"/>
                    <a:pt x="113" y="37"/>
                  </a:cubicBezTo>
                  <a:cubicBezTo>
                    <a:pt x="113" y="44"/>
                    <a:pt x="111" y="51"/>
                    <a:pt x="106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5746" y="6310795"/>
            <a:ext cx="2120900" cy="431800"/>
          </a:xfrm>
          <a:prstGeom prst="rect">
            <a:avLst/>
          </a:prstGeom>
        </p:spPr>
      </p:pic>
      <p:sp>
        <p:nvSpPr>
          <p:cNvPr id="52" name="Text Box 51"/>
          <p:cNvSpPr txBox="1"/>
          <p:nvPr/>
        </p:nvSpPr>
        <p:spPr>
          <a:xfrm>
            <a:off x="5042535" y="6496685"/>
            <a:ext cx="18903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600"/>
              <a:t>https://goatnft.io</a:t>
            </a: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102" grpId="0"/>
      <p:bldP spid="103" grpId="0"/>
      <p:bldP spid="106" grpId="0"/>
      <p:bldP spid="10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3354-35A3-4475-B622-72BE953716D5}" type="slidenum">
              <a:rPr lang="id-ID" smtClean="0">
                <a:latin typeface="+mn-ea"/>
              </a:rPr>
            </a:fld>
            <a:endParaRPr lang="id-ID">
              <a:latin typeface="+mn-ea"/>
            </a:endParaRPr>
          </a:p>
        </p:txBody>
      </p:sp>
      <p:grpSp>
        <p:nvGrpSpPr>
          <p:cNvPr id="411" name="Group 410"/>
          <p:cNvGrpSpPr/>
          <p:nvPr/>
        </p:nvGrpSpPr>
        <p:grpSpPr>
          <a:xfrm>
            <a:off x="5400880" y="2743198"/>
            <a:ext cx="1389413" cy="1389413"/>
            <a:chOff x="5400880" y="2743198"/>
            <a:chExt cx="1389413" cy="1389413"/>
          </a:xfrm>
        </p:grpSpPr>
        <p:sp>
          <p:nvSpPr>
            <p:cNvPr id="380" name="TextBox 379"/>
            <p:cNvSpPr txBox="1"/>
            <p:nvPr/>
          </p:nvSpPr>
          <p:spPr>
            <a:xfrm>
              <a:off x="5644183" y="2942924"/>
              <a:ext cx="90281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tx2"/>
                  </a:solidFill>
                  <a:latin typeface="+mn-ea"/>
                </a:rPr>
                <a:t>价值</a:t>
              </a:r>
              <a:endParaRPr lang="en-US" altLang="zh-CN" sz="2800" b="1" dirty="0" smtClean="0">
                <a:solidFill>
                  <a:schemeClr val="tx2"/>
                </a:solidFill>
                <a:latin typeface="+mn-ea"/>
              </a:endParaRPr>
            </a:p>
            <a:p>
              <a:pPr algn="ctr"/>
              <a:r>
                <a:rPr lang="zh-CN" altLang="en-US" sz="2800" b="1" dirty="0" smtClean="0">
                  <a:solidFill>
                    <a:schemeClr val="tx2"/>
                  </a:solidFill>
                  <a:latin typeface="+mn-ea"/>
                </a:rPr>
                <a:t>发现</a:t>
              </a:r>
              <a:endParaRPr lang="id-ID" sz="2800" b="1" dirty="0">
                <a:solidFill>
                  <a:schemeClr val="tx2"/>
                </a:solidFill>
                <a:latin typeface="+mn-ea"/>
              </a:endParaRPr>
            </a:p>
          </p:txBody>
        </p:sp>
        <p:sp>
          <p:nvSpPr>
            <p:cNvPr id="384" name="Oval 383"/>
            <p:cNvSpPr/>
            <p:nvPr/>
          </p:nvSpPr>
          <p:spPr>
            <a:xfrm>
              <a:off x="5400880" y="2743198"/>
              <a:ext cx="1389413" cy="1389413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+mn-ea"/>
              </a:endParaRPr>
            </a:p>
          </p:txBody>
        </p:sp>
      </p:grpSp>
      <p:sp>
        <p:nvSpPr>
          <p:cNvPr id="379" name="Oval 378"/>
          <p:cNvSpPr/>
          <p:nvPr/>
        </p:nvSpPr>
        <p:spPr>
          <a:xfrm>
            <a:off x="5616923" y="638392"/>
            <a:ext cx="957326" cy="95732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cxnSp>
        <p:nvCxnSpPr>
          <p:cNvPr id="382" name="Straight Connector 381"/>
          <p:cNvCxnSpPr/>
          <p:nvPr/>
        </p:nvCxnSpPr>
        <p:spPr>
          <a:xfrm flipV="1">
            <a:off x="6095586" y="1739153"/>
            <a:ext cx="0" cy="887506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Oval 386"/>
          <p:cNvSpPr/>
          <p:nvPr/>
        </p:nvSpPr>
        <p:spPr>
          <a:xfrm rot="10800000">
            <a:off x="5616923" y="5242527"/>
            <a:ext cx="957326" cy="95732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cxnSp>
        <p:nvCxnSpPr>
          <p:cNvPr id="388" name="Straight Connector 387"/>
          <p:cNvCxnSpPr/>
          <p:nvPr/>
        </p:nvCxnSpPr>
        <p:spPr>
          <a:xfrm rot="10800000" flipV="1">
            <a:off x="6095586" y="4211586"/>
            <a:ext cx="0" cy="887506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Oval 394"/>
          <p:cNvSpPr/>
          <p:nvPr/>
        </p:nvSpPr>
        <p:spPr>
          <a:xfrm rot="5400000">
            <a:off x="7910026" y="2985281"/>
            <a:ext cx="957326" cy="95732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cxnSp>
        <p:nvCxnSpPr>
          <p:cNvPr id="396" name="Straight Connector 395"/>
          <p:cNvCxnSpPr/>
          <p:nvPr/>
        </p:nvCxnSpPr>
        <p:spPr>
          <a:xfrm rot="5400000" flipV="1">
            <a:off x="7322838" y="3020191"/>
            <a:ext cx="0" cy="887506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Oval 392"/>
          <p:cNvSpPr/>
          <p:nvPr/>
        </p:nvSpPr>
        <p:spPr>
          <a:xfrm rot="16200000">
            <a:off x="3305891" y="2985281"/>
            <a:ext cx="957326" cy="95732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cxnSp>
        <p:nvCxnSpPr>
          <p:cNvPr id="394" name="Straight Connector 393"/>
          <p:cNvCxnSpPr/>
          <p:nvPr/>
        </p:nvCxnSpPr>
        <p:spPr>
          <a:xfrm rot="16200000" flipV="1">
            <a:off x="4850405" y="3020191"/>
            <a:ext cx="0" cy="887506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Oval 401"/>
          <p:cNvSpPr/>
          <p:nvPr/>
        </p:nvSpPr>
        <p:spPr>
          <a:xfrm rot="2700000">
            <a:off x="7253696" y="1348511"/>
            <a:ext cx="957326" cy="95732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cxnSp>
        <p:nvCxnSpPr>
          <p:cNvPr id="403" name="Straight Connector 402"/>
          <p:cNvCxnSpPr/>
          <p:nvPr/>
        </p:nvCxnSpPr>
        <p:spPr>
          <a:xfrm rot="2700000" flipV="1">
            <a:off x="6978688" y="2137091"/>
            <a:ext cx="0" cy="887506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Oval 399"/>
          <p:cNvSpPr/>
          <p:nvPr/>
        </p:nvSpPr>
        <p:spPr>
          <a:xfrm rot="13500000">
            <a:off x="3998080" y="4604126"/>
            <a:ext cx="957326" cy="95732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cxnSp>
        <p:nvCxnSpPr>
          <p:cNvPr id="401" name="Straight Connector 400"/>
          <p:cNvCxnSpPr/>
          <p:nvPr/>
        </p:nvCxnSpPr>
        <p:spPr>
          <a:xfrm rot="13500000" flipV="1">
            <a:off x="5230414" y="3885366"/>
            <a:ext cx="0" cy="887506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Oval 408"/>
          <p:cNvSpPr/>
          <p:nvPr/>
        </p:nvSpPr>
        <p:spPr>
          <a:xfrm rot="8100000">
            <a:off x="7244731" y="4648947"/>
            <a:ext cx="957326" cy="95732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cxnSp>
        <p:nvCxnSpPr>
          <p:cNvPr id="410" name="Straight Connector 409"/>
          <p:cNvCxnSpPr/>
          <p:nvPr/>
        </p:nvCxnSpPr>
        <p:spPr>
          <a:xfrm rot="8100000" flipV="1">
            <a:off x="6969723" y="3930187"/>
            <a:ext cx="0" cy="887506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Oval 406"/>
          <p:cNvSpPr/>
          <p:nvPr/>
        </p:nvSpPr>
        <p:spPr>
          <a:xfrm rot="18900000">
            <a:off x="3989115" y="1393332"/>
            <a:ext cx="957326" cy="95732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cxnSp>
        <p:nvCxnSpPr>
          <p:cNvPr id="408" name="Straight Connector 407"/>
          <p:cNvCxnSpPr/>
          <p:nvPr/>
        </p:nvCxnSpPr>
        <p:spPr>
          <a:xfrm rot="18900000" flipV="1">
            <a:off x="5221449" y="2181912"/>
            <a:ext cx="0" cy="887506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TextBox 411"/>
          <p:cNvSpPr txBox="1"/>
          <p:nvPr/>
        </p:nvSpPr>
        <p:spPr>
          <a:xfrm>
            <a:off x="6612986" y="91669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+mn-ea"/>
              </a:rPr>
              <a:t>定量定价</a:t>
            </a:r>
            <a:endParaRPr lang="id-ID" sz="1400" dirty="0">
              <a:solidFill>
                <a:schemeClr val="tx2"/>
              </a:solidFill>
              <a:latin typeface="+mn-ea"/>
            </a:endParaRPr>
          </a:p>
        </p:txBody>
      </p:sp>
      <p:grpSp>
        <p:nvGrpSpPr>
          <p:cNvPr id="418" name="Group 417"/>
          <p:cNvGrpSpPr/>
          <p:nvPr/>
        </p:nvGrpSpPr>
        <p:grpSpPr>
          <a:xfrm>
            <a:off x="5924930" y="871787"/>
            <a:ext cx="341312" cy="490537"/>
            <a:chOff x="9132888" y="2062163"/>
            <a:chExt cx="341312" cy="490537"/>
          </a:xfrm>
          <a:solidFill>
            <a:schemeClr val="tx2"/>
          </a:solidFill>
        </p:grpSpPr>
        <p:sp>
          <p:nvSpPr>
            <p:cNvPr id="416" name="Freeform 326"/>
            <p:cNvSpPr>
              <a:spLocks noEditPoints="1"/>
            </p:cNvSpPr>
            <p:nvPr/>
          </p:nvSpPr>
          <p:spPr bwMode="auto">
            <a:xfrm>
              <a:off x="9132888" y="2062163"/>
              <a:ext cx="341312" cy="490537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417" name="Freeform 327"/>
            <p:cNvSpPr/>
            <p:nvPr/>
          </p:nvSpPr>
          <p:spPr bwMode="auto">
            <a:xfrm>
              <a:off x="9209088" y="2138363"/>
              <a:ext cx="101600" cy="100012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</p:grpSp>
      <p:grpSp>
        <p:nvGrpSpPr>
          <p:cNvPr id="447" name="Group 446"/>
          <p:cNvGrpSpPr/>
          <p:nvPr/>
        </p:nvGrpSpPr>
        <p:grpSpPr>
          <a:xfrm>
            <a:off x="7550357" y="4886310"/>
            <a:ext cx="346075" cy="482600"/>
            <a:chOff x="6924675" y="5064125"/>
            <a:chExt cx="346075" cy="482600"/>
          </a:xfrm>
          <a:solidFill>
            <a:schemeClr val="tx2"/>
          </a:solidFill>
        </p:grpSpPr>
        <p:sp>
          <p:nvSpPr>
            <p:cNvPr id="425" name="Freeform 331"/>
            <p:cNvSpPr>
              <a:spLocks noEditPoints="1"/>
            </p:cNvSpPr>
            <p:nvPr/>
          </p:nvSpPr>
          <p:spPr bwMode="auto">
            <a:xfrm>
              <a:off x="6924675" y="5064125"/>
              <a:ext cx="346075" cy="482600"/>
            </a:xfrm>
            <a:custGeom>
              <a:avLst/>
              <a:gdLst>
                <a:gd name="T0" fmla="*/ 68 w 92"/>
                <a:gd name="T1" fmla="*/ 36 h 128"/>
                <a:gd name="T2" fmla="*/ 60 w 92"/>
                <a:gd name="T3" fmla="*/ 56 h 128"/>
                <a:gd name="T4" fmla="*/ 44 w 92"/>
                <a:gd name="T5" fmla="*/ 20 h 128"/>
                <a:gd name="T6" fmla="*/ 36 w 92"/>
                <a:gd name="T7" fmla="*/ 44 h 128"/>
                <a:gd name="T8" fmla="*/ 4 w 92"/>
                <a:gd name="T9" fmla="*/ 0 h 128"/>
                <a:gd name="T10" fmla="*/ 0 w 92"/>
                <a:gd name="T11" fmla="*/ 92 h 128"/>
                <a:gd name="T12" fmla="*/ 40 w 92"/>
                <a:gd name="T13" fmla="*/ 128 h 128"/>
                <a:gd name="T14" fmla="*/ 86 w 92"/>
                <a:gd name="T15" fmla="*/ 100 h 128"/>
                <a:gd name="T16" fmla="*/ 68 w 92"/>
                <a:gd name="T17" fmla="*/ 36 h 128"/>
                <a:gd name="T18" fmla="*/ 79 w 92"/>
                <a:gd name="T19" fmla="*/ 98 h 128"/>
                <a:gd name="T20" fmla="*/ 40 w 92"/>
                <a:gd name="T21" fmla="*/ 120 h 128"/>
                <a:gd name="T22" fmla="*/ 8 w 92"/>
                <a:gd name="T23" fmla="*/ 92 h 128"/>
                <a:gd name="T24" fmla="*/ 12 w 92"/>
                <a:gd name="T25" fmla="*/ 63 h 128"/>
                <a:gd name="T26" fmla="*/ 16 w 92"/>
                <a:gd name="T27" fmla="*/ 23 h 128"/>
                <a:gd name="T28" fmla="*/ 33 w 92"/>
                <a:gd name="T29" fmla="*/ 63 h 128"/>
                <a:gd name="T30" fmla="*/ 47 w 92"/>
                <a:gd name="T31" fmla="*/ 39 h 128"/>
                <a:gd name="T32" fmla="*/ 52 w 92"/>
                <a:gd name="T33" fmla="*/ 76 h 128"/>
                <a:gd name="T34" fmla="*/ 71 w 92"/>
                <a:gd name="T35" fmla="*/ 54 h 128"/>
                <a:gd name="T36" fmla="*/ 79 w 92"/>
                <a:gd name="T37" fmla="*/ 9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28">
                  <a:moveTo>
                    <a:pt x="68" y="36"/>
                  </a:moveTo>
                  <a:cubicBezTo>
                    <a:pt x="68" y="47"/>
                    <a:pt x="60" y="56"/>
                    <a:pt x="60" y="56"/>
                  </a:cubicBezTo>
                  <a:cubicBezTo>
                    <a:pt x="60" y="36"/>
                    <a:pt x="44" y="20"/>
                    <a:pt x="44" y="20"/>
                  </a:cubicBezTo>
                  <a:cubicBezTo>
                    <a:pt x="44" y="20"/>
                    <a:pt x="44" y="32"/>
                    <a:pt x="36" y="44"/>
                  </a:cubicBezTo>
                  <a:cubicBezTo>
                    <a:pt x="28" y="16"/>
                    <a:pt x="4" y="0"/>
                    <a:pt x="4" y="0"/>
                  </a:cubicBezTo>
                  <a:cubicBezTo>
                    <a:pt x="16" y="44"/>
                    <a:pt x="0" y="60"/>
                    <a:pt x="0" y="92"/>
                  </a:cubicBezTo>
                  <a:cubicBezTo>
                    <a:pt x="0" y="110"/>
                    <a:pt x="16" y="128"/>
                    <a:pt x="40" y="128"/>
                  </a:cubicBezTo>
                  <a:cubicBezTo>
                    <a:pt x="76" y="128"/>
                    <a:pt x="83" y="115"/>
                    <a:pt x="86" y="100"/>
                  </a:cubicBezTo>
                  <a:cubicBezTo>
                    <a:pt x="92" y="80"/>
                    <a:pt x="84" y="56"/>
                    <a:pt x="68" y="36"/>
                  </a:cubicBezTo>
                  <a:close/>
                  <a:moveTo>
                    <a:pt x="79" y="98"/>
                  </a:moveTo>
                  <a:cubicBezTo>
                    <a:pt x="76" y="108"/>
                    <a:pt x="73" y="120"/>
                    <a:pt x="40" y="120"/>
                  </a:cubicBezTo>
                  <a:cubicBezTo>
                    <a:pt x="20" y="120"/>
                    <a:pt x="8" y="106"/>
                    <a:pt x="8" y="92"/>
                  </a:cubicBezTo>
                  <a:cubicBezTo>
                    <a:pt x="8" y="81"/>
                    <a:pt x="10" y="72"/>
                    <a:pt x="12" y="63"/>
                  </a:cubicBezTo>
                  <a:cubicBezTo>
                    <a:pt x="15" y="51"/>
                    <a:pt x="17" y="39"/>
                    <a:pt x="16" y="23"/>
                  </a:cubicBezTo>
                  <a:cubicBezTo>
                    <a:pt x="29" y="40"/>
                    <a:pt x="33" y="63"/>
                    <a:pt x="33" y="63"/>
                  </a:cubicBezTo>
                  <a:cubicBezTo>
                    <a:pt x="33" y="63"/>
                    <a:pt x="44" y="47"/>
                    <a:pt x="47" y="39"/>
                  </a:cubicBezTo>
                  <a:cubicBezTo>
                    <a:pt x="50" y="44"/>
                    <a:pt x="52" y="60"/>
                    <a:pt x="52" y="76"/>
                  </a:cubicBezTo>
                  <a:cubicBezTo>
                    <a:pt x="52" y="76"/>
                    <a:pt x="63" y="67"/>
                    <a:pt x="71" y="54"/>
                  </a:cubicBezTo>
                  <a:cubicBezTo>
                    <a:pt x="79" y="69"/>
                    <a:pt x="82" y="85"/>
                    <a:pt x="79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426" name="Freeform 332"/>
            <p:cNvSpPr/>
            <p:nvPr/>
          </p:nvSpPr>
          <p:spPr bwMode="auto">
            <a:xfrm>
              <a:off x="6981825" y="5272088"/>
              <a:ext cx="214313" cy="173038"/>
            </a:xfrm>
            <a:custGeom>
              <a:avLst/>
              <a:gdLst>
                <a:gd name="T0" fmla="*/ 55 w 57"/>
                <a:gd name="T1" fmla="*/ 12 h 46"/>
                <a:gd name="T2" fmla="*/ 51 w 57"/>
                <a:gd name="T3" fmla="*/ 16 h 46"/>
                <a:gd name="T4" fmla="*/ 32 w 57"/>
                <a:gd name="T5" fmla="*/ 31 h 46"/>
                <a:gd name="T6" fmla="*/ 30 w 57"/>
                <a:gd name="T7" fmla="*/ 14 h 46"/>
                <a:gd name="T8" fmla="*/ 30 w 57"/>
                <a:gd name="T9" fmla="*/ 7 h 46"/>
                <a:gd name="T10" fmla="*/ 24 w 57"/>
                <a:gd name="T11" fmla="*/ 16 h 46"/>
                <a:gd name="T12" fmla="*/ 17 w 57"/>
                <a:gd name="T13" fmla="*/ 26 h 46"/>
                <a:gd name="T14" fmla="*/ 9 w 57"/>
                <a:gd name="T15" fmla="*/ 5 h 46"/>
                <a:gd name="T16" fmla="*/ 7 w 57"/>
                <a:gd name="T17" fmla="*/ 0 h 46"/>
                <a:gd name="T18" fmla="*/ 5 w 57"/>
                <a:gd name="T19" fmla="*/ 6 h 46"/>
                <a:gd name="T20" fmla="*/ 0 w 57"/>
                <a:gd name="T21" fmla="*/ 40 h 46"/>
                <a:gd name="T22" fmla="*/ 2 w 57"/>
                <a:gd name="T23" fmla="*/ 42 h 46"/>
                <a:gd name="T24" fmla="*/ 4 w 57"/>
                <a:gd name="T25" fmla="*/ 40 h 46"/>
                <a:gd name="T26" fmla="*/ 7 w 57"/>
                <a:gd name="T27" fmla="*/ 12 h 46"/>
                <a:gd name="T28" fmla="*/ 15 w 57"/>
                <a:gd name="T29" fmla="*/ 31 h 46"/>
                <a:gd name="T30" fmla="*/ 16 w 57"/>
                <a:gd name="T31" fmla="*/ 34 h 46"/>
                <a:gd name="T32" fmla="*/ 18 w 57"/>
                <a:gd name="T33" fmla="*/ 31 h 46"/>
                <a:gd name="T34" fmla="*/ 26 w 57"/>
                <a:gd name="T35" fmla="*/ 20 h 46"/>
                <a:gd name="T36" fmla="*/ 29 w 57"/>
                <a:gd name="T37" fmla="*/ 34 h 46"/>
                <a:gd name="T38" fmla="*/ 30 w 57"/>
                <a:gd name="T39" fmla="*/ 37 h 46"/>
                <a:gd name="T40" fmla="*/ 32 w 57"/>
                <a:gd name="T41" fmla="*/ 36 h 46"/>
                <a:gd name="T42" fmla="*/ 52 w 57"/>
                <a:gd name="T43" fmla="*/ 21 h 46"/>
                <a:gd name="T44" fmla="*/ 49 w 57"/>
                <a:gd name="T45" fmla="*/ 43 h 46"/>
                <a:gd name="T46" fmla="*/ 51 w 57"/>
                <a:gd name="T47" fmla="*/ 45 h 46"/>
                <a:gd name="T48" fmla="*/ 51 w 57"/>
                <a:gd name="T49" fmla="*/ 46 h 46"/>
                <a:gd name="T50" fmla="*/ 53 w 57"/>
                <a:gd name="T51" fmla="*/ 44 h 46"/>
                <a:gd name="T52" fmla="*/ 55 w 57"/>
                <a:gd name="T53" fmla="*/ 16 h 46"/>
                <a:gd name="T54" fmla="*/ 55 w 57"/>
                <a:gd name="T55" fmla="*/ 1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" h="46">
                  <a:moveTo>
                    <a:pt x="55" y="12"/>
                  </a:moveTo>
                  <a:cubicBezTo>
                    <a:pt x="51" y="16"/>
                    <a:pt x="51" y="16"/>
                    <a:pt x="51" y="16"/>
                  </a:cubicBezTo>
                  <a:cubicBezTo>
                    <a:pt x="47" y="21"/>
                    <a:pt x="43" y="26"/>
                    <a:pt x="32" y="31"/>
                  </a:cubicBezTo>
                  <a:cubicBezTo>
                    <a:pt x="31" y="26"/>
                    <a:pt x="30" y="21"/>
                    <a:pt x="30" y="14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1" y="20"/>
                    <a:pt x="20" y="22"/>
                    <a:pt x="17" y="26"/>
                  </a:cubicBezTo>
                  <a:cubicBezTo>
                    <a:pt x="13" y="17"/>
                    <a:pt x="11" y="11"/>
                    <a:pt x="9" y="5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2" y="13"/>
                    <a:pt x="0" y="21"/>
                    <a:pt x="0" y="40"/>
                  </a:cubicBezTo>
                  <a:cubicBezTo>
                    <a:pt x="0" y="41"/>
                    <a:pt x="0" y="42"/>
                    <a:pt x="2" y="42"/>
                  </a:cubicBezTo>
                  <a:cubicBezTo>
                    <a:pt x="3" y="42"/>
                    <a:pt x="4" y="41"/>
                    <a:pt x="4" y="40"/>
                  </a:cubicBezTo>
                  <a:cubicBezTo>
                    <a:pt x="4" y="25"/>
                    <a:pt x="5" y="18"/>
                    <a:pt x="7" y="12"/>
                  </a:cubicBezTo>
                  <a:cubicBezTo>
                    <a:pt x="9" y="17"/>
                    <a:pt x="12" y="23"/>
                    <a:pt x="15" y="31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22" y="27"/>
                    <a:pt x="24" y="24"/>
                    <a:pt x="26" y="20"/>
                  </a:cubicBezTo>
                  <a:cubicBezTo>
                    <a:pt x="27" y="26"/>
                    <a:pt x="28" y="30"/>
                    <a:pt x="29" y="34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43" y="31"/>
                    <a:pt x="48" y="26"/>
                    <a:pt x="52" y="21"/>
                  </a:cubicBezTo>
                  <a:cubicBezTo>
                    <a:pt x="53" y="29"/>
                    <a:pt x="52" y="37"/>
                    <a:pt x="49" y="43"/>
                  </a:cubicBezTo>
                  <a:cubicBezTo>
                    <a:pt x="49" y="44"/>
                    <a:pt x="49" y="45"/>
                    <a:pt x="51" y="45"/>
                  </a:cubicBezTo>
                  <a:cubicBezTo>
                    <a:pt x="51" y="45"/>
                    <a:pt x="51" y="46"/>
                    <a:pt x="51" y="46"/>
                  </a:cubicBezTo>
                  <a:cubicBezTo>
                    <a:pt x="52" y="46"/>
                    <a:pt x="53" y="45"/>
                    <a:pt x="53" y="44"/>
                  </a:cubicBezTo>
                  <a:cubicBezTo>
                    <a:pt x="56" y="37"/>
                    <a:pt x="57" y="26"/>
                    <a:pt x="55" y="16"/>
                  </a:cubicBezTo>
                  <a:lnTo>
                    <a:pt x="55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</p:grpSp>
      <p:grpSp>
        <p:nvGrpSpPr>
          <p:cNvPr id="448" name="Group 447"/>
          <p:cNvGrpSpPr/>
          <p:nvPr/>
        </p:nvGrpSpPr>
        <p:grpSpPr>
          <a:xfrm>
            <a:off x="5844742" y="5479889"/>
            <a:ext cx="484188" cy="482601"/>
            <a:chOff x="3959225" y="5064125"/>
            <a:chExt cx="484188" cy="482601"/>
          </a:xfrm>
          <a:solidFill>
            <a:schemeClr val="tx2"/>
          </a:solidFill>
        </p:grpSpPr>
        <p:sp>
          <p:nvSpPr>
            <p:cNvPr id="427" name="Freeform 333"/>
            <p:cNvSpPr>
              <a:spLocks noEditPoints="1"/>
            </p:cNvSpPr>
            <p:nvPr/>
          </p:nvSpPr>
          <p:spPr bwMode="auto">
            <a:xfrm>
              <a:off x="3959225" y="5110163"/>
              <a:ext cx="442913" cy="436563"/>
            </a:xfrm>
            <a:custGeom>
              <a:avLst/>
              <a:gdLst>
                <a:gd name="T0" fmla="*/ 84 w 118"/>
                <a:gd name="T1" fmla="*/ 3 h 116"/>
                <a:gd name="T2" fmla="*/ 77 w 118"/>
                <a:gd name="T3" fmla="*/ 0 h 116"/>
                <a:gd name="T4" fmla="*/ 70 w 118"/>
                <a:gd name="T5" fmla="*/ 3 h 116"/>
                <a:gd name="T6" fmla="*/ 64 w 118"/>
                <a:gd name="T7" fmla="*/ 9 h 116"/>
                <a:gd name="T8" fmla="*/ 61 w 118"/>
                <a:gd name="T9" fmla="*/ 16 h 116"/>
                <a:gd name="T10" fmla="*/ 62 w 118"/>
                <a:gd name="T11" fmla="*/ 21 h 116"/>
                <a:gd name="T12" fmla="*/ 8 w 118"/>
                <a:gd name="T13" fmla="*/ 43 h 116"/>
                <a:gd name="T14" fmla="*/ 1 w 118"/>
                <a:gd name="T15" fmla="*/ 51 h 116"/>
                <a:gd name="T16" fmla="*/ 5 w 118"/>
                <a:gd name="T17" fmla="*/ 62 h 116"/>
                <a:gd name="T18" fmla="*/ 55 w 118"/>
                <a:gd name="T19" fmla="*/ 112 h 116"/>
                <a:gd name="T20" fmla="*/ 64 w 118"/>
                <a:gd name="T21" fmla="*/ 116 h 116"/>
                <a:gd name="T22" fmla="*/ 64 w 118"/>
                <a:gd name="T23" fmla="*/ 116 h 116"/>
                <a:gd name="T24" fmla="*/ 66 w 118"/>
                <a:gd name="T25" fmla="*/ 116 h 116"/>
                <a:gd name="T26" fmla="*/ 75 w 118"/>
                <a:gd name="T27" fmla="*/ 108 h 116"/>
                <a:gd name="T28" fmla="*/ 96 w 118"/>
                <a:gd name="T29" fmla="*/ 55 h 116"/>
                <a:gd name="T30" fmla="*/ 102 w 118"/>
                <a:gd name="T31" fmla="*/ 57 h 116"/>
                <a:gd name="T32" fmla="*/ 109 w 118"/>
                <a:gd name="T33" fmla="*/ 54 h 116"/>
                <a:gd name="T34" fmla="*/ 115 w 118"/>
                <a:gd name="T35" fmla="*/ 48 h 116"/>
                <a:gd name="T36" fmla="*/ 118 w 118"/>
                <a:gd name="T37" fmla="*/ 41 h 116"/>
                <a:gd name="T38" fmla="*/ 115 w 118"/>
                <a:gd name="T39" fmla="*/ 34 h 116"/>
                <a:gd name="T40" fmla="*/ 84 w 118"/>
                <a:gd name="T41" fmla="*/ 3 h 116"/>
                <a:gd name="T42" fmla="*/ 68 w 118"/>
                <a:gd name="T43" fmla="*/ 105 h 116"/>
                <a:gd name="T44" fmla="*/ 65 w 118"/>
                <a:gd name="T45" fmla="*/ 108 h 116"/>
                <a:gd name="T46" fmla="*/ 64 w 118"/>
                <a:gd name="T47" fmla="*/ 108 h 116"/>
                <a:gd name="T48" fmla="*/ 61 w 118"/>
                <a:gd name="T49" fmla="*/ 107 h 116"/>
                <a:gd name="T50" fmla="*/ 10 w 118"/>
                <a:gd name="T51" fmla="*/ 56 h 116"/>
                <a:gd name="T52" fmla="*/ 9 w 118"/>
                <a:gd name="T53" fmla="*/ 53 h 116"/>
                <a:gd name="T54" fmla="*/ 11 w 118"/>
                <a:gd name="T55" fmla="*/ 50 h 116"/>
                <a:gd name="T56" fmla="*/ 36 w 118"/>
                <a:gd name="T57" fmla="*/ 40 h 116"/>
                <a:gd name="T58" fmla="*/ 87 w 118"/>
                <a:gd name="T59" fmla="*/ 58 h 116"/>
                <a:gd name="T60" fmla="*/ 68 w 118"/>
                <a:gd name="T61" fmla="*/ 105 h 116"/>
                <a:gd name="T62" fmla="*/ 109 w 118"/>
                <a:gd name="T63" fmla="*/ 42 h 116"/>
                <a:gd name="T64" fmla="*/ 103 w 118"/>
                <a:gd name="T65" fmla="*/ 48 h 116"/>
                <a:gd name="T66" fmla="*/ 100 w 118"/>
                <a:gd name="T67" fmla="*/ 48 h 116"/>
                <a:gd name="T68" fmla="*/ 93 w 118"/>
                <a:gd name="T69" fmla="*/ 41 h 116"/>
                <a:gd name="T70" fmla="*/ 88 w 118"/>
                <a:gd name="T71" fmla="*/ 55 h 116"/>
                <a:gd name="T72" fmla="*/ 88 w 118"/>
                <a:gd name="T73" fmla="*/ 54 h 116"/>
                <a:gd name="T74" fmla="*/ 53 w 118"/>
                <a:gd name="T75" fmla="*/ 39 h 116"/>
                <a:gd name="T76" fmla="*/ 42 w 118"/>
                <a:gd name="T77" fmla="*/ 38 h 116"/>
                <a:gd name="T78" fmla="*/ 76 w 118"/>
                <a:gd name="T79" fmla="*/ 24 h 116"/>
                <a:gd name="T80" fmla="*/ 70 w 118"/>
                <a:gd name="T81" fmla="*/ 17 h 116"/>
                <a:gd name="T82" fmla="*/ 70 w 118"/>
                <a:gd name="T83" fmla="*/ 14 h 116"/>
                <a:gd name="T84" fmla="*/ 75 w 118"/>
                <a:gd name="T85" fmla="*/ 9 h 116"/>
                <a:gd name="T86" fmla="*/ 78 w 118"/>
                <a:gd name="T87" fmla="*/ 9 h 116"/>
                <a:gd name="T88" fmla="*/ 109 w 118"/>
                <a:gd name="T89" fmla="*/ 39 h 116"/>
                <a:gd name="T90" fmla="*/ 109 w 118"/>
                <a:gd name="T91" fmla="*/ 4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8" h="116">
                  <a:moveTo>
                    <a:pt x="84" y="3"/>
                  </a:moveTo>
                  <a:cubicBezTo>
                    <a:pt x="82" y="1"/>
                    <a:pt x="79" y="0"/>
                    <a:pt x="77" y="0"/>
                  </a:cubicBezTo>
                  <a:cubicBezTo>
                    <a:pt x="74" y="0"/>
                    <a:pt x="71" y="1"/>
                    <a:pt x="70" y="3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2" y="10"/>
                    <a:pt x="61" y="13"/>
                    <a:pt x="61" y="16"/>
                  </a:cubicBezTo>
                  <a:cubicBezTo>
                    <a:pt x="61" y="18"/>
                    <a:pt x="62" y="19"/>
                    <a:pt x="62" y="2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5" y="44"/>
                    <a:pt x="2" y="48"/>
                    <a:pt x="1" y="51"/>
                  </a:cubicBezTo>
                  <a:cubicBezTo>
                    <a:pt x="0" y="55"/>
                    <a:pt x="2" y="59"/>
                    <a:pt x="5" y="62"/>
                  </a:cubicBezTo>
                  <a:cubicBezTo>
                    <a:pt x="55" y="112"/>
                    <a:pt x="55" y="112"/>
                    <a:pt x="55" y="112"/>
                  </a:cubicBezTo>
                  <a:cubicBezTo>
                    <a:pt x="58" y="115"/>
                    <a:pt x="61" y="116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65" y="116"/>
                    <a:pt x="66" y="116"/>
                    <a:pt x="66" y="116"/>
                  </a:cubicBezTo>
                  <a:cubicBezTo>
                    <a:pt x="70" y="115"/>
                    <a:pt x="74" y="112"/>
                    <a:pt x="75" y="108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8" y="56"/>
                    <a:pt x="100" y="57"/>
                    <a:pt x="102" y="57"/>
                  </a:cubicBezTo>
                  <a:cubicBezTo>
                    <a:pt x="105" y="57"/>
                    <a:pt x="107" y="56"/>
                    <a:pt x="109" y="54"/>
                  </a:cubicBezTo>
                  <a:cubicBezTo>
                    <a:pt x="115" y="48"/>
                    <a:pt x="115" y="48"/>
                    <a:pt x="115" y="48"/>
                  </a:cubicBezTo>
                  <a:cubicBezTo>
                    <a:pt x="117" y="46"/>
                    <a:pt x="118" y="44"/>
                    <a:pt x="118" y="41"/>
                  </a:cubicBezTo>
                  <a:cubicBezTo>
                    <a:pt x="118" y="38"/>
                    <a:pt x="117" y="36"/>
                    <a:pt x="115" y="34"/>
                  </a:cubicBezTo>
                  <a:lnTo>
                    <a:pt x="84" y="3"/>
                  </a:lnTo>
                  <a:close/>
                  <a:moveTo>
                    <a:pt x="68" y="105"/>
                  </a:moveTo>
                  <a:cubicBezTo>
                    <a:pt x="67" y="107"/>
                    <a:pt x="66" y="108"/>
                    <a:pt x="65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3" y="108"/>
                    <a:pt x="62" y="108"/>
                    <a:pt x="61" y="107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56"/>
                    <a:pt x="9" y="54"/>
                    <a:pt x="9" y="53"/>
                  </a:cubicBezTo>
                  <a:cubicBezTo>
                    <a:pt x="9" y="52"/>
                    <a:pt x="10" y="51"/>
                    <a:pt x="11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53" y="46"/>
                    <a:pt x="70" y="40"/>
                    <a:pt x="87" y="58"/>
                  </a:cubicBezTo>
                  <a:lnTo>
                    <a:pt x="68" y="105"/>
                  </a:lnTo>
                  <a:close/>
                  <a:moveTo>
                    <a:pt x="109" y="42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3" y="49"/>
                    <a:pt x="101" y="49"/>
                    <a:pt x="100" y="4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76" y="42"/>
                    <a:pt x="64" y="41"/>
                    <a:pt x="53" y="39"/>
                  </a:cubicBezTo>
                  <a:cubicBezTo>
                    <a:pt x="49" y="39"/>
                    <a:pt x="46" y="38"/>
                    <a:pt x="42" y="38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9" y="16"/>
                    <a:pt x="69" y="15"/>
                    <a:pt x="70" y="14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8"/>
                    <a:pt x="77" y="8"/>
                    <a:pt x="78" y="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40"/>
                    <a:pt x="110" y="42"/>
                    <a:pt x="10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428" name="Freeform 334"/>
            <p:cNvSpPr>
              <a:spLocks noEditPoints="1"/>
            </p:cNvSpPr>
            <p:nvPr/>
          </p:nvSpPr>
          <p:spPr bwMode="auto">
            <a:xfrm>
              <a:off x="4173538" y="5305425"/>
              <a:ext cx="74613" cy="74613"/>
            </a:xfrm>
            <a:custGeom>
              <a:avLst/>
              <a:gdLst>
                <a:gd name="T0" fmla="*/ 10 w 20"/>
                <a:gd name="T1" fmla="*/ 20 h 20"/>
                <a:gd name="T2" fmla="*/ 20 w 20"/>
                <a:gd name="T3" fmla="*/ 10 h 20"/>
                <a:gd name="T4" fmla="*/ 10 w 20"/>
                <a:gd name="T5" fmla="*/ 0 h 20"/>
                <a:gd name="T6" fmla="*/ 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16 w 20"/>
                <a:gd name="T13" fmla="*/ 10 h 20"/>
                <a:gd name="T14" fmla="*/ 10 w 20"/>
                <a:gd name="T15" fmla="*/ 16 h 20"/>
                <a:gd name="T16" fmla="*/ 4 w 20"/>
                <a:gd name="T17" fmla="*/ 10 h 20"/>
                <a:gd name="T18" fmla="*/ 10 w 20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429" name="Freeform 335"/>
            <p:cNvSpPr>
              <a:spLocks noEditPoints="1"/>
            </p:cNvSpPr>
            <p:nvPr/>
          </p:nvSpPr>
          <p:spPr bwMode="auto">
            <a:xfrm>
              <a:off x="4368800" y="5064125"/>
              <a:ext cx="74613" cy="76200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430" name="Freeform 336"/>
            <p:cNvSpPr>
              <a:spLocks noEditPoints="1"/>
            </p:cNvSpPr>
            <p:nvPr/>
          </p:nvSpPr>
          <p:spPr bwMode="auto">
            <a:xfrm>
              <a:off x="4083050" y="5289550"/>
              <a:ext cx="60325" cy="60325"/>
            </a:xfrm>
            <a:custGeom>
              <a:avLst/>
              <a:gdLst>
                <a:gd name="T0" fmla="*/ 0 w 16"/>
                <a:gd name="T1" fmla="*/ 8 h 16"/>
                <a:gd name="T2" fmla="*/ 8 w 16"/>
                <a:gd name="T3" fmla="*/ 16 h 16"/>
                <a:gd name="T4" fmla="*/ 16 w 16"/>
                <a:gd name="T5" fmla="*/ 8 h 16"/>
                <a:gd name="T6" fmla="*/ 8 w 16"/>
                <a:gd name="T7" fmla="*/ 0 h 16"/>
                <a:gd name="T8" fmla="*/ 0 w 16"/>
                <a:gd name="T9" fmla="*/ 8 h 16"/>
                <a:gd name="T10" fmla="*/ 8 w 16"/>
                <a:gd name="T11" fmla="*/ 4 h 16"/>
                <a:gd name="T12" fmla="*/ 12 w 16"/>
                <a:gd name="T13" fmla="*/ 8 h 16"/>
                <a:gd name="T14" fmla="*/ 8 w 16"/>
                <a:gd name="T15" fmla="*/ 12 h 16"/>
                <a:gd name="T16" fmla="*/ 4 w 16"/>
                <a:gd name="T17" fmla="*/ 8 h 16"/>
                <a:gd name="T18" fmla="*/ 8 w 16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  <a:moveTo>
                    <a:pt x="8" y="4"/>
                  </a:move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431" name="Oval 337"/>
            <p:cNvSpPr>
              <a:spLocks noChangeArrowheads="1"/>
            </p:cNvSpPr>
            <p:nvPr/>
          </p:nvSpPr>
          <p:spPr bwMode="auto">
            <a:xfrm>
              <a:off x="4143375" y="5395913"/>
              <a:ext cx="30163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432" name="Oval 338"/>
            <p:cNvSpPr>
              <a:spLocks noChangeArrowheads="1"/>
            </p:cNvSpPr>
            <p:nvPr/>
          </p:nvSpPr>
          <p:spPr bwMode="auto">
            <a:xfrm>
              <a:off x="4384675" y="5170488"/>
              <a:ext cx="30163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</p:grpSp>
      <p:grpSp>
        <p:nvGrpSpPr>
          <p:cNvPr id="445" name="Group 444"/>
          <p:cNvGrpSpPr/>
          <p:nvPr/>
        </p:nvGrpSpPr>
        <p:grpSpPr>
          <a:xfrm>
            <a:off x="7567259" y="1586668"/>
            <a:ext cx="330200" cy="481013"/>
            <a:chOff x="7902575" y="3140075"/>
            <a:chExt cx="330200" cy="481013"/>
          </a:xfrm>
          <a:solidFill>
            <a:schemeClr val="tx2"/>
          </a:solidFill>
        </p:grpSpPr>
        <p:sp>
          <p:nvSpPr>
            <p:cNvPr id="433" name="Oval 339"/>
            <p:cNvSpPr>
              <a:spLocks noChangeArrowheads="1"/>
            </p:cNvSpPr>
            <p:nvPr/>
          </p:nvSpPr>
          <p:spPr bwMode="auto">
            <a:xfrm>
              <a:off x="8037513" y="3275013"/>
              <a:ext cx="30163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434" name="Oval 340"/>
            <p:cNvSpPr>
              <a:spLocks noChangeArrowheads="1"/>
            </p:cNvSpPr>
            <p:nvPr/>
          </p:nvSpPr>
          <p:spPr bwMode="auto">
            <a:xfrm>
              <a:off x="8037513" y="3454400"/>
              <a:ext cx="30163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435" name="Oval 341"/>
            <p:cNvSpPr>
              <a:spLocks noChangeArrowheads="1"/>
            </p:cNvSpPr>
            <p:nvPr/>
          </p:nvSpPr>
          <p:spPr bwMode="auto">
            <a:xfrm>
              <a:off x="7947025" y="3365500"/>
              <a:ext cx="30163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436" name="Oval 342"/>
            <p:cNvSpPr>
              <a:spLocks noChangeArrowheads="1"/>
            </p:cNvSpPr>
            <p:nvPr/>
          </p:nvSpPr>
          <p:spPr bwMode="auto">
            <a:xfrm>
              <a:off x="8128000" y="3365500"/>
              <a:ext cx="30163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437" name="Freeform 343"/>
            <p:cNvSpPr/>
            <p:nvPr/>
          </p:nvSpPr>
          <p:spPr bwMode="auto">
            <a:xfrm>
              <a:off x="7974013" y="3429000"/>
              <a:ext cx="30163" cy="30163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7 h 8"/>
                <a:gd name="T4" fmla="*/ 7 w 8"/>
                <a:gd name="T5" fmla="*/ 7 h 8"/>
                <a:gd name="T6" fmla="*/ 7 w 8"/>
                <a:gd name="T7" fmla="*/ 1 h 8"/>
                <a:gd name="T8" fmla="*/ 1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cubicBezTo>
                    <a:pt x="0" y="3"/>
                    <a:pt x="0" y="5"/>
                    <a:pt x="1" y="7"/>
                  </a:cubicBez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438" name="Freeform 344"/>
            <p:cNvSpPr/>
            <p:nvPr/>
          </p:nvSpPr>
          <p:spPr bwMode="auto">
            <a:xfrm>
              <a:off x="7974013" y="3300413"/>
              <a:ext cx="30163" cy="30163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7 h 8"/>
                <a:gd name="T4" fmla="*/ 7 w 8"/>
                <a:gd name="T5" fmla="*/ 7 h 8"/>
                <a:gd name="T6" fmla="*/ 7 w 8"/>
                <a:gd name="T7" fmla="*/ 1 h 8"/>
                <a:gd name="T8" fmla="*/ 1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cubicBezTo>
                    <a:pt x="0" y="3"/>
                    <a:pt x="0" y="5"/>
                    <a:pt x="1" y="7"/>
                  </a:cubicBez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439" name="Freeform 345"/>
            <p:cNvSpPr/>
            <p:nvPr/>
          </p:nvSpPr>
          <p:spPr bwMode="auto">
            <a:xfrm>
              <a:off x="8101013" y="3429000"/>
              <a:ext cx="30163" cy="30163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7 h 8"/>
                <a:gd name="T4" fmla="*/ 7 w 8"/>
                <a:gd name="T5" fmla="*/ 7 h 8"/>
                <a:gd name="T6" fmla="*/ 7 w 8"/>
                <a:gd name="T7" fmla="*/ 1 h 8"/>
                <a:gd name="T8" fmla="*/ 1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cubicBezTo>
                    <a:pt x="0" y="3"/>
                    <a:pt x="0" y="5"/>
                    <a:pt x="1" y="7"/>
                  </a:cubicBez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440" name="Freeform 346"/>
            <p:cNvSpPr>
              <a:spLocks noEditPoints="1"/>
            </p:cNvSpPr>
            <p:nvPr/>
          </p:nvSpPr>
          <p:spPr bwMode="auto">
            <a:xfrm>
              <a:off x="7902575" y="3140075"/>
              <a:ext cx="330200" cy="481013"/>
            </a:xfrm>
            <a:custGeom>
              <a:avLst/>
              <a:gdLst>
                <a:gd name="T0" fmla="*/ 80 w 88"/>
                <a:gd name="T1" fmla="*/ 56 h 128"/>
                <a:gd name="T2" fmla="*/ 79 w 88"/>
                <a:gd name="T3" fmla="*/ 56 h 128"/>
                <a:gd name="T4" fmla="*/ 70 w 88"/>
                <a:gd name="T5" fmla="*/ 38 h 128"/>
                <a:gd name="T6" fmla="*/ 64 w 88"/>
                <a:gd name="T7" fmla="*/ 7 h 128"/>
                <a:gd name="T8" fmla="*/ 56 w 88"/>
                <a:gd name="T9" fmla="*/ 0 h 128"/>
                <a:gd name="T10" fmla="*/ 24 w 88"/>
                <a:gd name="T11" fmla="*/ 0 h 128"/>
                <a:gd name="T12" fmla="*/ 17 w 88"/>
                <a:gd name="T13" fmla="*/ 7 h 128"/>
                <a:gd name="T14" fmla="*/ 11 w 88"/>
                <a:gd name="T15" fmla="*/ 37 h 128"/>
                <a:gd name="T16" fmla="*/ 0 w 88"/>
                <a:gd name="T17" fmla="*/ 64 h 128"/>
                <a:gd name="T18" fmla="*/ 10 w 88"/>
                <a:gd name="T19" fmla="*/ 91 h 128"/>
                <a:gd name="T20" fmla="*/ 16 w 88"/>
                <a:gd name="T21" fmla="*/ 121 h 128"/>
                <a:gd name="T22" fmla="*/ 24 w 88"/>
                <a:gd name="T23" fmla="*/ 128 h 128"/>
                <a:gd name="T24" fmla="*/ 56 w 88"/>
                <a:gd name="T25" fmla="*/ 128 h 128"/>
                <a:gd name="T26" fmla="*/ 64 w 88"/>
                <a:gd name="T27" fmla="*/ 121 h 128"/>
                <a:gd name="T28" fmla="*/ 70 w 88"/>
                <a:gd name="T29" fmla="*/ 91 h 128"/>
                <a:gd name="T30" fmla="*/ 79 w 88"/>
                <a:gd name="T31" fmla="*/ 72 h 128"/>
                <a:gd name="T32" fmla="*/ 80 w 88"/>
                <a:gd name="T33" fmla="*/ 72 h 128"/>
                <a:gd name="T34" fmla="*/ 88 w 88"/>
                <a:gd name="T35" fmla="*/ 64 h 128"/>
                <a:gd name="T36" fmla="*/ 80 w 88"/>
                <a:gd name="T37" fmla="*/ 56 h 128"/>
                <a:gd name="T38" fmla="*/ 24 w 88"/>
                <a:gd name="T39" fmla="*/ 8 h 128"/>
                <a:gd name="T40" fmla="*/ 56 w 88"/>
                <a:gd name="T41" fmla="*/ 8 h 128"/>
                <a:gd name="T42" fmla="*/ 60 w 88"/>
                <a:gd name="T43" fmla="*/ 30 h 128"/>
                <a:gd name="T44" fmla="*/ 40 w 88"/>
                <a:gd name="T45" fmla="*/ 24 h 128"/>
                <a:gd name="T46" fmla="*/ 20 w 88"/>
                <a:gd name="T47" fmla="*/ 30 h 128"/>
                <a:gd name="T48" fmla="*/ 24 w 88"/>
                <a:gd name="T49" fmla="*/ 8 h 128"/>
                <a:gd name="T50" fmla="*/ 56 w 88"/>
                <a:gd name="T51" fmla="*/ 120 h 128"/>
                <a:gd name="T52" fmla="*/ 24 w 88"/>
                <a:gd name="T53" fmla="*/ 120 h 128"/>
                <a:gd name="T54" fmla="*/ 20 w 88"/>
                <a:gd name="T55" fmla="*/ 98 h 128"/>
                <a:gd name="T56" fmla="*/ 40 w 88"/>
                <a:gd name="T57" fmla="*/ 104 h 128"/>
                <a:gd name="T58" fmla="*/ 60 w 88"/>
                <a:gd name="T59" fmla="*/ 98 h 128"/>
                <a:gd name="T60" fmla="*/ 56 w 88"/>
                <a:gd name="T61" fmla="*/ 120 h 128"/>
                <a:gd name="T62" fmla="*/ 40 w 88"/>
                <a:gd name="T63" fmla="*/ 96 h 128"/>
                <a:gd name="T64" fmla="*/ 8 w 88"/>
                <a:gd name="T65" fmla="*/ 64 h 128"/>
                <a:gd name="T66" fmla="*/ 40 w 88"/>
                <a:gd name="T67" fmla="*/ 32 h 128"/>
                <a:gd name="T68" fmla="*/ 72 w 88"/>
                <a:gd name="T69" fmla="*/ 64 h 128"/>
                <a:gd name="T70" fmla="*/ 40 w 88"/>
                <a:gd name="T71" fmla="*/ 9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8" h="128">
                  <a:moveTo>
                    <a:pt x="80" y="56"/>
                  </a:moveTo>
                  <a:cubicBezTo>
                    <a:pt x="80" y="56"/>
                    <a:pt x="79" y="56"/>
                    <a:pt x="79" y="56"/>
                  </a:cubicBezTo>
                  <a:cubicBezTo>
                    <a:pt x="78" y="49"/>
                    <a:pt x="75" y="43"/>
                    <a:pt x="70" y="38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3"/>
                    <a:pt x="60" y="0"/>
                    <a:pt x="5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0"/>
                    <a:pt x="17" y="3"/>
                    <a:pt x="17" y="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4" y="44"/>
                    <a:pt x="0" y="53"/>
                    <a:pt x="0" y="64"/>
                  </a:cubicBezTo>
                  <a:cubicBezTo>
                    <a:pt x="0" y="74"/>
                    <a:pt x="4" y="84"/>
                    <a:pt x="10" y="91"/>
                  </a:cubicBezTo>
                  <a:cubicBezTo>
                    <a:pt x="16" y="121"/>
                    <a:pt x="16" y="121"/>
                    <a:pt x="16" y="121"/>
                  </a:cubicBezTo>
                  <a:cubicBezTo>
                    <a:pt x="17" y="125"/>
                    <a:pt x="20" y="128"/>
                    <a:pt x="24" y="128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60" y="128"/>
                    <a:pt x="63" y="125"/>
                    <a:pt x="64" y="121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5"/>
                    <a:pt x="78" y="79"/>
                    <a:pt x="79" y="72"/>
                  </a:cubicBezTo>
                  <a:cubicBezTo>
                    <a:pt x="79" y="72"/>
                    <a:pt x="80" y="72"/>
                    <a:pt x="80" y="72"/>
                  </a:cubicBezTo>
                  <a:cubicBezTo>
                    <a:pt x="84" y="72"/>
                    <a:pt x="88" y="68"/>
                    <a:pt x="88" y="64"/>
                  </a:cubicBezTo>
                  <a:cubicBezTo>
                    <a:pt x="88" y="60"/>
                    <a:pt x="84" y="56"/>
                    <a:pt x="80" y="56"/>
                  </a:cubicBezTo>
                  <a:close/>
                  <a:moveTo>
                    <a:pt x="24" y="8"/>
                  </a:moveTo>
                  <a:cubicBezTo>
                    <a:pt x="56" y="8"/>
                    <a:pt x="56" y="8"/>
                    <a:pt x="56" y="8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55" y="26"/>
                    <a:pt x="48" y="24"/>
                    <a:pt x="40" y="24"/>
                  </a:cubicBezTo>
                  <a:cubicBezTo>
                    <a:pt x="33" y="24"/>
                    <a:pt x="26" y="26"/>
                    <a:pt x="20" y="30"/>
                  </a:cubicBezTo>
                  <a:lnTo>
                    <a:pt x="24" y="8"/>
                  </a:lnTo>
                  <a:close/>
                  <a:moveTo>
                    <a:pt x="56" y="120"/>
                  </a:moveTo>
                  <a:cubicBezTo>
                    <a:pt x="24" y="120"/>
                    <a:pt x="24" y="120"/>
                    <a:pt x="24" y="120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26" y="102"/>
                    <a:pt x="33" y="104"/>
                    <a:pt x="40" y="104"/>
                  </a:cubicBezTo>
                  <a:cubicBezTo>
                    <a:pt x="47" y="104"/>
                    <a:pt x="54" y="102"/>
                    <a:pt x="60" y="98"/>
                  </a:cubicBezTo>
                  <a:lnTo>
                    <a:pt x="56" y="120"/>
                  </a:lnTo>
                  <a:close/>
                  <a:moveTo>
                    <a:pt x="40" y="96"/>
                  </a:moveTo>
                  <a:cubicBezTo>
                    <a:pt x="22" y="96"/>
                    <a:pt x="8" y="82"/>
                    <a:pt x="8" y="64"/>
                  </a:cubicBezTo>
                  <a:cubicBezTo>
                    <a:pt x="8" y="46"/>
                    <a:pt x="22" y="32"/>
                    <a:pt x="40" y="32"/>
                  </a:cubicBezTo>
                  <a:cubicBezTo>
                    <a:pt x="58" y="32"/>
                    <a:pt x="72" y="46"/>
                    <a:pt x="72" y="64"/>
                  </a:cubicBezTo>
                  <a:cubicBezTo>
                    <a:pt x="72" y="82"/>
                    <a:pt x="58" y="96"/>
                    <a:pt x="4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441" name="Freeform 347"/>
            <p:cNvSpPr/>
            <p:nvPr/>
          </p:nvSpPr>
          <p:spPr bwMode="auto">
            <a:xfrm>
              <a:off x="8037513" y="3305175"/>
              <a:ext cx="90488" cy="90488"/>
            </a:xfrm>
            <a:custGeom>
              <a:avLst/>
              <a:gdLst>
                <a:gd name="T0" fmla="*/ 24 w 24"/>
                <a:gd name="T1" fmla="*/ 0 h 24"/>
                <a:gd name="T2" fmla="*/ 22 w 24"/>
                <a:gd name="T3" fmla="*/ 0 h 24"/>
                <a:gd name="T4" fmla="*/ 1 w 24"/>
                <a:gd name="T5" fmla="*/ 17 h 24"/>
                <a:gd name="T6" fmla="*/ 0 w 24"/>
                <a:gd name="T7" fmla="*/ 20 h 24"/>
                <a:gd name="T8" fmla="*/ 1 w 24"/>
                <a:gd name="T9" fmla="*/ 23 h 24"/>
                <a:gd name="T10" fmla="*/ 4 w 24"/>
                <a:gd name="T11" fmla="*/ 24 h 24"/>
                <a:gd name="T12" fmla="*/ 7 w 24"/>
                <a:gd name="T13" fmla="*/ 23 h 24"/>
                <a:gd name="T14" fmla="*/ 14 w 24"/>
                <a:gd name="T15" fmla="*/ 14 h 24"/>
                <a:gd name="T16" fmla="*/ 24 w 24"/>
                <a:gd name="T17" fmla="*/ 2 h 24"/>
                <a:gd name="T18" fmla="*/ 24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0" y="21"/>
                    <a:pt x="0" y="22"/>
                    <a:pt x="1" y="23"/>
                  </a:cubicBezTo>
                  <a:cubicBezTo>
                    <a:pt x="2" y="24"/>
                    <a:pt x="3" y="24"/>
                    <a:pt x="4" y="24"/>
                  </a:cubicBezTo>
                  <a:cubicBezTo>
                    <a:pt x="5" y="24"/>
                    <a:pt x="6" y="24"/>
                    <a:pt x="7" y="2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1"/>
                    <a:pt x="24" y="1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</p:grpSp>
      <p:grpSp>
        <p:nvGrpSpPr>
          <p:cNvPr id="446" name="Group 445"/>
          <p:cNvGrpSpPr/>
          <p:nvPr/>
        </p:nvGrpSpPr>
        <p:grpSpPr>
          <a:xfrm>
            <a:off x="8148183" y="3223438"/>
            <a:ext cx="481013" cy="481013"/>
            <a:chOff x="4926013" y="3140075"/>
            <a:chExt cx="481013" cy="481013"/>
          </a:xfrm>
          <a:solidFill>
            <a:schemeClr val="tx2"/>
          </a:solidFill>
        </p:grpSpPr>
        <p:sp>
          <p:nvSpPr>
            <p:cNvPr id="442" name="Freeform 348"/>
            <p:cNvSpPr>
              <a:spLocks noEditPoints="1"/>
            </p:cNvSpPr>
            <p:nvPr/>
          </p:nvSpPr>
          <p:spPr bwMode="auto">
            <a:xfrm>
              <a:off x="4926013" y="3140075"/>
              <a:ext cx="481013" cy="481013"/>
            </a:xfrm>
            <a:custGeom>
              <a:avLst/>
              <a:gdLst>
                <a:gd name="T0" fmla="*/ 83 w 128"/>
                <a:gd name="T1" fmla="*/ 40 h 128"/>
                <a:gd name="T2" fmla="*/ 64 w 128"/>
                <a:gd name="T3" fmla="*/ 0 h 128"/>
                <a:gd name="T4" fmla="*/ 36 w 128"/>
                <a:gd name="T5" fmla="*/ 41 h 128"/>
                <a:gd name="T6" fmla="*/ 32 w 128"/>
                <a:gd name="T7" fmla="*/ 43 h 128"/>
                <a:gd name="T8" fmla="*/ 12 w 128"/>
                <a:gd name="T9" fmla="*/ 40 h 128"/>
                <a:gd name="T10" fmla="*/ 0 w 128"/>
                <a:gd name="T11" fmla="*/ 116 h 128"/>
                <a:gd name="T12" fmla="*/ 24 w 128"/>
                <a:gd name="T13" fmla="*/ 128 h 128"/>
                <a:gd name="T14" fmla="*/ 35 w 128"/>
                <a:gd name="T15" fmla="*/ 121 h 128"/>
                <a:gd name="T16" fmla="*/ 36 w 128"/>
                <a:gd name="T17" fmla="*/ 121 h 128"/>
                <a:gd name="T18" fmla="*/ 76 w 128"/>
                <a:gd name="T19" fmla="*/ 128 h 128"/>
                <a:gd name="T20" fmla="*/ 112 w 128"/>
                <a:gd name="T21" fmla="*/ 120 h 128"/>
                <a:gd name="T22" fmla="*/ 114 w 128"/>
                <a:gd name="T23" fmla="*/ 109 h 128"/>
                <a:gd name="T24" fmla="*/ 121 w 128"/>
                <a:gd name="T25" fmla="*/ 88 h 128"/>
                <a:gd name="T26" fmla="*/ 124 w 128"/>
                <a:gd name="T27" fmla="*/ 67 h 128"/>
                <a:gd name="T28" fmla="*/ 128 w 128"/>
                <a:gd name="T29" fmla="*/ 58 h 128"/>
                <a:gd name="T30" fmla="*/ 117 w 128"/>
                <a:gd name="T31" fmla="*/ 42 h 128"/>
                <a:gd name="T32" fmla="*/ 24 w 128"/>
                <a:gd name="T33" fmla="*/ 120 h 128"/>
                <a:gd name="T34" fmla="*/ 8 w 128"/>
                <a:gd name="T35" fmla="*/ 116 h 128"/>
                <a:gd name="T36" fmla="*/ 12 w 128"/>
                <a:gd name="T37" fmla="*/ 48 h 128"/>
                <a:gd name="T38" fmla="*/ 28 w 128"/>
                <a:gd name="T39" fmla="*/ 52 h 128"/>
                <a:gd name="T40" fmla="*/ 120 w 128"/>
                <a:gd name="T41" fmla="*/ 58 h 128"/>
                <a:gd name="T42" fmla="*/ 104 w 128"/>
                <a:gd name="T43" fmla="*/ 64 h 128"/>
                <a:gd name="T44" fmla="*/ 104 w 128"/>
                <a:gd name="T45" fmla="*/ 68 h 128"/>
                <a:gd name="T46" fmla="*/ 118 w 128"/>
                <a:gd name="T47" fmla="*/ 75 h 128"/>
                <a:gd name="T48" fmla="*/ 100 w 128"/>
                <a:gd name="T49" fmla="*/ 84 h 128"/>
                <a:gd name="T50" fmla="*/ 100 w 128"/>
                <a:gd name="T51" fmla="*/ 88 h 128"/>
                <a:gd name="T52" fmla="*/ 113 w 128"/>
                <a:gd name="T53" fmla="*/ 96 h 128"/>
                <a:gd name="T54" fmla="*/ 96 w 128"/>
                <a:gd name="T55" fmla="*/ 104 h 128"/>
                <a:gd name="T56" fmla="*/ 96 w 128"/>
                <a:gd name="T57" fmla="*/ 108 h 128"/>
                <a:gd name="T58" fmla="*/ 106 w 128"/>
                <a:gd name="T59" fmla="*/ 114 h 128"/>
                <a:gd name="T60" fmla="*/ 98 w 128"/>
                <a:gd name="T61" fmla="*/ 120 h 128"/>
                <a:gd name="T62" fmla="*/ 54 w 128"/>
                <a:gd name="T63" fmla="*/ 117 h 128"/>
                <a:gd name="T64" fmla="*/ 32 w 128"/>
                <a:gd name="T65" fmla="*/ 110 h 128"/>
                <a:gd name="T66" fmla="*/ 35 w 128"/>
                <a:gd name="T67" fmla="*/ 50 h 128"/>
                <a:gd name="T68" fmla="*/ 60 w 128"/>
                <a:gd name="T69" fmla="*/ 12 h 128"/>
                <a:gd name="T70" fmla="*/ 76 w 128"/>
                <a:gd name="T71" fmla="*/ 27 h 128"/>
                <a:gd name="T72" fmla="*/ 115 w 128"/>
                <a:gd name="T73" fmla="*/ 50 h 128"/>
                <a:gd name="T74" fmla="*/ 120 w 128"/>
                <a:gd name="T75" fmla="*/ 5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" h="128">
                  <a:moveTo>
                    <a:pt x="117" y="42"/>
                  </a:moveTo>
                  <a:cubicBezTo>
                    <a:pt x="112" y="41"/>
                    <a:pt x="100" y="41"/>
                    <a:pt x="83" y="40"/>
                  </a:cubicBezTo>
                  <a:cubicBezTo>
                    <a:pt x="84" y="36"/>
                    <a:pt x="84" y="33"/>
                    <a:pt x="84" y="27"/>
                  </a:cubicBezTo>
                  <a:cubicBezTo>
                    <a:pt x="84" y="13"/>
                    <a:pt x="73" y="0"/>
                    <a:pt x="64" y="0"/>
                  </a:cubicBezTo>
                  <a:cubicBezTo>
                    <a:pt x="57" y="0"/>
                    <a:pt x="52" y="5"/>
                    <a:pt x="52" y="12"/>
                  </a:cubicBezTo>
                  <a:cubicBezTo>
                    <a:pt x="52" y="20"/>
                    <a:pt x="49" y="34"/>
                    <a:pt x="36" y="41"/>
                  </a:cubicBezTo>
                  <a:cubicBezTo>
                    <a:pt x="35" y="41"/>
                    <a:pt x="32" y="43"/>
                    <a:pt x="32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0" y="41"/>
                    <a:pt x="27" y="40"/>
                    <a:pt x="24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5" y="40"/>
                    <a:pt x="0" y="45"/>
                    <a:pt x="0" y="52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3"/>
                    <a:pt x="5" y="128"/>
                    <a:pt x="12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9" y="128"/>
                    <a:pt x="33" y="125"/>
                    <a:pt x="35" y="121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21"/>
                    <a:pt x="35" y="121"/>
                    <a:pt x="36" y="121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38" y="122"/>
                    <a:pt x="43" y="123"/>
                    <a:pt x="52" y="125"/>
                  </a:cubicBezTo>
                  <a:cubicBezTo>
                    <a:pt x="54" y="126"/>
                    <a:pt x="65" y="128"/>
                    <a:pt x="76" y="128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105" y="128"/>
                    <a:pt x="109" y="125"/>
                    <a:pt x="112" y="120"/>
                  </a:cubicBezTo>
                  <a:cubicBezTo>
                    <a:pt x="112" y="120"/>
                    <a:pt x="113" y="118"/>
                    <a:pt x="114" y="116"/>
                  </a:cubicBezTo>
                  <a:cubicBezTo>
                    <a:pt x="115" y="114"/>
                    <a:pt x="115" y="112"/>
                    <a:pt x="114" y="109"/>
                  </a:cubicBezTo>
                  <a:cubicBezTo>
                    <a:pt x="118" y="106"/>
                    <a:pt x="120" y="102"/>
                    <a:pt x="121" y="99"/>
                  </a:cubicBezTo>
                  <a:cubicBezTo>
                    <a:pt x="122" y="94"/>
                    <a:pt x="122" y="90"/>
                    <a:pt x="121" y="88"/>
                  </a:cubicBezTo>
                  <a:cubicBezTo>
                    <a:pt x="123" y="85"/>
                    <a:pt x="125" y="82"/>
                    <a:pt x="126" y="77"/>
                  </a:cubicBezTo>
                  <a:cubicBezTo>
                    <a:pt x="127" y="73"/>
                    <a:pt x="126" y="70"/>
                    <a:pt x="124" y="67"/>
                  </a:cubicBezTo>
                  <a:cubicBezTo>
                    <a:pt x="127" y="65"/>
                    <a:pt x="128" y="61"/>
                    <a:pt x="128" y="58"/>
                  </a:cubicBezTo>
                  <a:cubicBezTo>
                    <a:pt x="128" y="58"/>
                    <a:pt x="128" y="58"/>
                    <a:pt x="128" y="58"/>
                  </a:cubicBezTo>
                  <a:cubicBezTo>
                    <a:pt x="128" y="57"/>
                    <a:pt x="128" y="57"/>
                    <a:pt x="128" y="56"/>
                  </a:cubicBezTo>
                  <a:cubicBezTo>
                    <a:pt x="128" y="51"/>
                    <a:pt x="125" y="44"/>
                    <a:pt x="117" y="42"/>
                  </a:cubicBezTo>
                  <a:close/>
                  <a:moveTo>
                    <a:pt x="28" y="116"/>
                  </a:moveTo>
                  <a:cubicBezTo>
                    <a:pt x="28" y="118"/>
                    <a:pt x="26" y="120"/>
                    <a:pt x="24" y="120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10" y="120"/>
                    <a:pt x="8" y="118"/>
                    <a:pt x="8" y="11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0"/>
                    <a:pt x="10" y="48"/>
                    <a:pt x="12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6" y="48"/>
                    <a:pt x="28" y="50"/>
                    <a:pt x="28" y="52"/>
                  </a:cubicBezTo>
                  <a:lnTo>
                    <a:pt x="28" y="116"/>
                  </a:lnTo>
                  <a:close/>
                  <a:moveTo>
                    <a:pt x="120" y="58"/>
                  </a:moveTo>
                  <a:cubicBezTo>
                    <a:pt x="120" y="60"/>
                    <a:pt x="119" y="64"/>
                    <a:pt x="112" y="64"/>
                  </a:cubicBezTo>
                  <a:cubicBezTo>
                    <a:pt x="106" y="64"/>
                    <a:pt x="104" y="64"/>
                    <a:pt x="104" y="64"/>
                  </a:cubicBezTo>
                  <a:cubicBezTo>
                    <a:pt x="103" y="64"/>
                    <a:pt x="102" y="65"/>
                    <a:pt x="102" y="66"/>
                  </a:cubicBezTo>
                  <a:cubicBezTo>
                    <a:pt x="102" y="67"/>
                    <a:pt x="103" y="68"/>
                    <a:pt x="104" y="68"/>
                  </a:cubicBezTo>
                  <a:cubicBezTo>
                    <a:pt x="104" y="68"/>
                    <a:pt x="106" y="68"/>
                    <a:pt x="112" y="68"/>
                  </a:cubicBezTo>
                  <a:cubicBezTo>
                    <a:pt x="118" y="68"/>
                    <a:pt x="119" y="73"/>
                    <a:pt x="118" y="75"/>
                  </a:cubicBezTo>
                  <a:cubicBezTo>
                    <a:pt x="118" y="78"/>
                    <a:pt x="116" y="84"/>
                    <a:pt x="110" y="84"/>
                  </a:cubicBezTo>
                  <a:cubicBezTo>
                    <a:pt x="103" y="84"/>
                    <a:pt x="100" y="84"/>
                    <a:pt x="100" y="84"/>
                  </a:cubicBezTo>
                  <a:cubicBezTo>
                    <a:pt x="99" y="84"/>
                    <a:pt x="98" y="85"/>
                    <a:pt x="98" y="86"/>
                  </a:cubicBezTo>
                  <a:cubicBezTo>
                    <a:pt x="98" y="87"/>
                    <a:pt x="99" y="88"/>
                    <a:pt x="100" y="88"/>
                  </a:cubicBezTo>
                  <a:cubicBezTo>
                    <a:pt x="100" y="88"/>
                    <a:pt x="105" y="88"/>
                    <a:pt x="108" y="88"/>
                  </a:cubicBezTo>
                  <a:cubicBezTo>
                    <a:pt x="115" y="88"/>
                    <a:pt x="114" y="93"/>
                    <a:pt x="113" y="96"/>
                  </a:cubicBezTo>
                  <a:cubicBezTo>
                    <a:pt x="112" y="100"/>
                    <a:pt x="111" y="104"/>
                    <a:pt x="103" y="104"/>
                  </a:cubicBezTo>
                  <a:cubicBezTo>
                    <a:pt x="100" y="104"/>
                    <a:pt x="96" y="104"/>
                    <a:pt x="96" y="104"/>
                  </a:cubicBezTo>
                  <a:cubicBezTo>
                    <a:pt x="95" y="104"/>
                    <a:pt x="94" y="105"/>
                    <a:pt x="94" y="106"/>
                  </a:cubicBezTo>
                  <a:cubicBezTo>
                    <a:pt x="94" y="107"/>
                    <a:pt x="95" y="108"/>
                    <a:pt x="96" y="108"/>
                  </a:cubicBezTo>
                  <a:cubicBezTo>
                    <a:pt x="96" y="108"/>
                    <a:pt x="99" y="108"/>
                    <a:pt x="102" y="108"/>
                  </a:cubicBezTo>
                  <a:cubicBezTo>
                    <a:pt x="107" y="108"/>
                    <a:pt x="107" y="112"/>
                    <a:pt x="106" y="114"/>
                  </a:cubicBezTo>
                  <a:cubicBezTo>
                    <a:pt x="106" y="115"/>
                    <a:pt x="105" y="116"/>
                    <a:pt x="105" y="117"/>
                  </a:cubicBezTo>
                  <a:cubicBezTo>
                    <a:pt x="104" y="119"/>
                    <a:pt x="102" y="120"/>
                    <a:pt x="98" y="120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65" y="120"/>
                    <a:pt x="54" y="118"/>
                    <a:pt x="54" y="117"/>
                  </a:cubicBezTo>
                  <a:cubicBezTo>
                    <a:pt x="37" y="114"/>
                    <a:pt x="36" y="113"/>
                    <a:pt x="35" y="113"/>
                  </a:cubicBezTo>
                  <a:cubicBezTo>
                    <a:pt x="35" y="113"/>
                    <a:pt x="32" y="112"/>
                    <a:pt x="32" y="110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52"/>
                    <a:pt x="33" y="51"/>
                    <a:pt x="35" y="50"/>
                  </a:cubicBezTo>
                  <a:cubicBezTo>
                    <a:pt x="35" y="50"/>
                    <a:pt x="36" y="50"/>
                    <a:pt x="36" y="50"/>
                  </a:cubicBezTo>
                  <a:cubicBezTo>
                    <a:pt x="54" y="42"/>
                    <a:pt x="60" y="26"/>
                    <a:pt x="60" y="12"/>
                  </a:cubicBezTo>
                  <a:cubicBezTo>
                    <a:pt x="60" y="10"/>
                    <a:pt x="62" y="8"/>
                    <a:pt x="64" y="8"/>
                  </a:cubicBezTo>
                  <a:cubicBezTo>
                    <a:pt x="68" y="8"/>
                    <a:pt x="76" y="16"/>
                    <a:pt x="76" y="27"/>
                  </a:cubicBezTo>
                  <a:cubicBezTo>
                    <a:pt x="76" y="36"/>
                    <a:pt x="75" y="38"/>
                    <a:pt x="72" y="48"/>
                  </a:cubicBezTo>
                  <a:cubicBezTo>
                    <a:pt x="112" y="48"/>
                    <a:pt x="112" y="49"/>
                    <a:pt x="115" y="50"/>
                  </a:cubicBezTo>
                  <a:cubicBezTo>
                    <a:pt x="120" y="51"/>
                    <a:pt x="120" y="54"/>
                    <a:pt x="120" y="56"/>
                  </a:cubicBezTo>
                  <a:cubicBezTo>
                    <a:pt x="120" y="57"/>
                    <a:pt x="120" y="57"/>
                    <a:pt x="1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443" name="Freeform 349"/>
            <p:cNvSpPr>
              <a:spLocks noEditPoints="1"/>
            </p:cNvSpPr>
            <p:nvPr/>
          </p:nvSpPr>
          <p:spPr bwMode="auto">
            <a:xfrm>
              <a:off x="4970463" y="3530600"/>
              <a:ext cx="44450" cy="44450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6 w 12"/>
                <a:gd name="T9" fmla="*/ 0 h 12"/>
                <a:gd name="T10" fmla="*/ 6 w 12"/>
                <a:gd name="T11" fmla="*/ 8 h 12"/>
                <a:gd name="T12" fmla="*/ 4 w 12"/>
                <a:gd name="T13" fmla="*/ 6 h 12"/>
                <a:gd name="T14" fmla="*/ 6 w 12"/>
                <a:gd name="T15" fmla="*/ 4 h 12"/>
                <a:gd name="T16" fmla="*/ 8 w 12"/>
                <a:gd name="T17" fmla="*/ 6 h 12"/>
                <a:gd name="T18" fmla="*/ 6 w 1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</p:grpSp>
      <p:sp>
        <p:nvSpPr>
          <p:cNvPr id="444" name="Freeform 350"/>
          <p:cNvSpPr>
            <a:spLocks noEditPoints="1"/>
          </p:cNvSpPr>
          <p:nvPr/>
        </p:nvSpPr>
        <p:spPr bwMode="auto">
          <a:xfrm>
            <a:off x="4227272" y="1691814"/>
            <a:ext cx="481013" cy="360363"/>
          </a:xfrm>
          <a:custGeom>
            <a:avLst/>
            <a:gdLst>
              <a:gd name="T0" fmla="*/ 105 w 128"/>
              <a:gd name="T1" fmla="*/ 2 h 96"/>
              <a:gd name="T2" fmla="*/ 28 w 128"/>
              <a:gd name="T3" fmla="*/ 0 h 96"/>
              <a:gd name="T4" fmla="*/ 2 w 128"/>
              <a:gd name="T5" fmla="*/ 23 h 96"/>
              <a:gd name="T6" fmla="*/ 2 w 128"/>
              <a:gd name="T7" fmla="*/ 34 h 96"/>
              <a:gd name="T8" fmla="*/ 64 w 128"/>
              <a:gd name="T9" fmla="*/ 96 h 96"/>
              <a:gd name="T10" fmla="*/ 126 w 128"/>
              <a:gd name="T11" fmla="*/ 34 h 96"/>
              <a:gd name="T12" fmla="*/ 126 w 128"/>
              <a:gd name="T13" fmla="*/ 23 h 96"/>
              <a:gd name="T14" fmla="*/ 55 w 128"/>
              <a:gd name="T15" fmla="*/ 28 h 96"/>
              <a:gd name="T16" fmla="*/ 73 w 128"/>
              <a:gd name="T17" fmla="*/ 28 h 96"/>
              <a:gd name="T18" fmla="*/ 78 w 128"/>
              <a:gd name="T19" fmla="*/ 9 h 96"/>
              <a:gd name="T20" fmla="*/ 76 w 128"/>
              <a:gd name="T21" fmla="*/ 25 h 96"/>
              <a:gd name="T22" fmla="*/ 52 w 128"/>
              <a:gd name="T23" fmla="*/ 25 h 96"/>
              <a:gd name="T24" fmla="*/ 50 w 128"/>
              <a:gd name="T25" fmla="*/ 9 h 96"/>
              <a:gd name="T26" fmla="*/ 52 w 128"/>
              <a:gd name="T27" fmla="*/ 25 h 96"/>
              <a:gd name="T28" fmla="*/ 64 w 128"/>
              <a:gd name="T29" fmla="*/ 82 h 96"/>
              <a:gd name="T30" fmla="*/ 74 w 128"/>
              <a:gd name="T31" fmla="*/ 32 h 96"/>
              <a:gd name="T32" fmla="*/ 98 w 128"/>
              <a:gd name="T33" fmla="*/ 32 h 96"/>
              <a:gd name="T34" fmla="*/ 78 w 128"/>
              <a:gd name="T35" fmla="*/ 32 h 96"/>
              <a:gd name="T36" fmla="*/ 89 w 128"/>
              <a:gd name="T37" fmla="*/ 20 h 96"/>
              <a:gd name="T38" fmla="*/ 79 w 128"/>
              <a:gd name="T39" fmla="*/ 28 h 96"/>
              <a:gd name="T40" fmla="*/ 97 w 128"/>
              <a:gd name="T41" fmla="*/ 8 h 96"/>
              <a:gd name="T42" fmla="*/ 83 w 128"/>
              <a:gd name="T43" fmla="*/ 8 h 96"/>
              <a:gd name="T44" fmla="*/ 55 w 128"/>
              <a:gd name="T45" fmla="*/ 8 h 96"/>
              <a:gd name="T46" fmla="*/ 64 w 128"/>
              <a:gd name="T47" fmla="*/ 15 h 96"/>
              <a:gd name="T48" fmla="*/ 31 w 128"/>
              <a:gd name="T49" fmla="*/ 8 h 96"/>
              <a:gd name="T50" fmla="*/ 39 w 128"/>
              <a:gd name="T51" fmla="*/ 14 h 96"/>
              <a:gd name="T52" fmla="*/ 49 w 128"/>
              <a:gd name="T53" fmla="*/ 28 h 96"/>
              <a:gd name="T54" fmla="*/ 39 w 128"/>
              <a:gd name="T55" fmla="*/ 20 h 96"/>
              <a:gd name="T56" fmla="*/ 60 w 128"/>
              <a:gd name="T57" fmla="*/ 81 h 96"/>
              <a:gd name="T58" fmla="*/ 50 w 128"/>
              <a:gd name="T59" fmla="*/ 32 h 96"/>
              <a:gd name="T60" fmla="*/ 11 w 128"/>
              <a:gd name="T61" fmla="*/ 32 h 96"/>
              <a:gd name="T62" fmla="*/ 51 w 128"/>
              <a:gd name="T63" fmla="*/ 74 h 96"/>
              <a:gd name="T64" fmla="*/ 117 w 128"/>
              <a:gd name="T65" fmla="*/ 32 h 96"/>
              <a:gd name="T66" fmla="*/ 102 w 128"/>
              <a:gd name="T67" fmla="*/ 32 h 96"/>
              <a:gd name="T68" fmla="*/ 92 w 128"/>
              <a:gd name="T69" fmla="*/ 17 h 96"/>
              <a:gd name="T70" fmla="*/ 120 w 128"/>
              <a:gd name="T71" fmla="*/ 28 h 96"/>
              <a:gd name="T72" fmla="*/ 27 w 128"/>
              <a:gd name="T73" fmla="*/ 10 h 96"/>
              <a:gd name="T74" fmla="*/ 25 w 128"/>
              <a:gd name="T75" fmla="*/ 28 h 96"/>
              <a:gd name="T76" fmla="*/ 27 w 128"/>
              <a:gd name="T77" fmla="*/ 1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" h="96">
                <a:moveTo>
                  <a:pt x="126" y="23"/>
                </a:moveTo>
                <a:cubicBezTo>
                  <a:pt x="105" y="2"/>
                  <a:pt x="105" y="2"/>
                  <a:pt x="105" y="2"/>
                </a:cubicBezTo>
                <a:cubicBezTo>
                  <a:pt x="104" y="1"/>
                  <a:pt x="102" y="0"/>
                  <a:pt x="10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4" y="1"/>
                  <a:pt x="23" y="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4"/>
                  <a:pt x="0" y="26"/>
                  <a:pt x="0" y="28"/>
                </a:cubicBezTo>
                <a:cubicBezTo>
                  <a:pt x="0" y="30"/>
                  <a:pt x="1" y="32"/>
                  <a:pt x="2" y="34"/>
                </a:cubicBezTo>
                <a:cubicBezTo>
                  <a:pt x="58" y="93"/>
                  <a:pt x="58" y="93"/>
                  <a:pt x="58" y="93"/>
                </a:cubicBezTo>
                <a:cubicBezTo>
                  <a:pt x="60" y="95"/>
                  <a:pt x="62" y="96"/>
                  <a:pt x="64" y="96"/>
                </a:cubicBezTo>
                <a:cubicBezTo>
                  <a:pt x="66" y="96"/>
                  <a:pt x="68" y="95"/>
                  <a:pt x="70" y="93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7" y="32"/>
                  <a:pt x="128" y="30"/>
                  <a:pt x="128" y="28"/>
                </a:cubicBezTo>
                <a:cubicBezTo>
                  <a:pt x="128" y="26"/>
                  <a:pt x="127" y="24"/>
                  <a:pt x="126" y="23"/>
                </a:cubicBezTo>
                <a:close/>
                <a:moveTo>
                  <a:pt x="73" y="28"/>
                </a:moveTo>
                <a:cubicBezTo>
                  <a:pt x="55" y="28"/>
                  <a:pt x="55" y="28"/>
                  <a:pt x="55" y="28"/>
                </a:cubicBezTo>
                <a:cubicBezTo>
                  <a:pt x="64" y="21"/>
                  <a:pt x="64" y="21"/>
                  <a:pt x="64" y="21"/>
                </a:cubicBezTo>
                <a:lnTo>
                  <a:pt x="73" y="28"/>
                </a:lnTo>
                <a:close/>
                <a:moveTo>
                  <a:pt x="67" y="18"/>
                </a:moveTo>
                <a:cubicBezTo>
                  <a:pt x="78" y="9"/>
                  <a:pt x="78" y="9"/>
                  <a:pt x="78" y="9"/>
                </a:cubicBezTo>
                <a:cubicBezTo>
                  <a:pt x="86" y="17"/>
                  <a:pt x="86" y="17"/>
                  <a:pt x="86" y="17"/>
                </a:cubicBezTo>
                <a:cubicBezTo>
                  <a:pt x="76" y="25"/>
                  <a:pt x="76" y="25"/>
                  <a:pt x="76" y="25"/>
                </a:cubicBezTo>
                <a:lnTo>
                  <a:pt x="67" y="18"/>
                </a:lnTo>
                <a:close/>
                <a:moveTo>
                  <a:pt x="52" y="25"/>
                </a:moveTo>
                <a:cubicBezTo>
                  <a:pt x="42" y="17"/>
                  <a:pt x="42" y="17"/>
                  <a:pt x="42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1" y="18"/>
                  <a:pt x="61" y="18"/>
                  <a:pt x="61" y="18"/>
                </a:cubicBezTo>
                <a:lnTo>
                  <a:pt x="52" y="25"/>
                </a:lnTo>
                <a:close/>
                <a:moveTo>
                  <a:pt x="74" y="32"/>
                </a:moveTo>
                <a:cubicBezTo>
                  <a:pt x="64" y="82"/>
                  <a:pt x="64" y="82"/>
                  <a:pt x="64" y="82"/>
                </a:cubicBezTo>
                <a:cubicBezTo>
                  <a:pt x="54" y="32"/>
                  <a:pt x="54" y="32"/>
                  <a:pt x="54" y="32"/>
                </a:cubicBezTo>
                <a:lnTo>
                  <a:pt x="74" y="32"/>
                </a:lnTo>
                <a:close/>
                <a:moveTo>
                  <a:pt x="78" y="32"/>
                </a:moveTo>
                <a:cubicBezTo>
                  <a:pt x="98" y="32"/>
                  <a:pt x="98" y="32"/>
                  <a:pt x="98" y="32"/>
                </a:cubicBezTo>
                <a:cubicBezTo>
                  <a:pt x="68" y="81"/>
                  <a:pt x="68" y="81"/>
                  <a:pt x="68" y="81"/>
                </a:cubicBezTo>
                <a:lnTo>
                  <a:pt x="78" y="32"/>
                </a:lnTo>
                <a:close/>
                <a:moveTo>
                  <a:pt x="79" y="28"/>
                </a:moveTo>
                <a:cubicBezTo>
                  <a:pt x="89" y="20"/>
                  <a:pt x="89" y="20"/>
                  <a:pt x="89" y="20"/>
                </a:cubicBezTo>
                <a:cubicBezTo>
                  <a:pt x="97" y="28"/>
                  <a:pt x="97" y="28"/>
                  <a:pt x="97" y="28"/>
                </a:cubicBezTo>
                <a:lnTo>
                  <a:pt x="79" y="28"/>
                </a:lnTo>
                <a:close/>
                <a:moveTo>
                  <a:pt x="83" y="8"/>
                </a:moveTo>
                <a:cubicBezTo>
                  <a:pt x="97" y="8"/>
                  <a:pt x="97" y="8"/>
                  <a:pt x="97" y="8"/>
                </a:cubicBezTo>
                <a:cubicBezTo>
                  <a:pt x="89" y="14"/>
                  <a:pt x="89" y="14"/>
                  <a:pt x="89" y="14"/>
                </a:cubicBezTo>
                <a:lnTo>
                  <a:pt x="83" y="8"/>
                </a:lnTo>
                <a:close/>
                <a:moveTo>
                  <a:pt x="64" y="15"/>
                </a:moveTo>
                <a:cubicBezTo>
                  <a:pt x="55" y="8"/>
                  <a:pt x="55" y="8"/>
                  <a:pt x="55" y="8"/>
                </a:cubicBezTo>
                <a:cubicBezTo>
                  <a:pt x="73" y="8"/>
                  <a:pt x="73" y="8"/>
                  <a:pt x="73" y="8"/>
                </a:cubicBezTo>
                <a:lnTo>
                  <a:pt x="64" y="15"/>
                </a:lnTo>
                <a:close/>
                <a:moveTo>
                  <a:pt x="39" y="14"/>
                </a:moveTo>
                <a:cubicBezTo>
                  <a:pt x="31" y="8"/>
                  <a:pt x="31" y="8"/>
                  <a:pt x="31" y="8"/>
                </a:cubicBezTo>
                <a:cubicBezTo>
                  <a:pt x="45" y="8"/>
                  <a:pt x="45" y="8"/>
                  <a:pt x="45" y="8"/>
                </a:cubicBezTo>
                <a:lnTo>
                  <a:pt x="39" y="14"/>
                </a:lnTo>
                <a:close/>
                <a:moveTo>
                  <a:pt x="39" y="20"/>
                </a:moveTo>
                <a:cubicBezTo>
                  <a:pt x="49" y="28"/>
                  <a:pt x="49" y="28"/>
                  <a:pt x="49" y="28"/>
                </a:cubicBezTo>
                <a:cubicBezTo>
                  <a:pt x="31" y="28"/>
                  <a:pt x="31" y="28"/>
                  <a:pt x="31" y="28"/>
                </a:cubicBezTo>
                <a:lnTo>
                  <a:pt x="39" y="20"/>
                </a:lnTo>
                <a:close/>
                <a:moveTo>
                  <a:pt x="50" y="32"/>
                </a:moveTo>
                <a:cubicBezTo>
                  <a:pt x="60" y="81"/>
                  <a:pt x="60" y="81"/>
                  <a:pt x="60" y="81"/>
                </a:cubicBezTo>
                <a:cubicBezTo>
                  <a:pt x="30" y="32"/>
                  <a:pt x="30" y="32"/>
                  <a:pt x="30" y="32"/>
                </a:cubicBezTo>
                <a:lnTo>
                  <a:pt x="50" y="32"/>
                </a:lnTo>
                <a:close/>
                <a:moveTo>
                  <a:pt x="51" y="74"/>
                </a:moveTo>
                <a:cubicBezTo>
                  <a:pt x="11" y="32"/>
                  <a:pt x="11" y="32"/>
                  <a:pt x="11" y="32"/>
                </a:cubicBezTo>
                <a:cubicBezTo>
                  <a:pt x="26" y="32"/>
                  <a:pt x="26" y="32"/>
                  <a:pt x="26" y="32"/>
                </a:cubicBezTo>
                <a:lnTo>
                  <a:pt x="51" y="74"/>
                </a:lnTo>
                <a:close/>
                <a:moveTo>
                  <a:pt x="102" y="32"/>
                </a:moveTo>
                <a:cubicBezTo>
                  <a:pt x="117" y="32"/>
                  <a:pt x="117" y="32"/>
                  <a:pt x="117" y="32"/>
                </a:cubicBezTo>
                <a:cubicBezTo>
                  <a:pt x="77" y="74"/>
                  <a:pt x="77" y="74"/>
                  <a:pt x="77" y="74"/>
                </a:cubicBezTo>
                <a:lnTo>
                  <a:pt x="102" y="32"/>
                </a:lnTo>
                <a:close/>
                <a:moveTo>
                  <a:pt x="103" y="28"/>
                </a:moveTo>
                <a:cubicBezTo>
                  <a:pt x="92" y="17"/>
                  <a:pt x="92" y="17"/>
                  <a:pt x="92" y="17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20" y="28"/>
                  <a:pt x="120" y="28"/>
                  <a:pt x="120" y="28"/>
                </a:cubicBezTo>
                <a:lnTo>
                  <a:pt x="103" y="28"/>
                </a:lnTo>
                <a:close/>
                <a:moveTo>
                  <a:pt x="27" y="10"/>
                </a:moveTo>
                <a:cubicBezTo>
                  <a:pt x="36" y="17"/>
                  <a:pt x="36" y="17"/>
                  <a:pt x="36" y="17"/>
                </a:cubicBezTo>
                <a:cubicBezTo>
                  <a:pt x="25" y="28"/>
                  <a:pt x="25" y="28"/>
                  <a:pt x="25" y="28"/>
                </a:cubicBezTo>
                <a:cubicBezTo>
                  <a:pt x="8" y="28"/>
                  <a:pt x="8" y="28"/>
                  <a:pt x="8" y="28"/>
                </a:cubicBezTo>
                <a:lnTo>
                  <a:pt x="27" y="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latin typeface="+mn-ea"/>
            </a:endParaRPr>
          </a:p>
        </p:txBody>
      </p:sp>
      <p:sp>
        <p:nvSpPr>
          <p:cNvPr id="450" name="TextBox 449"/>
          <p:cNvSpPr txBox="1"/>
          <p:nvPr/>
        </p:nvSpPr>
        <p:spPr>
          <a:xfrm>
            <a:off x="8177364" y="167316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+mn-ea"/>
              </a:rPr>
              <a:t>英格兰拍卖</a:t>
            </a:r>
            <a:endParaRPr lang="id-ID" sz="14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451" name="TextBox 450"/>
          <p:cNvSpPr txBox="1"/>
          <p:nvPr/>
        </p:nvSpPr>
        <p:spPr>
          <a:xfrm>
            <a:off x="9019309" y="3306186"/>
            <a:ext cx="902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+mn-ea"/>
              </a:rPr>
              <a:t>荷兰拍卖</a:t>
            </a:r>
            <a:endParaRPr lang="id-ID" sz="14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452" name="TextBox 451"/>
          <p:cNvSpPr txBox="1"/>
          <p:nvPr/>
        </p:nvSpPr>
        <p:spPr>
          <a:xfrm>
            <a:off x="8411938" y="4991152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2"/>
                </a:solidFill>
                <a:latin typeface="+mn-ea"/>
              </a:rPr>
              <a:t>LBP </a:t>
            </a:r>
            <a:r>
              <a:rPr lang="zh-CN" altLang="en-US" sz="1400" dirty="0">
                <a:solidFill>
                  <a:schemeClr val="tx2"/>
                </a:solidFill>
                <a:latin typeface="+mn-ea"/>
              </a:rPr>
              <a:t>拍卖</a:t>
            </a:r>
            <a:endParaRPr lang="id-ID" sz="14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453" name="TextBox 452"/>
          <p:cNvSpPr txBox="1"/>
          <p:nvPr/>
        </p:nvSpPr>
        <p:spPr>
          <a:xfrm>
            <a:off x="2501154" y="1673168"/>
            <a:ext cx="129865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tx2"/>
                </a:solidFill>
                <a:latin typeface="+mn-ea"/>
              </a:rPr>
              <a:t>更多发现</a:t>
            </a:r>
            <a:endParaRPr lang="id-ID" sz="14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456" name="TextBox 455"/>
          <p:cNvSpPr txBox="1"/>
          <p:nvPr/>
        </p:nvSpPr>
        <p:spPr>
          <a:xfrm>
            <a:off x="4164342" y="5687951"/>
            <a:ext cx="1278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tx2"/>
                </a:solidFill>
                <a:latin typeface="+mn-ea"/>
              </a:rPr>
              <a:t>激进拍卖</a:t>
            </a:r>
            <a:endParaRPr lang="id-ID" sz="1400" dirty="0">
              <a:solidFill>
                <a:schemeClr val="tx2"/>
              </a:solidFill>
              <a:latin typeface="+mn-ea"/>
            </a:endParaRPr>
          </a:p>
        </p:txBody>
      </p:sp>
      <p:grpSp>
        <p:nvGrpSpPr>
          <p:cNvPr id="466" name="Group 465"/>
          <p:cNvGrpSpPr/>
          <p:nvPr/>
        </p:nvGrpSpPr>
        <p:grpSpPr>
          <a:xfrm>
            <a:off x="4234649" y="4872445"/>
            <a:ext cx="484188" cy="420688"/>
            <a:chOff x="2303444" y="6030256"/>
            <a:chExt cx="484188" cy="420688"/>
          </a:xfrm>
          <a:solidFill>
            <a:schemeClr val="tx2"/>
          </a:solidFill>
        </p:grpSpPr>
        <p:sp>
          <p:nvSpPr>
            <p:cNvPr id="460" name="Freeform 354"/>
            <p:cNvSpPr>
              <a:spLocks noEditPoints="1"/>
            </p:cNvSpPr>
            <p:nvPr/>
          </p:nvSpPr>
          <p:spPr bwMode="auto">
            <a:xfrm>
              <a:off x="2303444" y="6030256"/>
              <a:ext cx="484188" cy="346075"/>
            </a:xfrm>
            <a:custGeom>
              <a:avLst/>
              <a:gdLst>
                <a:gd name="T0" fmla="*/ 128 w 128"/>
                <a:gd name="T1" fmla="*/ 24 h 92"/>
                <a:gd name="T2" fmla="*/ 119 w 128"/>
                <a:gd name="T3" fmla="*/ 12 h 92"/>
                <a:gd name="T4" fmla="*/ 67 w 128"/>
                <a:gd name="T5" fmla="*/ 0 h 92"/>
                <a:gd name="T6" fmla="*/ 64 w 128"/>
                <a:gd name="T7" fmla="*/ 0 h 92"/>
                <a:gd name="T8" fmla="*/ 61 w 128"/>
                <a:gd name="T9" fmla="*/ 0 h 92"/>
                <a:gd name="T10" fmla="*/ 9 w 128"/>
                <a:gd name="T11" fmla="*/ 12 h 92"/>
                <a:gd name="T12" fmla="*/ 0 w 128"/>
                <a:gd name="T13" fmla="*/ 24 h 92"/>
                <a:gd name="T14" fmla="*/ 9 w 128"/>
                <a:gd name="T15" fmla="*/ 36 h 92"/>
                <a:gd name="T16" fmla="*/ 20 w 128"/>
                <a:gd name="T17" fmla="*/ 38 h 92"/>
                <a:gd name="T18" fmla="*/ 20 w 128"/>
                <a:gd name="T19" fmla="*/ 72 h 92"/>
                <a:gd name="T20" fmla="*/ 64 w 128"/>
                <a:gd name="T21" fmla="*/ 92 h 92"/>
                <a:gd name="T22" fmla="*/ 108 w 128"/>
                <a:gd name="T23" fmla="*/ 72 h 92"/>
                <a:gd name="T24" fmla="*/ 108 w 128"/>
                <a:gd name="T25" fmla="*/ 38 h 92"/>
                <a:gd name="T26" fmla="*/ 119 w 128"/>
                <a:gd name="T27" fmla="*/ 36 h 92"/>
                <a:gd name="T28" fmla="*/ 128 w 128"/>
                <a:gd name="T29" fmla="*/ 24 h 92"/>
                <a:gd name="T30" fmla="*/ 100 w 128"/>
                <a:gd name="T31" fmla="*/ 72 h 92"/>
                <a:gd name="T32" fmla="*/ 64 w 128"/>
                <a:gd name="T33" fmla="*/ 84 h 92"/>
                <a:gd name="T34" fmla="*/ 28 w 128"/>
                <a:gd name="T35" fmla="*/ 72 h 92"/>
                <a:gd name="T36" fmla="*/ 28 w 128"/>
                <a:gd name="T37" fmla="*/ 40 h 92"/>
                <a:gd name="T38" fmla="*/ 61 w 128"/>
                <a:gd name="T39" fmla="*/ 48 h 92"/>
                <a:gd name="T40" fmla="*/ 64 w 128"/>
                <a:gd name="T41" fmla="*/ 48 h 92"/>
                <a:gd name="T42" fmla="*/ 67 w 128"/>
                <a:gd name="T43" fmla="*/ 48 h 92"/>
                <a:gd name="T44" fmla="*/ 100 w 128"/>
                <a:gd name="T45" fmla="*/ 40 h 92"/>
                <a:gd name="T46" fmla="*/ 100 w 128"/>
                <a:gd name="T47" fmla="*/ 72 h 92"/>
                <a:gd name="T48" fmla="*/ 65 w 128"/>
                <a:gd name="T49" fmla="*/ 40 h 92"/>
                <a:gd name="T50" fmla="*/ 64 w 128"/>
                <a:gd name="T51" fmla="*/ 40 h 92"/>
                <a:gd name="T52" fmla="*/ 63 w 128"/>
                <a:gd name="T53" fmla="*/ 40 h 92"/>
                <a:gd name="T54" fmla="*/ 11 w 128"/>
                <a:gd name="T55" fmla="*/ 28 h 92"/>
                <a:gd name="T56" fmla="*/ 8 w 128"/>
                <a:gd name="T57" fmla="*/ 24 h 92"/>
                <a:gd name="T58" fmla="*/ 11 w 128"/>
                <a:gd name="T59" fmla="*/ 20 h 92"/>
                <a:gd name="T60" fmla="*/ 63 w 128"/>
                <a:gd name="T61" fmla="*/ 8 h 92"/>
                <a:gd name="T62" fmla="*/ 64 w 128"/>
                <a:gd name="T63" fmla="*/ 8 h 92"/>
                <a:gd name="T64" fmla="*/ 65 w 128"/>
                <a:gd name="T65" fmla="*/ 8 h 92"/>
                <a:gd name="T66" fmla="*/ 117 w 128"/>
                <a:gd name="T67" fmla="*/ 20 h 92"/>
                <a:gd name="T68" fmla="*/ 120 w 128"/>
                <a:gd name="T69" fmla="*/ 24 h 92"/>
                <a:gd name="T70" fmla="*/ 117 w 128"/>
                <a:gd name="T71" fmla="*/ 28 h 92"/>
                <a:gd name="T72" fmla="*/ 65 w 128"/>
                <a:gd name="T73" fmla="*/ 4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8" h="92">
                  <a:moveTo>
                    <a:pt x="128" y="24"/>
                  </a:moveTo>
                  <a:cubicBezTo>
                    <a:pt x="128" y="18"/>
                    <a:pt x="124" y="14"/>
                    <a:pt x="119" y="1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6" y="0"/>
                    <a:pt x="65" y="0"/>
                    <a:pt x="64" y="0"/>
                  </a:cubicBezTo>
                  <a:cubicBezTo>
                    <a:pt x="63" y="0"/>
                    <a:pt x="62" y="0"/>
                    <a:pt x="61" y="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4" y="14"/>
                    <a:pt x="0" y="18"/>
                    <a:pt x="0" y="24"/>
                  </a:cubicBezTo>
                  <a:cubicBezTo>
                    <a:pt x="0" y="30"/>
                    <a:pt x="4" y="34"/>
                    <a:pt x="9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83"/>
                    <a:pt x="32" y="92"/>
                    <a:pt x="64" y="92"/>
                  </a:cubicBezTo>
                  <a:cubicBezTo>
                    <a:pt x="96" y="92"/>
                    <a:pt x="108" y="83"/>
                    <a:pt x="108" y="72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19" y="36"/>
                    <a:pt x="119" y="36"/>
                    <a:pt x="119" y="36"/>
                  </a:cubicBezTo>
                  <a:cubicBezTo>
                    <a:pt x="124" y="34"/>
                    <a:pt x="128" y="30"/>
                    <a:pt x="128" y="24"/>
                  </a:cubicBezTo>
                  <a:close/>
                  <a:moveTo>
                    <a:pt x="100" y="72"/>
                  </a:moveTo>
                  <a:cubicBezTo>
                    <a:pt x="100" y="76"/>
                    <a:pt x="88" y="84"/>
                    <a:pt x="64" y="84"/>
                  </a:cubicBezTo>
                  <a:cubicBezTo>
                    <a:pt x="40" y="84"/>
                    <a:pt x="28" y="76"/>
                    <a:pt x="28" y="72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2" y="48"/>
                    <a:pt x="63" y="48"/>
                    <a:pt x="64" y="48"/>
                  </a:cubicBezTo>
                  <a:cubicBezTo>
                    <a:pt x="65" y="48"/>
                    <a:pt x="66" y="48"/>
                    <a:pt x="67" y="48"/>
                  </a:cubicBezTo>
                  <a:cubicBezTo>
                    <a:pt x="100" y="40"/>
                    <a:pt x="100" y="40"/>
                    <a:pt x="100" y="40"/>
                  </a:cubicBezTo>
                  <a:lnTo>
                    <a:pt x="100" y="72"/>
                  </a:lnTo>
                  <a:close/>
                  <a:moveTo>
                    <a:pt x="65" y="40"/>
                  </a:moveTo>
                  <a:cubicBezTo>
                    <a:pt x="65" y="40"/>
                    <a:pt x="64" y="40"/>
                    <a:pt x="64" y="40"/>
                  </a:cubicBezTo>
                  <a:cubicBezTo>
                    <a:pt x="64" y="40"/>
                    <a:pt x="63" y="40"/>
                    <a:pt x="63" y="40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9" y="27"/>
                    <a:pt x="8" y="26"/>
                    <a:pt x="8" y="24"/>
                  </a:cubicBezTo>
                  <a:cubicBezTo>
                    <a:pt x="8" y="22"/>
                    <a:pt x="9" y="21"/>
                    <a:pt x="11" y="2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3" y="8"/>
                    <a:pt x="64" y="8"/>
                    <a:pt x="64" y="8"/>
                  </a:cubicBezTo>
                  <a:cubicBezTo>
                    <a:pt x="64" y="8"/>
                    <a:pt x="65" y="8"/>
                    <a:pt x="65" y="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9" y="21"/>
                    <a:pt x="120" y="22"/>
                    <a:pt x="120" y="24"/>
                  </a:cubicBezTo>
                  <a:cubicBezTo>
                    <a:pt x="120" y="26"/>
                    <a:pt x="119" y="27"/>
                    <a:pt x="117" y="28"/>
                  </a:cubicBezTo>
                  <a:lnTo>
                    <a:pt x="65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461" name="Freeform 355"/>
            <p:cNvSpPr/>
            <p:nvPr/>
          </p:nvSpPr>
          <p:spPr bwMode="auto">
            <a:xfrm>
              <a:off x="2741594" y="6181068"/>
              <a:ext cx="30163" cy="165100"/>
            </a:xfrm>
            <a:custGeom>
              <a:avLst/>
              <a:gdLst>
                <a:gd name="T0" fmla="*/ 0 w 8"/>
                <a:gd name="T1" fmla="*/ 4 h 44"/>
                <a:gd name="T2" fmla="*/ 0 w 8"/>
                <a:gd name="T3" fmla="*/ 40 h 44"/>
                <a:gd name="T4" fmla="*/ 4 w 8"/>
                <a:gd name="T5" fmla="*/ 44 h 44"/>
                <a:gd name="T6" fmla="*/ 8 w 8"/>
                <a:gd name="T7" fmla="*/ 40 h 44"/>
                <a:gd name="T8" fmla="*/ 8 w 8"/>
                <a:gd name="T9" fmla="*/ 4 h 44"/>
                <a:gd name="T10" fmla="*/ 4 w 8"/>
                <a:gd name="T11" fmla="*/ 0 h 44"/>
                <a:gd name="T12" fmla="*/ 0 w 8"/>
                <a:gd name="T13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4">
                  <a:moveTo>
                    <a:pt x="0" y="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8" y="42"/>
                    <a:pt x="8" y="4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462" name="Oval 356"/>
            <p:cNvSpPr>
              <a:spLocks noChangeArrowheads="1"/>
            </p:cNvSpPr>
            <p:nvPr/>
          </p:nvSpPr>
          <p:spPr bwMode="auto">
            <a:xfrm>
              <a:off x="2727307" y="6360456"/>
              <a:ext cx="60325" cy="904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</p:grpSp>
      <p:grpSp>
        <p:nvGrpSpPr>
          <p:cNvPr id="465" name="Group 464"/>
          <p:cNvGrpSpPr/>
          <p:nvPr/>
        </p:nvGrpSpPr>
        <p:grpSpPr>
          <a:xfrm>
            <a:off x="3527378" y="3244074"/>
            <a:ext cx="514350" cy="439738"/>
            <a:chOff x="3255944" y="243818"/>
            <a:chExt cx="514350" cy="439738"/>
          </a:xfrm>
          <a:solidFill>
            <a:schemeClr val="tx2"/>
          </a:solidFill>
        </p:grpSpPr>
        <p:sp>
          <p:nvSpPr>
            <p:cNvPr id="463" name="Freeform 357"/>
            <p:cNvSpPr>
              <a:spLocks noEditPoints="1"/>
            </p:cNvSpPr>
            <p:nvPr/>
          </p:nvSpPr>
          <p:spPr bwMode="auto">
            <a:xfrm>
              <a:off x="3255944" y="243818"/>
              <a:ext cx="514350" cy="439738"/>
            </a:xfrm>
            <a:custGeom>
              <a:avLst/>
              <a:gdLst>
                <a:gd name="T0" fmla="*/ 121 w 136"/>
                <a:gd name="T1" fmla="*/ 15 h 117"/>
                <a:gd name="T2" fmla="*/ 68 w 136"/>
                <a:gd name="T3" fmla="*/ 14 h 117"/>
                <a:gd name="T4" fmla="*/ 15 w 136"/>
                <a:gd name="T5" fmla="*/ 15 h 117"/>
                <a:gd name="T6" fmla="*/ 15 w 136"/>
                <a:gd name="T7" fmla="*/ 69 h 117"/>
                <a:gd name="T8" fmla="*/ 59 w 136"/>
                <a:gd name="T9" fmla="*/ 112 h 117"/>
                <a:gd name="T10" fmla="*/ 77 w 136"/>
                <a:gd name="T11" fmla="*/ 112 h 117"/>
                <a:gd name="T12" fmla="*/ 121 w 136"/>
                <a:gd name="T13" fmla="*/ 69 h 117"/>
                <a:gd name="T14" fmla="*/ 121 w 136"/>
                <a:gd name="T15" fmla="*/ 15 h 117"/>
                <a:gd name="T16" fmla="*/ 115 w 136"/>
                <a:gd name="T17" fmla="*/ 63 h 117"/>
                <a:gd name="T18" fmla="*/ 71 w 136"/>
                <a:gd name="T19" fmla="*/ 107 h 117"/>
                <a:gd name="T20" fmla="*/ 65 w 136"/>
                <a:gd name="T21" fmla="*/ 107 h 117"/>
                <a:gd name="T22" fmla="*/ 21 w 136"/>
                <a:gd name="T23" fmla="*/ 63 h 117"/>
                <a:gd name="T24" fmla="*/ 21 w 136"/>
                <a:gd name="T25" fmla="*/ 21 h 117"/>
                <a:gd name="T26" fmla="*/ 63 w 136"/>
                <a:gd name="T27" fmla="*/ 20 h 117"/>
                <a:gd name="T28" fmla="*/ 68 w 136"/>
                <a:gd name="T29" fmla="*/ 25 h 117"/>
                <a:gd name="T30" fmla="*/ 73 w 136"/>
                <a:gd name="T31" fmla="*/ 20 h 117"/>
                <a:gd name="T32" fmla="*/ 115 w 136"/>
                <a:gd name="T33" fmla="*/ 21 h 117"/>
                <a:gd name="T34" fmla="*/ 115 w 136"/>
                <a:gd name="T35" fmla="*/ 63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117">
                  <a:moveTo>
                    <a:pt x="121" y="15"/>
                  </a:moveTo>
                  <a:cubicBezTo>
                    <a:pt x="106" y="1"/>
                    <a:pt x="83" y="0"/>
                    <a:pt x="68" y="14"/>
                  </a:cubicBezTo>
                  <a:cubicBezTo>
                    <a:pt x="53" y="0"/>
                    <a:pt x="30" y="1"/>
                    <a:pt x="15" y="15"/>
                  </a:cubicBezTo>
                  <a:cubicBezTo>
                    <a:pt x="0" y="30"/>
                    <a:pt x="0" y="54"/>
                    <a:pt x="15" y="69"/>
                  </a:cubicBezTo>
                  <a:cubicBezTo>
                    <a:pt x="20" y="73"/>
                    <a:pt x="59" y="112"/>
                    <a:pt x="59" y="112"/>
                  </a:cubicBezTo>
                  <a:cubicBezTo>
                    <a:pt x="64" y="117"/>
                    <a:pt x="72" y="117"/>
                    <a:pt x="77" y="112"/>
                  </a:cubicBezTo>
                  <a:cubicBezTo>
                    <a:pt x="77" y="112"/>
                    <a:pt x="120" y="69"/>
                    <a:pt x="121" y="69"/>
                  </a:cubicBezTo>
                  <a:cubicBezTo>
                    <a:pt x="136" y="54"/>
                    <a:pt x="136" y="30"/>
                    <a:pt x="121" y="15"/>
                  </a:cubicBezTo>
                  <a:close/>
                  <a:moveTo>
                    <a:pt x="115" y="63"/>
                  </a:moveTo>
                  <a:cubicBezTo>
                    <a:pt x="71" y="107"/>
                    <a:pt x="71" y="107"/>
                    <a:pt x="71" y="107"/>
                  </a:cubicBezTo>
                  <a:cubicBezTo>
                    <a:pt x="69" y="108"/>
                    <a:pt x="67" y="108"/>
                    <a:pt x="65" y="107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9" y="51"/>
                    <a:pt x="9" y="32"/>
                    <a:pt x="21" y="21"/>
                  </a:cubicBezTo>
                  <a:cubicBezTo>
                    <a:pt x="32" y="9"/>
                    <a:pt x="51" y="9"/>
                    <a:pt x="63" y="20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85" y="9"/>
                    <a:pt x="104" y="9"/>
                    <a:pt x="115" y="21"/>
                  </a:cubicBezTo>
                  <a:cubicBezTo>
                    <a:pt x="127" y="32"/>
                    <a:pt x="127" y="51"/>
                    <a:pt x="115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464" name="Freeform 358"/>
            <p:cNvSpPr/>
            <p:nvPr/>
          </p:nvSpPr>
          <p:spPr bwMode="auto">
            <a:xfrm>
              <a:off x="3346432" y="334306"/>
              <a:ext cx="71438" cy="71438"/>
            </a:xfrm>
            <a:custGeom>
              <a:avLst/>
              <a:gdLst>
                <a:gd name="T0" fmla="*/ 17 w 19"/>
                <a:gd name="T1" fmla="*/ 0 h 19"/>
                <a:gd name="T2" fmla="*/ 17 w 19"/>
                <a:gd name="T3" fmla="*/ 0 h 19"/>
                <a:gd name="T4" fmla="*/ 0 w 19"/>
                <a:gd name="T5" fmla="*/ 17 h 19"/>
                <a:gd name="T6" fmla="*/ 0 w 19"/>
                <a:gd name="T7" fmla="*/ 17 h 19"/>
                <a:gd name="T8" fmla="*/ 2 w 19"/>
                <a:gd name="T9" fmla="*/ 19 h 19"/>
                <a:gd name="T10" fmla="*/ 4 w 19"/>
                <a:gd name="T11" fmla="*/ 17 h 19"/>
                <a:gd name="T12" fmla="*/ 4 w 19"/>
                <a:gd name="T13" fmla="*/ 17 h 19"/>
                <a:gd name="T14" fmla="*/ 17 w 19"/>
                <a:gd name="T15" fmla="*/ 4 h 19"/>
                <a:gd name="T16" fmla="*/ 17 w 19"/>
                <a:gd name="T17" fmla="*/ 4 h 19"/>
                <a:gd name="T18" fmla="*/ 19 w 19"/>
                <a:gd name="T19" fmla="*/ 2 h 19"/>
                <a:gd name="T20" fmla="*/ 17 w 19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9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19"/>
                    <a:pt x="2" y="19"/>
                  </a:cubicBezTo>
                  <a:cubicBezTo>
                    <a:pt x="3" y="19"/>
                    <a:pt x="4" y="18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4"/>
                    <a:pt x="19" y="3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6633" y="6262444"/>
            <a:ext cx="2120900" cy="4318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67120" y="134667"/>
            <a:ext cx="37090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2800" dirty="0" smtClean="0"/>
              <a:t>多种</a:t>
            </a:r>
            <a:r>
              <a:rPr lang="en-US" altLang="zh-CN" sz="2800" dirty="0" smtClean="0"/>
              <a:t>NFT</a:t>
            </a:r>
            <a:r>
              <a:rPr lang="en-US" altLang="en-US" sz="2800" dirty="0" smtClean="0"/>
              <a:t>价值发现机制</a:t>
            </a:r>
            <a:endParaRPr lang="en-US" altLang="en-US" sz="2800" dirty="0" smtClean="0">
              <a:latin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042535" y="6496685"/>
            <a:ext cx="18903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600"/>
              <a:t>https://goatnft.io</a:t>
            </a:r>
            <a:endParaRPr lang="en-US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8" dur="75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1" dur="75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4" dur="75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7" dur="75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0" dur="75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3" dur="75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6" dur="75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9" dur="75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" grpId="0" animBg="1"/>
      <p:bldP spid="387" grpId="0" animBg="1"/>
      <p:bldP spid="395" grpId="0" animBg="1"/>
      <p:bldP spid="393" grpId="0" animBg="1"/>
      <p:bldP spid="402" grpId="0" animBg="1"/>
      <p:bldP spid="400" grpId="0" animBg="1"/>
      <p:bldP spid="409" grpId="0" animBg="1"/>
      <p:bldP spid="407" grpId="0" animBg="1"/>
      <p:bldP spid="412" grpId="0"/>
      <p:bldP spid="444" grpId="0" animBg="1"/>
      <p:bldP spid="450" grpId="0"/>
      <p:bldP spid="451" grpId="0"/>
      <p:bldP spid="452" grpId="0"/>
      <p:bldP spid="453" grpId="0"/>
      <p:bldP spid="456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DAD3-E743-4B29-A948-63E93E36D1BF}" type="slidenum">
              <a:rPr lang="id-ID" smtClean="0">
                <a:latin typeface="+mn-ea"/>
              </a:rPr>
            </a:fld>
            <a:endParaRPr lang="id-ID" dirty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474944" y="577262"/>
            <a:ext cx="323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id-ID" sz="2800" dirty="0">
                <a:latin typeface="+mn-ea"/>
              </a:rPr>
              <a:t>GoatNFT </a:t>
            </a:r>
            <a:r>
              <a:rPr lang="" altLang="en-US" sz="2800" dirty="0">
                <a:latin typeface="+mn-ea"/>
              </a:rPr>
              <a:t>生态</a:t>
            </a:r>
            <a:r>
              <a:rPr lang="en-US" altLang="en-US" sz="2800" dirty="0">
                <a:latin typeface="+mn-ea"/>
              </a:rPr>
              <a:t>治理</a:t>
            </a:r>
            <a:endParaRPr lang="en-US" altLang="en-US" sz="2800" dirty="0">
              <a:latin typeface="+mn-ea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14502" y="271718"/>
            <a:ext cx="1425895" cy="1376617"/>
            <a:chOff x="5314502" y="537541"/>
            <a:chExt cx="1425895" cy="1376617"/>
          </a:xfrm>
        </p:grpSpPr>
        <p:grpSp>
          <p:nvGrpSpPr>
            <p:cNvPr id="44" name="Group 43"/>
            <p:cNvGrpSpPr/>
            <p:nvPr/>
          </p:nvGrpSpPr>
          <p:grpSpPr>
            <a:xfrm>
              <a:off x="5314502" y="537541"/>
              <a:ext cx="616898" cy="398711"/>
              <a:chOff x="7324056" y="694593"/>
              <a:chExt cx="616898" cy="398711"/>
            </a:xfrm>
          </p:grpSpPr>
          <p:sp>
            <p:nvSpPr>
              <p:cNvPr id="49" name="Freeform 23"/>
              <p:cNvSpPr/>
              <p:nvPr/>
            </p:nvSpPr>
            <p:spPr bwMode="auto">
              <a:xfrm>
                <a:off x="7398304" y="878370"/>
                <a:ext cx="257378" cy="214934"/>
              </a:xfrm>
              <a:custGeom>
                <a:avLst/>
                <a:gdLst>
                  <a:gd name="T0" fmla="*/ 570 w 570"/>
                  <a:gd name="T1" fmla="*/ 476 h 476"/>
                  <a:gd name="T2" fmla="*/ 30 w 570"/>
                  <a:gd name="T3" fmla="*/ 0 h 476"/>
                  <a:gd name="T4" fmla="*/ 0 w 570"/>
                  <a:gd name="T5" fmla="*/ 36 h 476"/>
                  <a:gd name="T6" fmla="*/ 499 w 570"/>
                  <a:gd name="T7" fmla="*/ 476 h 476"/>
                  <a:gd name="T8" fmla="*/ 570 w 570"/>
                  <a:gd name="T9" fmla="*/ 476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0" h="476">
                    <a:moveTo>
                      <a:pt x="570" y="476"/>
                    </a:moveTo>
                    <a:lnTo>
                      <a:pt x="30" y="0"/>
                    </a:lnTo>
                    <a:lnTo>
                      <a:pt x="0" y="36"/>
                    </a:lnTo>
                    <a:lnTo>
                      <a:pt x="499" y="476"/>
                    </a:lnTo>
                    <a:lnTo>
                      <a:pt x="570" y="476"/>
                    </a:lnTo>
                    <a:close/>
                  </a:path>
                </a:pathLst>
              </a:custGeom>
              <a:solidFill>
                <a:schemeClr val="bg2">
                  <a:alpha val="5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+mn-ea"/>
                </a:endParaRPr>
              </a:p>
            </p:txBody>
          </p:sp>
          <p:sp>
            <p:nvSpPr>
              <p:cNvPr id="50" name="Freeform 25"/>
              <p:cNvSpPr/>
              <p:nvPr/>
            </p:nvSpPr>
            <p:spPr bwMode="auto">
              <a:xfrm>
                <a:off x="7324056" y="694593"/>
                <a:ext cx="468248" cy="398710"/>
              </a:xfrm>
              <a:custGeom>
                <a:avLst/>
                <a:gdLst>
                  <a:gd name="T0" fmla="*/ 1037 w 1037"/>
                  <a:gd name="T1" fmla="*/ 883 h 883"/>
                  <a:gd name="T2" fmla="*/ 31 w 1037"/>
                  <a:gd name="T3" fmla="*/ 0 h 883"/>
                  <a:gd name="T4" fmla="*/ 0 w 1037"/>
                  <a:gd name="T5" fmla="*/ 35 h 883"/>
                  <a:gd name="T6" fmla="*/ 964 w 1037"/>
                  <a:gd name="T7" fmla="*/ 883 h 883"/>
                  <a:gd name="T8" fmla="*/ 1037 w 1037"/>
                  <a:gd name="T9" fmla="*/ 883 h 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883">
                    <a:moveTo>
                      <a:pt x="1037" y="883"/>
                    </a:moveTo>
                    <a:lnTo>
                      <a:pt x="31" y="0"/>
                    </a:lnTo>
                    <a:lnTo>
                      <a:pt x="0" y="35"/>
                    </a:lnTo>
                    <a:lnTo>
                      <a:pt x="964" y="883"/>
                    </a:lnTo>
                    <a:lnTo>
                      <a:pt x="1037" y="883"/>
                    </a:lnTo>
                    <a:close/>
                  </a:path>
                </a:pathLst>
              </a:custGeom>
              <a:solidFill>
                <a:schemeClr val="accent1">
                  <a:alpha val="5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+mn-ea"/>
                </a:endParaRPr>
              </a:p>
            </p:txBody>
          </p:sp>
          <p:sp>
            <p:nvSpPr>
              <p:cNvPr id="51" name="Freeform 27"/>
              <p:cNvSpPr/>
              <p:nvPr/>
            </p:nvSpPr>
            <p:spPr bwMode="auto">
              <a:xfrm>
                <a:off x="7601146" y="806409"/>
                <a:ext cx="339808" cy="286894"/>
              </a:xfrm>
              <a:custGeom>
                <a:avLst/>
                <a:gdLst>
                  <a:gd name="T0" fmla="*/ 822 w 822"/>
                  <a:gd name="T1" fmla="*/ 694 h 694"/>
                  <a:gd name="T2" fmla="*/ 34 w 822"/>
                  <a:gd name="T3" fmla="*/ 0 h 694"/>
                  <a:gd name="T4" fmla="*/ 0 w 822"/>
                  <a:gd name="T5" fmla="*/ 36 h 694"/>
                  <a:gd name="T6" fmla="*/ 751 w 822"/>
                  <a:gd name="T7" fmla="*/ 694 h 694"/>
                  <a:gd name="T8" fmla="*/ 822 w 822"/>
                  <a:gd name="T9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2" h="694">
                    <a:moveTo>
                      <a:pt x="822" y="694"/>
                    </a:moveTo>
                    <a:lnTo>
                      <a:pt x="34" y="0"/>
                    </a:lnTo>
                    <a:lnTo>
                      <a:pt x="0" y="36"/>
                    </a:lnTo>
                    <a:lnTo>
                      <a:pt x="751" y="694"/>
                    </a:lnTo>
                    <a:lnTo>
                      <a:pt x="822" y="694"/>
                    </a:lnTo>
                    <a:close/>
                  </a:path>
                </a:pathLst>
              </a:custGeom>
              <a:solidFill>
                <a:schemeClr val="tx2">
                  <a:alpha val="5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+mn-ea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6261313" y="1506868"/>
              <a:ext cx="479084" cy="407290"/>
              <a:chOff x="8086770" y="1485428"/>
              <a:chExt cx="479084" cy="407290"/>
            </a:xfrm>
          </p:grpSpPr>
          <p:sp>
            <p:nvSpPr>
              <p:cNvPr id="46" name="Freeform 24"/>
              <p:cNvSpPr/>
              <p:nvPr/>
            </p:nvSpPr>
            <p:spPr bwMode="auto">
              <a:xfrm>
                <a:off x="8086770" y="1485428"/>
                <a:ext cx="479084" cy="407290"/>
              </a:xfrm>
              <a:custGeom>
                <a:avLst/>
                <a:gdLst>
                  <a:gd name="T0" fmla="*/ 0 w 1061"/>
                  <a:gd name="T1" fmla="*/ 0 h 902"/>
                  <a:gd name="T2" fmla="*/ 1028 w 1061"/>
                  <a:gd name="T3" fmla="*/ 902 h 902"/>
                  <a:gd name="T4" fmla="*/ 1061 w 1061"/>
                  <a:gd name="T5" fmla="*/ 866 h 902"/>
                  <a:gd name="T6" fmla="*/ 74 w 1061"/>
                  <a:gd name="T7" fmla="*/ 0 h 902"/>
                  <a:gd name="T8" fmla="*/ 0 w 1061"/>
                  <a:gd name="T9" fmla="*/ 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1" h="902">
                    <a:moveTo>
                      <a:pt x="0" y="0"/>
                    </a:moveTo>
                    <a:lnTo>
                      <a:pt x="1028" y="902"/>
                    </a:lnTo>
                    <a:lnTo>
                      <a:pt x="1061" y="866"/>
                    </a:lnTo>
                    <a:lnTo>
                      <a:pt x="7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alpha val="5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+mn-ea"/>
                </a:endParaRPr>
              </a:p>
            </p:txBody>
          </p:sp>
          <p:sp>
            <p:nvSpPr>
              <p:cNvPr id="47" name="Freeform 26"/>
              <p:cNvSpPr/>
              <p:nvPr/>
            </p:nvSpPr>
            <p:spPr bwMode="auto">
              <a:xfrm>
                <a:off x="8223390" y="1485428"/>
                <a:ext cx="267312" cy="223512"/>
              </a:xfrm>
              <a:custGeom>
                <a:avLst/>
                <a:gdLst>
                  <a:gd name="T0" fmla="*/ 0 w 592"/>
                  <a:gd name="T1" fmla="*/ 0 h 495"/>
                  <a:gd name="T2" fmla="*/ 561 w 592"/>
                  <a:gd name="T3" fmla="*/ 495 h 495"/>
                  <a:gd name="T4" fmla="*/ 592 w 592"/>
                  <a:gd name="T5" fmla="*/ 459 h 495"/>
                  <a:gd name="T6" fmla="*/ 71 w 592"/>
                  <a:gd name="T7" fmla="*/ 0 h 495"/>
                  <a:gd name="T8" fmla="*/ 0 w 592"/>
                  <a:gd name="T9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2" h="495">
                    <a:moveTo>
                      <a:pt x="0" y="0"/>
                    </a:moveTo>
                    <a:lnTo>
                      <a:pt x="561" y="495"/>
                    </a:lnTo>
                    <a:lnTo>
                      <a:pt x="592" y="459"/>
                    </a:lnTo>
                    <a:lnTo>
                      <a:pt x="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5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+mn-ea"/>
                </a:endParaRPr>
              </a:p>
            </p:txBody>
          </p:sp>
          <p:sp>
            <p:nvSpPr>
              <p:cNvPr id="48" name="Freeform 28"/>
              <p:cNvSpPr/>
              <p:nvPr/>
            </p:nvSpPr>
            <p:spPr bwMode="auto">
              <a:xfrm>
                <a:off x="8336518" y="1485428"/>
                <a:ext cx="171559" cy="139726"/>
              </a:xfrm>
              <a:custGeom>
                <a:avLst/>
                <a:gdLst>
                  <a:gd name="T0" fmla="*/ 0 w 415"/>
                  <a:gd name="T1" fmla="*/ 0 h 338"/>
                  <a:gd name="T2" fmla="*/ 384 w 415"/>
                  <a:gd name="T3" fmla="*/ 338 h 338"/>
                  <a:gd name="T4" fmla="*/ 415 w 415"/>
                  <a:gd name="T5" fmla="*/ 303 h 338"/>
                  <a:gd name="T6" fmla="*/ 71 w 415"/>
                  <a:gd name="T7" fmla="*/ 0 h 338"/>
                  <a:gd name="T8" fmla="*/ 0 w 415"/>
                  <a:gd name="T9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38">
                    <a:moveTo>
                      <a:pt x="0" y="0"/>
                    </a:moveTo>
                    <a:lnTo>
                      <a:pt x="384" y="338"/>
                    </a:lnTo>
                    <a:lnTo>
                      <a:pt x="415" y="303"/>
                    </a:lnTo>
                    <a:lnTo>
                      <a:pt x="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alpha val="5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+mn-ea"/>
                </a:endParaRPr>
              </a:p>
            </p:txBody>
          </p:sp>
        </p:grpSp>
      </p:grpSp>
      <p:sp>
        <p:nvSpPr>
          <p:cNvPr id="90" name="Rectangle 89"/>
          <p:cNvSpPr/>
          <p:nvPr/>
        </p:nvSpPr>
        <p:spPr>
          <a:xfrm>
            <a:off x="1090209" y="2167956"/>
            <a:ext cx="249237" cy="2492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090209" y="4408067"/>
            <a:ext cx="249237" cy="2492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054268" y="1952157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id-ID" b="1" dirty="0">
                <a:latin typeface="+mn-ea"/>
              </a:rPr>
              <a:t>生态信用</a:t>
            </a:r>
            <a:endParaRPr lang="en-US" altLang="id-ID" b="1" dirty="0">
              <a:latin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054268" y="4119483"/>
            <a:ext cx="1332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多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角色</a:t>
            </a:r>
            <a:r>
              <a:rPr lang="en-US" altLang="zh-CN" b="1" dirty="0"/>
              <a:t>制衡</a:t>
            </a:r>
            <a:endParaRPr lang="en-US" altLang="zh-CN" b="1" dirty="0">
              <a:latin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054268" y="4421816"/>
            <a:ext cx="561096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2"/>
                </a:solidFill>
                <a:latin typeface="+mn-ea"/>
              </a:rPr>
              <a:t>创作人、验证人、委托人、检举人、消费者</a:t>
            </a:r>
            <a:endParaRPr lang="en-US" sz="1600" b="1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0420" y="6310795"/>
            <a:ext cx="2120900" cy="431800"/>
          </a:xfrm>
          <a:prstGeom prst="rect">
            <a:avLst/>
          </a:prstGeom>
        </p:spPr>
      </p:pic>
      <p:sp>
        <p:nvSpPr>
          <p:cNvPr id="42" name="TextBox 106"/>
          <p:cNvSpPr txBox="1"/>
          <p:nvPr/>
        </p:nvSpPr>
        <p:spPr>
          <a:xfrm>
            <a:off x="2054268" y="2329491"/>
            <a:ext cx="561096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 dirty="0">
                <a:solidFill>
                  <a:schemeClr val="tx2"/>
                </a:solidFill>
                <a:latin typeface="+mn-ea"/>
              </a:rPr>
              <a:t>信用</a:t>
            </a:r>
            <a:r>
              <a:rPr lang="" altLang="en-US" sz="1600" dirty="0">
                <a:solidFill>
                  <a:schemeClr val="tx2"/>
                </a:solidFill>
                <a:latin typeface="+mn-ea"/>
              </a:rPr>
              <a:t>产生</a:t>
            </a:r>
            <a:r>
              <a:rPr lang="en-US" altLang="en-US" sz="1600" dirty="0">
                <a:solidFill>
                  <a:schemeClr val="tx2"/>
                </a:solidFill>
                <a:latin typeface="+mn-ea"/>
              </a:rPr>
              <a:t>: KYC 认证， 经济担保质押</a:t>
            </a:r>
            <a:endParaRPr lang="en-US" altLang="en-US" sz="16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55284" y="3247456"/>
            <a:ext cx="249237" cy="2492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>
              <a:latin typeface="+mn-ea"/>
            </a:endParaRPr>
          </a:p>
        </p:txBody>
      </p:sp>
      <p:sp>
        <p:nvSpPr>
          <p:cNvPr id="57" name="TextBox 101"/>
          <p:cNvSpPr txBox="1"/>
          <p:nvPr/>
        </p:nvSpPr>
        <p:spPr>
          <a:xfrm>
            <a:off x="1981243" y="3031657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 dirty="0">
                <a:latin typeface="+mn-ea"/>
              </a:rPr>
              <a:t>信用担保</a:t>
            </a:r>
            <a:endParaRPr lang="en-US" altLang="en-US" b="1" dirty="0">
              <a:latin typeface="+mn-ea"/>
            </a:endParaRPr>
          </a:p>
        </p:txBody>
      </p:sp>
      <p:sp>
        <p:nvSpPr>
          <p:cNvPr id="61" name="TextBox 106"/>
          <p:cNvSpPr txBox="1"/>
          <p:nvPr/>
        </p:nvSpPr>
        <p:spPr>
          <a:xfrm>
            <a:off x="2028868" y="3372161"/>
            <a:ext cx="561096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 dirty="0">
                <a:solidFill>
                  <a:schemeClr val="tx2"/>
                </a:solidFill>
                <a:latin typeface="+mn-ea"/>
              </a:rPr>
              <a:t>通过信用担保的方式实现资产上链和资产确权</a:t>
            </a:r>
            <a:endParaRPr lang="en-US" altLang="en-US" sz="16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5042535" y="6496685"/>
            <a:ext cx="18903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600"/>
              <a:t>https://goatnft.io</a:t>
            </a: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90" grpId="0" animBg="1"/>
      <p:bldP spid="92" grpId="0" animBg="1"/>
      <p:bldP spid="102" grpId="0"/>
      <p:bldP spid="106" grpId="0"/>
      <p:bldP spid="107" grpId="0"/>
      <p:bldP spid="42" grpId="0"/>
      <p:bldP spid="56" grpId="0" bldLvl="0" animBg="1"/>
      <p:bldP spid="57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3354-35A3-4475-B622-72BE953716D5}" type="slidenum">
              <a:rPr lang="id-ID" smtClean="0">
                <a:latin typeface="+mn-ea"/>
              </a:rPr>
            </a:fld>
            <a:endParaRPr lang="id-ID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6633" y="6262444"/>
            <a:ext cx="2120900" cy="4318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06197" y="134667"/>
            <a:ext cx="323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2800" dirty="0" smtClean="0"/>
              <a:t>GoatNFT 生态闭环</a:t>
            </a:r>
            <a:endParaRPr lang="en-US" altLang="en-US" sz="2800" dirty="0" smtClean="0">
              <a:latin typeface="+mn-ea"/>
            </a:endParaRPr>
          </a:p>
        </p:txBody>
      </p:sp>
      <p:pic>
        <p:nvPicPr>
          <p:cNvPr id="4" name="Picture 3" descr="GoatNFT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609600"/>
            <a:ext cx="5619750" cy="56388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042535" y="6496685"/>
            <a:ext cx="18903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600"/>
              <a:t>https://goatnft.io</a:t>
            </a:r>
            <a:endParaRPr lang="en-US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3354-35A3-4475-B622-72BE953716D5}" type="slidenum">
              <a:rPr lang="id-ID" smtClean="0">
                <a:latin typeface="+mn-ea"/>
              </a:rPr>
            </a:fld>
            <a:endParaRPr lang="id-ID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6633" y="6262444"/>
            <a:ext cx="2120900" cy="4318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06197" y="134667"/>
            <a:ext cx="323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2800" dirty="0" smtClean="0"/>
              <a:t>GoatNFT </a:t>
            </a:r>
            <a:r>
              <a:rPr lang="" altLang="en-US" sz="2800" dirty="0" smtClean="0"/>
              <a:t>开发进度</a:t>
            </a:r>
            <a:endParaRPr lang="" altLang="en-US" sz="2800" dirty="0" smtClean="0">
              <a:latin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042535" y="6496685"/>
            <a:ext cx="18903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600"/>
              <a:t>https://goatnft.io</a:t>
            </a:r>
            <a:endParaRPr lang="en-US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0"/>
            <a:ext cx="12192000" cy="6892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505460" y="850421"/>
            <a:ext cx="12192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" altLang="id-ID" sz="4800" b="1" dirty="0" smtClean="0">
                <a:solidFill>
                  <a:schemeClr val="bg1"/>
                </a:solidFill>
                <a:latin typeface="+mn-ea"/>
              </a:rPr>
              <a:t>Q&amp;A</a:t>
            </a:r>
            <a:endParaRPr lang="" altLang="id-ID" sz="48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Freeform 154"/>
          <p:cNvSpPr>
            <a:spLocks noEditPoints="1"/>
          </p:cNvSpPr>
          <p:nvPr/>
        </p:nvSpPr>
        <p:spPr bwMode="auto">
          <a:xfrm rot="12600000">
            <a:off x="-795420" y="26554"/>
            <a:ext cx="7727951" cy="7061200"/>
          </a:xfrm>
          <a:custGeom>
            <a:avLst/>
            <a:gdLst>
              <a:gd name="T0" fmla="*/ 2076 w 2220"/>
              <a:gd name="T1" fmla="*/ 1278 h 2027"/>
              <a:gd name="T2" fmla="*/ 2132 w 2220"/>
              <a:gd name="T3" fmla="*/ 937 h 2027"/>
              <a:gd name="T4" fmla="*/ 2072 w 2220"/>
              <a:gd name="T5" fmla="*/ 313 h 2027"/>
              <a:gd name="T6" fmla="*/ 2094 w 2220"/>
              <a:gd name="T7" fmla="*/ 31 h 2027"/>
              <a:gd name="T8" fmla="*/ 1857 w 2220"/>
              <a:gd name="T9" fmla="*/ 186 h 2027"/>
              <a:gd name="T10" fmla="*/ 1400 w 2220"/>
              <a:gd name="T11" fmla="*/ 39 h 2027"/>
              <a:gd name="T12" fmla="*/ 1037 w 2220"/>
              <a:gd name="T13" fmla="*/ 131 h 2027"/>
              <a:gd name="T14" fmla="*/ 621 w 2220"/>
              <a:gd name="T15" fmla="*/ 89 h 2027"/>
              <a:gd name="T16" fmla="*/ 511 w 2220"/>
              <a:gd name="T17" fmla="*/ 216 h 2027"/>
              <a:gd name="T18" fmla="*/ 278 w 2220"/>
              <a:gd name="T19" fmla="*/ 397 h 2027"/>
              <a:gd name="T20" fmla="*/ 0 w 2220"/>
              <a:gd name="T21" fmla="*/ 553 h 2027"/>
              <a:gd name="T22" fmla="*/ 761 w 2220"/>
              <a:gd name="T23" fmla="*/ 428 h 2027"/>
              <a:gd name="T24" fmla="*/ 979 w 2220"/>
              <a:gd name="T25" fmla="*/ 458 h 2027"/>
              <a:gd name="T26" fmla="*/ 1369 w 2220"/>
              <a:gd name="T27" fmla="*/ 671 h 2027"/>
              <a:gd name="T28" fmla="*/ 1385 w 2220"/>
              <a:gd name="T29" fmla="*/ 684 h 2027"/>
              <a:gd name="T30" fmla="*/ 1479 w 2220"/>
              <a:gd name="T31" fmla="*/ 829 h 2027"/>
              <a:gd name="T32" fmla="*/ 1806 w 2220"/>
              <a:gd name="T33" fmla="*/ 1102 h 2027"/>
              <a:gd name="T34" fmla="*/ 1814 w 2220"/>
              <a:gd name="T35" fmla="*/ 1350 h 2027"/>
              <a:gd name="T36" fmla="*/ 1835 w 2220"/>
              <a:gd name="T37" fmla="*/ 1524 h 2027"/>
              <a:gd name="T38" fmla="*/ 1836 w 2220"/>
              <a:gd name="T39" fmla="*/ 1554 h 2027"/>
              <a:gd name="T40" fmla="*/ 1877 w 2220"/>
              <a:gd name="T41" fmla="*/ 1774 h 2027"/>
              <a:gd name="T42" fmla="*/ 2057 w 2220"/>
              <a:gd name="T43" fmla="*/ 2009 h 2027"/>
              <a:gd name="T44" fmla="*/ 1967 w 2220"/>
              <a:gd name="T45" fmla="*/ 1863 h 2027"/>
              <a:gd name="T46" fmla="*/ 1912 w 2220"/>
              <a:gd name="T47" fmla="*/ 1345 h 2027"/>
              <a:gd name="T48" fmla="*/ 1927 w 2220"/>
              <a:gd name="T49" fmla="*/ 1330 h 2027"/>
              <a:gd name="T50" fmla="*/ 1828 w 2220"/>
              <a:gd name="T51" fmla="*/ 1122 h 2027"/>
              <a:gd name="T52" fmla="*/ 1965 w 2220"/>
              <a:gd name="T53" fmla="*/ 1198 h 2027"/>
              <a:gd name="T54" fmla="*/ 1259 w 2220"/>
              <a:gd name="T55" fmla="*/ 410 h 2027"/>
              <a:gd name="T56" fmla="*/ 757 w 2220"/>
              <a:gd name="T57" fmla="*/ 416 h 2027"/>
              <a:gd name="T58" fmla="*/ 621 w 2220"/>
              <a:gd name="T59" fmla="*/ 94 h 2027"/>
              <a:gd name="T60" fmla="*/ 1030 w 2220"/>
              <a:gd name="T61" fmla="*/ 249 h 2027"/>
              <a:gd name="T62" fmla="*/ 1851 w 2220"/>
              <a:gd name="T63" fmla="*/ 203 h 2027"/>
              <a:gd name="T64" fmla="*/ 1973 w 2220"/>
              <a:gd name="T65" fmla="*/ 899 h 2027"/>
              <a:gd name="T66" fmla="*/ 1780 w 2220"/>
              <a:gd name="T67" fmla="*/ 750 h 2027"/>
              <a:gd name="T68" fmla="*/ 1701 w 2220"/>
              <a:gd name="T69" fmla="*/ 520 h 2027"/>
              <a:gd name="T70" fmla="*/ 1651 w 2220"/>
              <a:gd name="T71" fmla="*/ 326 h 2027"/>
              <a:gd name="T72" fmla="*/ 762 w 2220"/>
              <a:gd name="T73" fmla="*/ 407 h 2027"/>
              <a:gd name="T74" fmla="*/ 539 w 2220"/>
              <a:gd name="T75" fmla="*/ 227 h 2027"/>
              <a:gd name="T76" fmla="*/ 1469 w 2220"/>
              <a:gd name="T77" fmla="*/ 227 h 2027"/>
              <a:gd name="T78" fmla="*/ 1677 w 2220"/>
              <a:gd name="T79" fmla="*/ 337 h 2027"/>
              <a:gd name="T80" fmla="*/ 1716 w 2220"/>
              <a:gd name="T81" fmla="*/ 539 h 2027"/>
              <a:gd name="T82" fmla="*/ 1978 w 2220"/>
              <a:gd name="T83" fmla="*/ 870 h 2027"/>
              <a:gd name="T84" fmla="*/ 1860 w 2220"/>
              <a:gd name="T85" fmla="*/ 462 h 2027"/>
              <a:gd name="T86" fmla="*/ 537 w 2220"/>
              <a:gd name="T87" fmla="*/ 214 h 2027"/>
              <a:gd name="T88" fmla="*/ 984 w 2220"/>
              <a:gd name="T89" fmla="*/ 447 h 2027"/>
              <a:gd name="T90" fmla="*/ 1377 w 2220"/>
              <a:gd name="T91" fmla="*/ 656 h 2027"/>
              <a:gd name="T92" fmla="*/ 1387 w 2220"/>
              <a:gd name="T93" fmla="*/ 654 h 2027"/>
              <a:gd name="T94" fmla="*/ 1964 w 2220"/>
              <a:gd name="T95" fmla="*/ 880 h 2027"/>
              <a:gd name="T96" fmla="*/ 1834 w 2220"/>
              <a:gd name="T97" fmla="*/ 1113 h 2027"/>
              <a:gd name="T98" fmla="*/ 1974 w 2220"/>
              <a:gd name="T99" fmla="*/ 519 h 2027"/>
              <a:gd name="T100" fmla="*/ 1879 w 2220"/>
              <a:gd name="T101" fmla="*/ 454 h 2027"/>
              <a:gd name="T102" fmla="*/ 1865 w 2220"/>
              <a:gd name="T103" fmla="*/ 214 h 2027"/>
              <a:gd name="T104" fmla="*/ 1470 w 2220"/>
              <a:gd name="T105" fmla="*/ 218 h 2027"/>
              <a:gd name="T106" fmla="*/ 1213 w 2220"/>
              <a:gd name="T107" fmla="*/ 141 h 2027"/>
              <a:gd name="T108" fmla="*/ 510 w 2220"/>
              <a:gd name="T109" fmla="*/ 222 h 2027"/>
              <a:gd name="T110" fmla="*/ 299 w 2220"/>
              <a:gd name="T111" fmla="*/ 418 h 2027"/>
              <a:gd name="T112" fmla="*/ 410 w 2220"/>
              <a:gd name="T113" fmla="*/ 584 h 2027"/>
              <a:gd name="T114" fmla="*/ 1401 w 2220"/>
              <a:gd name="T115" fmla="*/ 669 h 2027"/>
              <a:gd name="T116" fmla="*/ 1730 w 2220"/>
              <a:gd name="T117" fmla="*/ 1039 h 2027"/>
              <a:gd name="T118" fmla="*/ 1745 w 2220"/>
              <a:gd name="T119" fmla="*/ 1060 h 2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220" h="2027">
                <a:moveTo>
                  <a:pt x="2205" y="1542"/>
                </a:moveTo>
                <a:cubicBezTo>
                  <a:pt x="2196" y="1542"/>
                  <a:pt x="2190" y="1548"/>
                  <a:pt x="2190" y="1557"/>
                </a:cubicBezTo>
                <a:cubicBezTo>
                  <a:pt x="2190" y="1558"/>
                  <a:pt x="2190" y="1560"/>
                  <a:pt x="2190" y="1561"/>
                </a:cubicBezTo>
                <a:cubicBezTo>
                  <a:pt x="1888" y="1749"/>
                  <a:pt x="1888" y="1749"/>
                  <a:pt x="1888" y="1749"/>
                </a:cubicBezTo>
                <a:cubicBezTo>
                  <a:pt x="1887" y="1748"/>
                  <a:pt x="1886" y="1747"/>
                  <a:pt x="1884" y="1746"/>
                </a:cubicBezTo>
                <a:cubicBezTo>
                  <a:pt x="1978" y="1514"/>
                  <a:pt x="1978" y="1514"/>
                  <a:pt x="1978" y="1514"/>
                </a:cubicBezTo>
                <a:cubicBezTo>
                  <a:pt x="1979" y="1515"/>
                  <a:pt x="1980" y="1515"/>
                  <a:pt x="1982" y="1515"/>
                </a:cubicBezTo>
                <a:cubicBezTo>
                  <a:pt x="1990" y="1515"/>
                  <a:pt x="1997" y="1508"/>
                  <a:pt x="1997" y="1500"/>
                </a:cubicBezTo>
                <a:cubicBezTo>
                  <a:pt x="1997" y="1494"/>
                  <a:pt x="1994" y="1489"/>
                  <a:pt x="1989" y="1486"/>
                </a:cubicBezTo>
                <a:cubicBezTo>
                  <a:pt x="2073" y="1277"/>
                  <a:pt x="2073" y="1277"/>
                  <a:pt x="2073" y="1277"/>
                </a:cubicBezTo>
                <a:cubicBezTo>
                  <a:pt x="2074" y="1277"/>
                  <a:pt x="2075" y="1278"/>
                  <a:pt x="2076" y="1278"/>
                </a:cubicBezTo>
                <a:cubicBezTo>
                  <a:pt x="2085" y="1278"/>
                  <a:pt x="2091" y="1271"/>
                  <a:pt x="2091" y="1262"/>
                </a:cubicBezTo>
                <a:cubicBezTo>
                  <a:pt x="2091" y="1254"/>
                  <a:pt x="2085" y="1247"/>
                  <a:pt x="2076" y="1247"/>
                </a:cubicBezTo>
                <a:cubicBezTo>
                  <a:pt x="2072" y="1247"/>
                  <a:pt x="2067" y="1249"/>
                  <a:pt x="2065" y="1253"/>
                </a:cubicBezTo>
                <a:cubicBezTo>
                  <a:pt x="1969" y="1195"/>
                  <a:pt x="1969" y="1195"/>
                  <a:pt x="1969" y="1195"/>
                </a:cubicBezTo>
                <a:cubicBezTo>
                  <a:pt x="1971" y="1192"/>
                  <a:pt x="1972" y="1189"/>
                  <a:pt x="1972" y="1186"/>
                </a:cubicBezTo>
                <a:cubicBezTo>
                  <a:pt x="1972" y="1182"/>
                  <a:pt x="1970" y="1178"/>
                  <a:pt x="1967" y="1175"/>
                </a:cubicBezTo>
                <a:cubicBezTo>
                  <a:pt x="2025" y="1091"/>
                  <a:pt x="2025" y="1091"/>
                  <a:pt x="2025" y="1091"/>
                </a:cubicBezTo>
                <a:cubicBezTo>
                  <a:pt x="2027" y="1093"/>
                  <a:pt x="2030" y="1094"/>
                  <a:pt x="2033" y="1094"/>
                </a:cubicBezTo>
                <a:cubicBezTo>
                  <a:pt x="2041" y="1094"/>
                  <a:pt x="2048" y="1087"/>
                  <a:pt x="2048" y="1078"/>
                </a:cubicBezTo>
                <a:cubicBezTo>
                  <a:pt x="2048" y="1074"/>
                  <a:pt x="2046" y="1069"/>
                  <a:pt x="2042" y="1067"/>
                </a:cubicBezTo>
                <a:cubicBezTo>
                  <a:pt x="2132" y="937"/>
                  <a:pt x="2132" y="937"/>
                  <a:pt x="2132" y="937"/>
                </a:cubicBezTo>
                <a:cubicBezTo>
                  <a:pt x="2128" y="935"/>
                  <a:pt x="2128" y="935"/>
                  <a:pt x="2128" y="935"/>
                </a:cubicBezTo>
                <a:cubicBezTo>
                  <a:pt x="2038" y="1064"/>
                  <a:pt x="2038" y="1064"/>
                  <a:pt x="2038" y="1064"/>
                </a:cubicBezTo>
                <a:cubicBezTo>
                  <a:pt x="2037" y="1064"/>
                  <a:pt x="2036" y="1064"/>
                  <a:pt x="2036" y="1064"/>
                </a:cubicBezTo>
                <a:cubicBezTo>
                  <a:pt x="2077" y="593"/>
                  <a:pt x="2077" y="593"/>
                  <a:pt x="2077" y="593"/>
                </a:cubicBezTo>
                <a:cubicBezTo>
                  <a:pt x="2085" y="593"/>
                  <a:pt x="2091" y="586"/>
                  <a:pt x="2091" y="578"/>
                </a:cubicBezTo>
                <a:cubicBezTo>
                  <a:pt x="2091" y="570"/>
                  <a:pt x="2085" y="563"/>
                  <a:pt x="2076" y="563"/>
                </a:cubicBezTo>
                <a:cubicBezTo>
                  <a:pt x="2072" y="563"/>
                  <a:pt x="2068" y="565"/>
                  <a:pt x="2065" y="568"/>
                </a:cubicBezTo>
                <a:cubicBezTo>
                  <a:pt x="2002" y="530"/>
                  <a:pt x="2002" y="530"/>
                  <a:pt x="2002" y="530"/>
                </a:cubicBezTo>
                <a:cubicBezTo>
                  <a:pt x="2003" y="527"/>
                  <a:pt x="2004" y="525"/>
                  <a:pt x="2004" y="522"/>
                </a:cubicBezTo>
                <a:cubicBezTo>
                  <a:pt x="2004" y="516"/>
                  <a:pt x="2001" y="511"/>
                  <a:pt x="1997" y="509"/>
                </a:cubicBezTo>
                <a:cubicBezTo>
                  <a:pt x="2072" y="313"/>
                  <a:pt x="2072" y="313"/>
                  <a:pt x="2072" y="313"/>
                </a:cubicBezTo>
                <a:cubicBezTo>
                  <a:pt x="2073" y="313"/>
                  <a:pt x="2075" y="313"/>
                  <a:pt x="2076" y="313"/>
                </a:cubicBezTo>
                <a:cubicBezTo>
                  <a:pt x="2085" y="313"/>
                  <a:pt x="2091" y="307"/>
                  <a:pt x="2091" y="298"/>
                </a:cubicBezTo>
                <a:cubicBezTo>
                  <a:pt x="2091" y="290"/>
                  <a:pt x="2085" y="283"/>
                  <a:pt x="2076" y="283"/>
                </a:cubicBezTo>
                <a:cubicBezTo>
                  <a:pt x="2068" y="283"/>
                  <a:pt x="2061" y="290"/>
                  <a:pt x="2061" y="298"/>
                </a:cubicBezTo>
                <a:cubicBezTo>
                  <a:pt x="2061" y="299"/>
                  <a:pt x="2061" y="300"/>
                  <a:pt x="2061" y="301"/>
                </a:cubicBezTo>
                <a:cubicBezTo>
                  <a:pt x="1874" y="436"/>
                  <a:pt x="1874" y="436"/>
                  <a:pt x="1874" y="436"/>
                </a:cubicBezTo>
                <a:cubicBezTo>
                  <a:pt x="1873" y="435"/>
                  <a:pt x="1872" y="434"/>
                  <a:pt x="1871" y="434"/>
                </a:cubicBezTo>
                <a:cubicBezTo>
                  <a:pt x="2077" y="61"/>
                  <a:pt x="2077" y="61"/>
                  <a:pt x="2077" y="61"/>
                </a:cubicBezTo>
                <a:cubicBezTo>
                  <a:pt x="2084" y="60"/>
                  <a:pt x="2089" y="54"/>
                  <a:pt x="2089" y="47"/>
                </a:cubicBezTo>
                <a:cubicBezTo>
                  <a:pt x="2089" y="45"/>
                  <a:pt x="2089" y="43"/>
                  <a:pt x="2088" y="42"/>
                </a:cubicBezTo>
                <a:cubicBezTo>
                  <a:pt x="2094" y="31"/>
                  <a:pt x="2094" y="31"/>
                  <a:pt x="2094" y="31"/>
                </a:cubicBezTo>
                <a:cubicBezTo>
                  <a:pt x="2090" y="28"/>
                  <a:pt x="2090" y="28"/>
                  <a:pt x="2090" y="28"/>
                </a:cubicBezTo>
                <a:cubicBezTo>
                  <a:pt x="2085" y="37"/>
                  <a:pt x="2085" y="37"/>
                  <a:pt x="2085" y="37"/>
                </a:cubicBezTo>
                <a:cubicBezTo>
                  <a:pt x="2082" y="34"/>
                  <a:pt x="2078" y="32"/>
                  <a:pt x="2074" y="32"/>
                </a:cubicBezTo>
                <a:cubicBezTo>
                  <a:pt x="2065" y="32"/>
                  <a:pt x="2059" y="38"/>
                  <a:pt x="2059" y="47"/>
                </a:cubicBezTo>
                <a:cubicBezTo>
                  <a:pt x="2059" y="49"/>
                  <a:pt x="2059" y="52"/>
                  <a:pt x="2061" y="54"/>
                </a:cubicBezTo>
                <a:cubicBezTo>
                  <a:pt x="1870" y="184"/>
                  <a:pt x="1870" y="184"/>
                  <a:pt x="1870" y="184"/>
                </a:cubicBezTo>
                <a:cubicBezTo>
                  <a:pt x="1869" y="184"/>
                  <a:pt x="1868" y="184"/>
                  <a:pt x="1867" y="184"/>
                </a:cubicBezTo>
                <a:cubicBezTo>
                  <a:pt x="1896" y="44"/>
                  <a:pt x="1896" y="44"/>
                  <a:pt x="1896" y="44"/>
                </a:cubicBezTo>
                <a:cubicBezTo>
                  <a:pt x="1892" y="43"/>
                  <a:pt x="1892" y="43"/>
                  <a:pt x="1892" y="43"/>
                </a:cubicBezTo>
                <a:cubicBezTo>
                  <a:pt x="1862" y="184"/>
                  <a:pt x="1862" y="184"/>
                  <a:pt x="1862" y="184"/>
                </a:cubicBezTo>
                <a:cubicBezTo>
                  <a:pt x="1860" y="184"/>
                  <a:pt x="1859" y="185"/>
                  <a:pt x="1857" y="186"/>
                </a:cubicBezTo>
                <a:cubicBezTo>
                  <a:pt x="1676" y="47"/>
                  <a:pt x="1676" y="47"/>
                  <a:pt x="1676" y="47"/>
                </a:cubicBezTo>
                <a:cubicBezTo>
                  <a:pt x="1676" y="46"/>
                  <a:pt x="1677" y="43"/>
                  <a:pt x="1677" y="41"/>
                </a:cubicBezTo>
                <a:cubicBezTo>
                  <a:pt x="1677" y="33"/>
                  <a:pt x="1670" y="26"/>
                  <a:pt x="1662" y="26"/>
                </a:cubicBezTo>
                <a:cubicBezTo>
                  <a:pt x="1653" y="26"/>
                  <a:pt x="1647" y="33"/>
                  <a:pt x="1647" y="41"/>
                </a:cubicBezTo>
                <a:cubicBezTo>
                  <a:pt x="1647" y="44"/>
                  <a:pt x="1648" y="47"/>
                  <a:pt x="1649" y="49"/>
                </a:cubicBezTo>
                <a:cubicBezTo>
                  <a:pt x="1493" y="212"/>
                  <a:pt x="1493" y="212"/>
                  <a:pt x="1493" y="212"/>
                </a:cubicBezTo>
                <a:cubicBezTo>
                  <a:pt x="1490" y="210"/>
                  <a:pt x="1487" y="209"/>
                  <a:pt x="1484" y="209"/>
                </a:cubicBezTo>
                <a:cubicBezTo>
                  <a:pt x="1483" y="209"/>
                  <a:pt x="1481" y="209"/>
                  <a:pt x="1480" y="210"/>
                </a:cubicBezTo>
                <a:cubicBezTo>
                  <a:pt x="1405" y="61"/>
                  <a:pt x="1405" y="61"/>
                  <a:pt x="1405" y="61"/>
                </a:cubicBezTo>
                <a:cubicBezTo>
                  <a:pt x="1407" y="58"/>
                  <a:pt x="1408" y="55"/>
                  <a:pt x="1408" y="52"/>
                </a:cubicBezTo>
                <a:cubicBezTo>
                  <a:pt x="1408" y="47"/>
                  <a:pt x="1404" y="42"/>
                  <a:pt x="1400" y="39"/>
                </a:cubicBezTo>
                <a:cubicBezTo>
                  <a:pt x="1398" y="37"/>
                  <a:pt x="1398" y="37"/>
                  <a:pt x="1398" y="37"/>
                </a:cubicBezTo>
                <a:cubicBezTo>
                  <a:pt x="1396" y="38"/>
                  <a:pt x="1396" y="38"/>
                  <a:pt x="1396" y="38"/>
                </a:cubicBezTo>
                <a:cubicBezTo>
                  <a:pt x="1395" y="37"/>
                  <a:pt x="1394" y="37"/>
                  <a:pt x="1393" y="37"/>
                </a:cubicBezTo>
                <a:cubicBezTo>
                  <a:pt x="1386" y="37"/>
                  <a:pt x="1380" y="42"/>
                  <a:pt x="1378" y="48"/>
                </a:cubicBezTo>
                <a:cubicBezTo>
                  <a:pt x="1368" y="54"/>
                  <a:pt x="1368" y="54"/>
                  <a:pt x="1368" y="54"/>
                </a:cubicBezTo>
                <a:cubicBezTo>
                  <a:pt x="1049" y="136"/>
                  <a:pt x="1049" y="136"/>
                  <a:pt x="1049" y="136"/>
                </a:cubicBezTo>
                <a:cubicBezTo>
                  <a:pt x="1047" y="134"/>
                  <a:pt x="1046" y="133"/>
                  <a:pt x="1044" y="132"/>
                </a:cubicBezTo>
                <a:cubicBezTo>
                  <a:pt x="1073" y="44"/>
                  <a:pt x="1073" y="44"/>
                  <a:pt x="1073" y="44"/>
                </a:cubicBezTo>
                <a:cubicBezTo>
                  <a:pt x="1069" y="43"/>
                  <a:pt x="1069" y="43"/>
                  <a:pt x="1069" y="43"/>
                </a:cubicBezTo>
                <a:cubicBezTo>
                  <a:pt x="1040" y="131"/>
                  <a:pt x="1040" y="131"/>
                  <a:pt x="1040" y="131"/>
                </a:cubicBezTo>
                <a:cubicBezTo>
                  <a:pt x="1039" y="131"/>
                  <a:pt x="1038" y="131"/>
                  <a:pt x="1037" y="131"/>
                </a:cubicBezTo>
                <a:cubicBezTo>
                  <a:pt x="1032" y="131"/>
                  <a:pt x="1027" y="133"/>
                  <a:pt x="1024" y="137"/>
                </a:cubicBezTo>
                <a:cubicBezTo>
                  <a:pt x="827" y="53"/>
                  <a:pt x="827" y="53"/>
                  <a:pt x="827" y="53"/>
                </a:cubicBezTo>
                <a:cubicBezTo>
                  <a:pt x="827" y="52"/>
                  <a:pt x="827" y="51"/>
                  <a:pt x="827" y="50"/>
                </a:cubicBezTo>
                <a:cubicBezTo>
                  <a:pt x="827" y="42"/>
                  <a:pt x="820" y="35"/>
                  <a:pt x="812" y="35"/>
                </a:cubicBezTo>
                <a:cubicBezTo>
                  <a:pt x="803" y="35"/>
                  <a:pt x="797" y="42"/>
                  <a:pt x="797" y="50"/>
                </a:cubicBezTo>
                <a:cubicBezTo>
                  <a:pt x="797" y="58"/>
                  <a:pt x="803" y="65"/>
                  <a:pt x="812" y="65"/>
                </a:cubicBezTo>
                <a:cubicBezTo>
                  <a:pt x="817" y="65"/>
                  <a:pt x="822" y="62"/>
                  <a:pt x="825" y="58"/>
                </a:cubicBezTo>
                <a:cubicBezTo>
                  <a:pt x="1022" y="142"/>
                  <a:pt x="1022" y="142"/>
                  <a:pt x="1022" y="142"/>
                </a:cubicBezTo>
                <a:cubicBezTo>
                  <a:pt x="651" y="93"/>
                  <a:pt x="651" y="93"/>
                  <a:pt x="651" y="93"/>
                </a:cubicBezTo>
                <a:cubicBezTo>
                  <a:pt x="650" y="85"/>
                  <a:pt x="644" y="79"/>
                  <a:pt x="636" y="79"/>
                </a:cubicBezTo>
                <a:cubicBezTo>
                  <a:pt x="629" y="79"/>
                  <a:pt x="623" y="83"/>
                  <a:pt x="621" y="89"/>
                </a:cubicBezTo>
                <a:cubicBezTo>
                  <a:pt x="329" y="51"/>
                  <a:pt x="329" y="51"/>
                  <a:pt x="329" y="51"/>
                </a:cubicBezTo>
                <a:cubicBezTo>
                  <a:pt x="329" y="42"/>
                  <a:pt x="320" y="35"/>
                  <a:pt x="310" y="37"/>
                </a:cubicBezTo>
                <a:cubicBezTo>
                  <a:pt x="307" y="38"/>
                  <a:pt x="304" y="39"/>
                  <a:pt x="302" y="42"/>
                </a:cubicBezTo>
                <a:cubicBezTo>
                  <a:pt x="249" y="0"/>
                  <a:pt x="249" y="0"/>
                  <a:pt x="249" y="0"/>
                </a:cubicBezTo>
                <a:cubicBezTo>
                  <a:pt x="246" y="4"/>
                  <a:pt x="246" y="4"/>
                  <a:pt x="246" y="4"/>
                </a:cubicBezTo>
                <a:cubicBezTo>
                  <a:pt x="300" y="46"/>
                  <a:pt x="300" y="46"/>
                  <a:pt x="300" y="46"/>
                </a:cubicBezTo>
                <a:cubicBezTo>
                  <a:pt x="299" y="47"/>
                  <a:pt x="299" y="47"/>
                  <a:pt x="299" y="48"/>
                </a:cubicBezTo>
                <a:cubicBezTo>
                  <a:pt x="297" y="59"/>
                  <a:pt x="306" y="69"/>
                  <a:pt x="317" y="66"/>
                </a:cubicBezTo>
                <a:cubicBezTo>
                  <a:pt x="319" y="66"/>
                  <a:pt x="321" y="65"/>
                  <a:pt x="322" y="64"/>
                </a:cubicBezTo>
                <a:cubicBezTo>
                  <a:pt x="512" y="215"/>
                  <a:pt x="512" y="215"/>
                  <a:pt x="512" y="215"/>
                </a:cubicBezTo>
                <a:cubicBezTo>
                  <a:pt x="512" y="215"/>
                  <a:pt x="512" y="215"/>
                  <a:pt x="511" y="216"/>
                </a:cubicBezTo>
                <a:cubicBezTo>
                  <a:pt x="108" y="35"/>
                  <a:pt x="108" y="35"/>
                  <a:pt x="108" y="35"/>
                </a:cubicBezTo>
                <a:cubicBezTo>
                  <a:pt x="106" y="39"/>
                  <a:pt x="106" y="39"/>
                  <a:pt x="106" y="39"/>
                </a:cubicBezTo>
                <a:cubicBezTo>
                  <a:pt x="116" y="44"/>
                  <a:pt x="116" y="44"/>
                  <a:pt x="116" y="44"/>
                </a:cubicBezTo>
                <a:cubicBezTo>
                  <a:pt x="114" y="44"/>
                  <a:pt x="114" y="44"/>
                  <a:pt x="114" y="44"/>
                </a:cubicBezTo>
                <a:cubicBezTo>
                  <a:pt x="209" y="245"/>
                  <a:pt x="209" y="245"/>
                  <a:pt x="209" y="245"/>
                </a:cubicBezTo>
                <a:cubicBezTo>
                  <a:pt x="208" y="247"/>
                  <a:pt x="207" y="249"/>
                  <a:pt x="207" y="252"/>
                </a:cubicBezTo>
                <a:cubicBezTo>
                  <a:pt x="207" y="259"/>
                  <a:pt x="213" y="265"/>
                  <a:pt x="220" y="267"/>
                </a:cubicBezTo>
                <a:cubicBezTo>
                  <a:pt x="280" y="392"/>
                  <a:pt x="280" y="392"/>
                  <a:pt x="280" y="392"/>
                </a:cubicBezTo>
                <a:cubicBezTo>
                  <a:pt x="103" y="309"/>
                  <a:pt x="103" y="309"/>
                  <a:pt x="103" y="309"/>
                </a:cubicBezTo>
                <a:cubicBezTo>
                  <a:pt x="101" y="313"/>
                  <a:pt x="101" y="313"/>
                  <a:pt x="101" y="313"/>
                </a:cubicBezTo>
                <a:cubicBezTo>
                  <a:pt x="278" y="397"/>
                  <a:pt x="278" y="397"/>
                  <a:pt x="278" y="397"/>
                </a:cubicBezTo>
                <a:cubicBezTo>
                  <a:pt x="277" y="399"/>
                  <a:pt x="276" y="402"/>
                  <a:pt x="276" y="405"/>
                </a:cubicBezTo>
                <a:cubicBezTo>
                  <a:pt x="276" y="406"/>
                  <a:pt x="276" y="407"/>
                  <a:pt x="276" y="407"/>
                </a:cubicBezTo>
                <a:cubicBezTo>
                  <a:pt x="128" y="486"/>
                  <a:pt x="128" y="486"/>
                  <a:pt x="128" y="486"/>
                </a:cubicBezTo>
                <a:cubicBezTo>
                  <a:pt x="125" y="482"/>
                  <a:pt x="121" y="480"/>
                  <a:pt x="116" y="480"/>
                </a:cubicBezTo>
                <a:cubicBezTo>
                  <a:pt x="111" y="480"/>
                  <a:pt x="106" y="482"/>
                  <a:pt x="104" y="486"/>
                </a:cubicBezTo>
                <a:cubicBezTo>
                  <a:pt x="103" y="486"/>
                  <a:pt x="103" y="486"/>
                  <a:pt x="103" y="486"/>
                </a:cubicBezTo>
                <a:cubicBezTo>
                  <a:pt x="101" y="490"/>
                  <a:pt x="101" y="490"/>
                  <a:pt x="101" y="490"/>
                </a:cubicBezTo>
                <a:cubicBezTo>
                  <a:pt x="101" y="490"/>
                  <a:pt x="101" y="490"/>
                  <a:pt x="101" y="490"/>
                </a:cubicBezTo>
                <a:cubicBezTo>
                  <a:pt x="101" y="492"/>
                  <a:pt x="101" y="493"/>
                  <a:pt x="101" y="495"/>
                </a:cubicBezTo>
                <a:cubicBezTo>
                  <a:pt x="101" y="497"/>
                  <a:pt x="101" y="498"/>
                  <a:pt x="102" y="500"/>
                </a:cubicBezTo>
                <a:cubicBezTo>
                  <a:pt x="0" y="553"/>
                  <a:pt x="0" y="553"/>
                  <a:pt x="0" y="553"/>
                </a:cubicBezTo>
                <a:cubicBezTo>
                  <a:pt x="3" y="558"/>
                  <a:pt x="3" y="558"/>
                  <a:pt x="3" y="558"/>
                </a:cubicBezTo>
                <a:cubicBezTo>
                  <a:pt x="104" y="504"/>
                  <a:pt x="104" y="504"/>
                  <a:pt x="104" y="504"/>
                </a:cubicBezTo>
                <a:cubicBezTo>
                  <a:pt x="107" y="508"/>
                  <a:pt x="111" y="510"/>
                  <a:pt x="116" y="510"/>
                </a:cubicBezTo>
                <a:cubicBezTo>
                  <a:pt x="122" y="510"/>
                  <a:pt x="128" y="506"/>
                  <a:pt x="130" y="500"/>
                </a:cubicBezTo>
                <a:cubicBezTo>
                  <a:pt x="382" y="590"/>
                  <a:pt x="382" y="590"/>
                  <a:pt x="382" y="590"/>
                </a:cubicBezTo>
                <a:cubicBezTo>
                  <a:pt x="382" y="590"/>
                  <a:pt x="382" y="591"/>
                  <a:pt x="382" y="592"/>
                </a:cubicBezTo>
                <a:cubicBezTo>
                  <a:pt x="382" y="601"/>
                  <a:pt x="389" y="607"/>
                  <a:pt x="397" y="607"/>
                </a:cubicBezTo>
                <a:cubicBezTo>
                  <a:pt x="406" y="607"/>
                  <a:pt x="412" y="601"/>
                  <a:pt x="412" y="592"/>
                </a:cubicBezTo>
                <a:cubicBezTo>
                  <a:pt x="412" y="591"/>
                  <a:pt x="412" y="589"/>
                  <a:pt x="412" y="588"/>
                </a:cubicBezTo>
                <a:cubicBezTo>
                  <a:pt x="760" y="427"/>
                  <a:pt x="760" y="427"/>
                  <a:pt x="760" y="427"/>
                </a:cubicBezTo>
                <a:cubicBezTo>
                  <a:pt x="760" y="428"/>
                  <a:pt x="760" y="428"/>
                  <a:pt x="761" y="428"/>
                </a:cubicBezTo>
                <a:cubicBezTo>
                  <a:pt x="669" y="538"/>
                  <a:pt x="669" y="538"/>
                  <a:pt x="669" y="538"/>
                </a:cubicBezTo>
                <a:cubicBezTo>
                  <a:pt x="667" y="536"/>
                  <a:pt x="664" y="535"/>
                  <a:pt x="661" y="535"/>
                </a:cubicBezTo>
                <a:cubicBezTo>
                  <a:pt x="653" y="535"/>
                  <a:pt x="646" y="542"/>
                  <a:pt x="646" y="551"/>
                </a:cubicBezTo>
                <a:cubicBezTo>
                  <a:pt x="646" y="559"/>
                  <a:pt x="653" y="566"/>
                  <a:pt x="661" y="566"/>
                </a:cubicBezTo>
                <a:cubicBezTo>
                  <a:pt x="669" y="566"/>
                  <a:pt x="676" y="559"/>
                  <a:pt x="676" y="551"/>
                </a:cubicBezTo>
                <a:cubicBezTo>
                  <a:pt x="676" y="547"/>
                  <a:pt x="675" y="543"/>
                  <a:pt x="673" y="541"/>
                </a:cubicBezTo>
                <a:cubicBezTo>
                  <a:pt x="765" y="432"/>
                  <a:pt x="765" y="432"/>
                  <a:pt x="765" y="432"/>
                </a:cubicBezTo>
                <a:cubicBezTo>
                  <a:pt x="767" y="433"/>
                  <a:pt x="769" y="434"/>
                  <a:pt x="772" y="434"/>
                </a:cubicBezTo>
                <a:cubicBezTo>
                  <a:pt x="779" y="434"/>
                  <a:pt x="785" y="429"/>
                  <a:pt x="787" y="423"/>
                </a:cubicBezTo>
                <a:cubicBezTo>
                  <a:pt x="980" y="451"/>
                  <a:pt x="980" y="451"/>
                  <a:pt x="980" y="451"/>
                </a:cubicBezTo>
                <a:cubicBezTo>
                  <a:pt x="979" y="453"/>
                  <a:pt x="979" y="456"/>
                  <a:pt x="979" y="458"/>
                </a:cubicBezTo>
                <a:cubicBezTo>
                  <a:pt x="979" y="467"/>
                  <a:pt x="985" y="473"/>
                  <a:pt x="994" y="473"/>
                </a:cubicBezTo>
                <a:cubicBezTo>
                  <a:pt x="994" y="473"/>
                  <a:pt x="994" y="473"/>
                  <a:pt x="994" y="473"/>
                </a:cubicBezTo>
                <a:cubicBezTo>
                  <a:pt x="983" y="625"/>
                  <a:pt x="983" y="625"/>
                  <a:pt x="983" y="625"/>
                </a:cubicBezTo>
                <a:cubicBezTo>
                  <a:pt x="982" y="625"/>
                  <a:pt x="981" y="625"/>
                  <a:pt x="981" y="625"/>
                </a:cubicBezTo>
                <a:cubicBezTo>
                  <a:pt x="972" y="625"/>
                  <a:pt x="965" y="632"/>
                  <a:pt x="965" y="640"/>
                </a:cubicBezTo>
                <a:cubicBezTo>
                  <a:pt x="965" y="648"/>
                  <a:pt x="972" y="655"/>
                  <a:pt x="981" y="655"/>
                </a:cubicBezTo>
                <a:cubicBezTo>
                  <a:pt x="989" y="655"/>
                  <a:pt x="996" y="648"/>
                  <a:pt x="996" y="640"/>
                </a:cubicBezTo>
                <a:cubicBezTo>
                  <a:pt x="996" y="634"/>
                  <a:pt x="992" y="629"/>
                  <a:pt x="988" y="627"/>
                </a:cubicBezTo>
                <a:cubicBezTo>
                  <a:pt x="999" y="472"/>
                  <a:pt x="999" y="472"/>
                  <a:pt x="999" y="472"/>
                </a:cubicBezTo>
                <a:cubicBezTo>
                  <a:pt x="1002" y="471"/>
                  <a:pt x="1004" y="470"/>
                  <a:pt x="1006" y="468"/>
                </a:cubicBezTo>
                <a:cubicBezTo>
                  <a:pt x="1369" y="671"/>
                  <a:pt x="1369" y="671"/>
                  <a:pt x="1369" y="671"/>
                </a:cubicBezTo>
                <a:cubicBezTo>
                  <a:pt x="1370" y="669"/>
                  <a:pt x="1370" y="669"/>
                  <a:pt x="1370" y="669"/>
                </a:cubicBezTo>
                <a:cubicBezTo>
                  <a:pt x="1370" y="669"/>
                  <a:pt x="1370" y="669"/>
                  <a:pt x="1370" y="669"/>
                </a:cubicBezTo>
                <a:cubicBezTo>
                  <a:pt x="1370" y="676"/>
                  <a:pt x="1376" y="682"/>
                  <a:pt x="1383" y="683"/>
                </a:cubicBezTo>
                <a:cubicBezTo>
                  <a:pt x="1354" y="819"/>
                  <a:pt x="1354" y="819"/>
                  <a:pt x="1354" y="819"/>
                </a:cubicBezTo>
                <a:cubicBezTo>
                  <a:pt x="1352" y="818"/>
                  <a:pt x="1350" y="818"/>
                  <a:pt x="1348" y="818"/>
                </a:cubicBezTo>
                <a:cubicBezTo>
                  <a:pt x="1340" y="818"/>
                  <a:pt x="1333" y="825"/>
                  <a:pt x="1333" y="833"/>
                </a:cubicBezTo>
                <a:cubicBezTo>
                  <a:pt x="1333" y="842"/>
                  <a:pt x="1340" y="848"/>
                  <a:pt x="1348" y="848"/>
                </a:cubicBezTo>
                <a:cubicBezTo>
                  <a:pt x="1357" y="848"/>
                  <a:pt x="1363" y="842"/>
                  <a:pt x="1363" y="833"/>
                </a:cubicBezTo>
                <a:cubicBezTo>
                  <a:pt x="1363" y="829"/>
                  <a:pt x="1362" y="825"/>
                  <a:pt x="1359" y="822"/>
                </a:cubicBezTo>
                <a:cubicBezTo>
                  <a:pt x="1388" y="684"/>
                  <a:pt x="1388" y="684"/>
                  <a:pt x="1388" y="684"/>
                </a:cubicBezTo>
                <a:cubicBezTo>
                  <a:pt x="1385" y="684"/>
                  <a:pt x="1385" y="684"/>
                  <a:pt x="1385" y="684"/>
                </a:cubicBezTo>
                <a:cubicBezTo>
                  <a:pt x="1392" y="684"/>
                  <a:pt x="1397" y="680"/>
                  <a:pt x="1400" y="674"/>
                </a:cubicBezTo>
                <a:cubicBezTo>
                  <a:pt x="1751" y="742"/>
                  <a:pt x="1751" y="742"/>
                  <a:pt x="1751" y="742"/>
                </a:cubicBezTo>
                <a:cubicBezTo>
                  <a:pt x="1750" y="743"/>
                  <a:pt x="1750" y="744"/>
                  <a:pt x="1750" y="745"/>
                </a:cubicBezTo>
                <a:cubicBezTo>
                  <a:pt x="1750" y="747"/>
                  <a:pt x="1751" y="750"/>
                  <a:pt x="1752" y="752"/>
                </a:cubicBezTo>
                <a:cubicBezTo>
                  <a:pt x="1545" y="901"/>
                  <a:pt x="1545" y="901"/>
                  <a:pt x="1545" y="901"/>
                </a:cubicBezTo>
                <a:cubicBezTo>
                  <a:pt x="1544" y="900"/>
                  <a:pt x="1543" y="900"/>
                  <a:pt x="1542" y="900"/>
                </a:cubicBezTo>
                <a:cubicBezTo>
                  <a:pt x="1538" y="900"/>
                  <a:pt x="1536" y="901"/>
                  <a:pt x="1533" y="903"/>
                </a:cubicBezTo>
                <a:cubicBezTo>
                  <a:pt x="1503" y="841"/>
                  <a:pt x="1503" y="841"/>
                  <a:pt x="1503" y="841"/>
                </a:cubicBezTo>
                <a:cubicBezTo>
                  <a:pt x="1507" y="838"/>
                  <a:pt x="1510" y="834"/>
                  <a:pt x="1510" y="829"/>
                </a:cubicBezTo>
                <a:cubicBezTo>
                  <a:pt x="1510" y="820"/>
                  <a:pt x="1503" y="813"/>
                  <a:pt x="1495" y="813"/>
                </a:cubicBezTo>
                <a:cubicBezTo>
                  <a:pt x="1486" y="813"/>
                  <a:pt x="1479" y="820"/>
                  <a:pt x="1479" y="829"/>
                </a:cubicBezTo>
                <a:cubicBezTo>
                  <a:pt x="1479" y="837"/>
                  <a:pt x="1486" y="844"/>
                  <a:pt x="1495" y="844"/>
                </a:cubicBezTo>
                <a:cubicBezTo>
                  <a:pt x="1496" y="844"/>
                  <a:pt x="1497" y="843"/>
                  <a:pt x="1499" y="843"/>
                </a:cubicBezTo>
                <a:cubicBezTo>
                  <a:pt x="1529" y="906"/>
                  <a:pt x="1529" y="906"/>
                  <a:pt x="1529" y="906"/>
                </a:cubicBezTo>
                <a:cubicBezTo>
                  <a:pt x="1528" y="909"/>
                  <a:pt x="1526" y="912"/>
                  <a:pt x="1526" y="915"/>
                </a:cubicBezTo>
                <a:cubicBezTo>
                  <a:pt x="1526" y="924"/>
                  <a:pt x="1533" y="931"/>
                  <a:pt x="1542" y="931"/>
                </a:cubicBezTo>
                <a:cubicBezTo>
                  <a:pt x="1546" y="931"/>
                  <a:pt x="1550" y="929"/>
                  <a:pt x="1552" y="926"/>
                </a:cubicBezTo>
                <a:cubicBezTo>
                  <a:pt x="1717" y="1047"/>
                  <a:pt x="1717" y="1047"/>
                  <a:pt x="1717" y="1047"/>
                </a:cubicBezTo>
                <a:cubicBezTo>
                  <a:pt x="1716" y="1049"/>
                  <a:pt x="1716" y="1052"/>
                  <a:pt x="1716" y="1054"/>
                </a:cubicBezTo>
                <a:cubicBezTo>
                  <a:pt x="1716" y="1062"/>
                  <a:pt x="1722" y="1069"/>
                  <a:pt x="1731" y="1069"/>
                </a:cubicBezTo>
                <a:cubicBezTo>
                  <a:pt x="1735" y="1069"/>
                  <a:pt x="1739" y="1067"/>
                  <a:pt x="1742" y="1064"/>
                </a:cubicBezTo>
                <a:cubicBezTo>
                  <a:pt x="1806" y="1102"/>
                  <a:pt x="1806" y="1102"/>
                  <a:pt x="1806" y="1102"/>
                </a:cubicBezTo>
                <a:cubicBezTo>
                  <a:pt x="1805" y="1104"/>
                  <a:pt x="1805" y="1106"/>
                  <a:pt x="1805" y="1107"/>
                </a:cubicBezTo>
                <a:cubicBezTo>
                  <a:pt x="1805" y="1110"/>
                  <a:pt x="1806" y="1112"/>
                  <a:pt x="1807" y="1114"/>
                </a:cubicBezTo>
                <a:cubicBezTo>
                  <a:pt x="1393" y="1262"/>
                  <a:pt x="1393" y="1262"/>
                  <a:pt x="1393" y="1262"/>
                </a:cubicBezTo>
                <a:cubicBezTo>
                  <a:pt x="1391" y="1257"/>
                  <a:pt x="1386" y="1254"/>
                  <a:pt x="1380" y="1254"/>
                </a:cubicBezTo>
                <a:cubicBezTo>
                  <a:pt x="1372" y="1254"/>
                  <a:pt x="1365" y="1261"/>
                  <a:pt x="1365" y="1269"/>
                </a:cubicBezTo>
                <a:cubicBezTo>
                  <a:pt x="1365" y="1278"/>
                  <a:pt x="1372" y="1285"/>
                  <a:pt x="1380" y="1285"/>
                </a:cubicBezTo>
                <a:cubicBezTo>
                  <a:pt x="1388" y="1285"/>
                  <a:pt x="1395" y="1278"/>
                  <a:pt x="1395" y="1269"/>
                </a:cubicBezTo>
                <a:cubicBezTo>
                  <a:pt x="1395" y="1268"/>
                  <a:pt x="1395" y="1268"/>
                  <a:pt x="1395" y="1267"/>
                </a:cubicBezTo>
                <a:cubicBezTo>
                  <a:pt x="1810" y="1118"/>
                  <a:pt x="1810" y="1118"/>
                  <a:pt x="1810" y="1118"/>
                </a:cubicBezTo>
                <a:cubicBezTo>
                  <a:pt x="1812" y="1120"/>
                  <a:pt x="1815" y="1122"/>
                  <a:pt x="1817" y="1122"/>
                </a:cubicBezTo>
                <a:cubicBezTo>
                  <a:pt x="1814" y="1350"/>
                  <a:pt x="1814" y="1350"/>
                  <a:pt x="1814" y="1350"/>
                </a:cubicBezTo>
                <a:cubicBezTo>
                  <a:pt x="1807" y="1351"/>
                  <a:pt x="1801" y="1358"/>
                  <a:pt x="1801" y="1365"/>
                </a:cubicBezTo>
                <a:cubicBezTo>
                  <a:pt x="1801" y="1374"/>
                  <a:pt x="1808" y="1380"/>
                  <a:pt x="1817" y="1380"/>
                </a:cubicBezTo>
                <a:cubicBezTo>
                  <a:pt x="1820" y="1380"/>
                  <a:pt x="1824" y="1379"/>
                  <a:pt x="1827" y="1377"/>
                </a:cubicBezTo>
                <a:cubicBezTo>
                  <a:pt x="1969" y="1492"/>
                  <a:pt x="1969" y="1492"/>
                  <a:pt x="1969" y="1492"/>
                </a:cubicBezTo>
                <a:cubicBezTo>
                  <a:pt x="1967" y="1494"/>
                  <a:pt x="1967" y="1497"/>
                  <a:pt x="1967" y="1500"/>
                </a:cubicBezTo>
                <a:cubicBezTo>
                  <a:pt x="1967" y="1505"/>
                  <a:pt x="1969" y="1509"/>
                  <a:pt x="1973" y="1512"/>
                </a:cubicBezTo>
                <a:cubicBezTo>
                  <a:pt x="1880" y="1744"/>
                  <a:pt x="1880" y="1744"/>
                  <a:pt x="1880" y="1744"/>
                </a:cubicBezTo>
                <a:cubicBezTo>
                  <a:pt x="1879" y="1744"/>
                  <a:pt x="1878" y="1744"/>
                  <a:pt x="1878" y="1744"/>
                </a:cubicBezTo>
                <a:cubicBezTo>
                  <a:pt x="1840" y="1553"/>
                  <a:pt x="1840" y="1553"/>
                  <a:pt x="1840" y="1553"/>
                </a:cubicBezTo>
                <a:cubicBezTo>
                  <a:pt x="1846" y="1551"/>
                  <a:pt x="1850" y="1546"/>
                  <a:pt x="1850" y="1539"/>
                </a:cubicBezTo>
                <a:cubicBezTo>
                  <a:pt x="1850" y="1531"/>
                  <a:pt x="1843" y="1524"/>
                  <a:pt x="1835" y="1524"/>
                </a:cubicBezTo>
                <a:cubicBezTo>
                  <a:pt x="1830" y="1524"/>
                  <a:pt x="1825" y="1527"/>
                  <a:pt x="1823" y="1531"/>
                </a:cubicBezTo>
                <a:cubicBezTo>
                  <a:pt x="1741" y="1493"/>
                  <a:pt x="1741" y="1493"/>
                  <a:pt x="1741" y="1493"/>
                </a:cubicBezTo>
                <a:cubicBezTo>
                  <a:pt x="1741" y="1493"/>
                  <a:pt x="1741" y="1492"/>
                  <a:pt x="1741" y="1492"/>
                </a:cubicBezTo>
                <a:cubicBezTo>
                  <a:pt x="1741" y="1484"/>
                  <a:pt x="1735" y="1477"/>
                  <a:pt x="1726" y="1477"/>
                </a:cubicBezTo>
                <a:cubicBezTo>
                  <a:pt x="1718" y="1477"/>
                  <a:pt x="1711" y="1484"/>
                  <a:pt x="1711" y="1492"/>
                </a:cubicBezTo>
                <a:cubicBezTo>
                  <a:pt x="1711" y="1501"/>
                  <a:pt x="1718" y="1507"/>
                  <a:pt x="1726" y="1507"/>
                </a:cubicBezTo>
                <a:cubicBezTo>
                  <a:pt x="1733" y="1507"/>
                  <a:pt x="1738" y="1503"/>
                  <a:pt x="1740" y="1498"/>
                </a:cubicBezTo>
                <a:cubicBezTo>
                  <a:pt x="1821" y="1535"/>
                  <a:pt x="1821" y="1535"/>
                  <a:pt x="1821" y="1535"/>
                </a:cubicBezTo>
                <a:cubicBezTo>
                  <a:pt x="1820" y="1536"/>
                  <a:pt x="1820" y="1538"/>
                  <a:pt x="1820" y="1539"/>
                </a:cubicBezTo>
                <a:cubicBezTo>
                  <a:pt x="1820" y="1548"/>
                  <a:pt x="1827" y="1554"/>
                  <a:pt x="1835" y="1554"/>
                </a:cubicBezTo>
                <a:cubicBezTo>
                  <a:pt x="1835" y="1554"/>
                  <a:pt x="1835" y="1554"/>
                  <a:pt x="1836" y="1554"/>
                </a:cubicBezTo>
                <a:cubicBezTo>
                  <a:pt x="1873" y="1745"/>
                  <a:pt x="1873" y="1745"/>
                  <a:pt x="1873" y="1745"/>
                </a:cubicBezTo>
                <a:cubicBezTo>
                  <a:pt x="1866" y="1746"/>
                  <a:pt x="1861" y="1752"/>
                  <a:pt x="1861" y="1759"/>
                </a:cubicBezTo>
                <a:cubicBezTo>
                  <a:pt x="1861" y="1759"/>
                  <a:pt x="1862" y="1760"/>
                  <a:pt x="1862" y="1760"/>
                </a:cubicBezTo>
                <a:cubicBezTo>
                  <a:pt x="1656" y="1808"/>
                  <a:pt x="1656" y="1808"/>
                  <a:pt x="1656" y="1808"/>
                </a:cubicBezTo>
                <a:cubicBezTo>
                  <a:pt x="1654" y="1805"/>
                  <a:pt x="1650" y="1803"/>
                  <a:pt x="1645" y="1803"/>
                </a:cubicBezTo>
                <a:cubicBezTo>
                  <a:pt x="1637" y="1803"/>
                  <a:pt x="1630" y="1810"/>
                  <a:pt x="1630" y="1818"/>
                </a:cubicBezTo>
                <a:cubicBezTo>
                  <a:pt x="1630" y="1826"/>
                  <a:pt x="1637" y="1833"/>
                  <a:pt x="1645" y="1833"/>
                </a:cubicBezTo>
                <a:cubicBezTo>
                  <a:pt x="1653" y="1833"/>
                  <a:pt x="1660" y="1826"/>
                  <a:pt x="1660" y="1818"/>
                </a:cubicBezTo>
                <a:cubicBezTo>
                  <a:pt x="1660" y="1816"/>
                  <a:pt x="1660" y="1814"/>
                  <a:pt x="1659" y="1813"/>
                </a:cubicBezTo>
                <a:cubicBezTo>
                  <a:pt x="1863" y="1765"/>
                  <a:pt x="1863" y="1765"/>
                  <a:pt x="1863" y="1765"/>
                </a:cubicBezTo>
                <a:cubicBezTo>
                  <a:pt x="1865" y="1770"/>
                  <a:pt x="1870" y="1774"/>
                  <a:pt x="1877" y="1774"/>
                </a:cubicBezTo>
                <a:cubicBezTo>
                  <a:pt x="1879" y="1774"/>
                  <a:pt x="1882" y="1774"/>
                  <a:pt x="1884" y="1772"/>
                </a:cubicBezTo>
                <a:cubicBezTo>
                  <a:pt x="1957" y="1866"/>
                  <a:pt x="1957" y="1866"/>
                  <a:pt x="1957" y="1866"/>
                </a:cubicBezTo>
                <a:cubicBezTo>
                  <a:pt x="1954" y="1869"/>
                  <a:pt x="1951" y="1873"/>
                  <a:pt x="1951" y="1878"/>
                </a:cubicBezTo>
                <a:cubicBezTo>
                  <a:pt x="1951" y="1883"/>
                  <a:pt x="1954" y="1888"/>
                  <a:pt x="1958" y="1890"/>
                </a:cubicBezTo>
                <a:cubicBezTo>
                  <a:pt x="1893" y="2025"/>
                  <a:pt x="1893" y="2025"/>
                  <a:pt x="1893" y="2025"/>
                </a:cubicBezTo>
                <a:cubicBezTo>
                  <a:pt x="1897" y="2027"/>
                  <a:pt x="1897" y="2027"/>
                  <a:pt x="1897" y="2027"/>
                </a:cubicBezTo>
                <a:cubicBezTo>
                  <a:pt x="1963" y="1892"/>
                  <a:pt x="1963" y="1892"/>
                  <a:pt x="1963" y="1892"/>
                </a:cubicBezTo>
                <a:cubicBezTo>
                  <a:pt x="1964" y="1893"/>
                  <a:pt x="1965" y="1893"/>
                  <a:pt x="1967" y="1893"/>
                </a:cubicBezTo>
                <a:cubicBezTo>
                  <a:pt x="1970" y="1893"/>
                  <a:pt x="1973" y="1892"/>
                  <a:pt x="1976" y="1890"/>
                </a:cubicBezTo>
                <a:cubicBezTo>
                  <a:pt x="2062" y="1999"/>
                  <a:pt x="2062" y="1999"/>
                  <a:pt x="2062" y="1999"/>
                </a:cubicBezTo>
                <a:cubicBezTo>
                  <a:pt x="2059" y="2002"/>
                  <a:pt x="2057" y="2005"/>
                  <a:pt x="2057" y="2009"/>
                </a:cubicBezTo>
                <a:cubicBezTo>
                  <a:pt x="2057" y="2018"/>
                  <a:pt x="2064" y="2024"/>
                  <a:pt x="2073" y="2024"/>
                </a:cubicBezTo>
                <a:cubicBezTo>
                  <a:pt x="2081" y="2024"/>
                  <a:pt x="2088" y="2018"/>
                  <a:pt x="2088" y="2009"/>
                </a:cubicBezTo>
                <a:cubicBezTo>
                  <a:pt x="2088" y="2001"/>
                  <a:pt x="2081" y="1994"/>
                  <a:pt x="2073" y="1994"/>
                </a:cubicBezTo>
                <a:cubicBezTo>
                  <a:pt x="2070" y="1994"/>
                  <a:pt x="2068" y="1995"/>
                  <a:pt x="2065" y="1996"/>
                </a:cubicBezTo>
                <a:cubicBezTo>
                  <a:pt x="1979" y="1886"/>
                  <a:pt x="1979" y="1886"/>
                  <a:pt x="1979" y="1886"/>
                </a:cubicBezTo>
                <a:cubicBezTo>
                  <a:pt x="1981" y="1884"/>
                  <a:pt x="1982" y="1881"/>
                  <a:pt x="1982" y="1878"/>
                </a:cubicBezTo>
                <a:cubicBezTo>
                  <a:pt x="1982" y="1873"/>
                  <a:pt x="1979" y="1868"/>
                  <a:pt x="1975" y="1866"/>
                </a:cubicBezTo>
                <a:cubicBezTo>
                  <a:pt x="2084" y="1642"/>
                  <a:pt x="2084" y="1642"/>
                  <a:pt x="2084" y="1642"/>
                </a:cubicBezTo>
                <a:cubicBezTo>
                  <a:pt x="2080" y="1640"/>
                  <a:pt x="2080" y="1640"/>
                  <a:pt x="2080" y="1640"/>
                </a:cubicBezTo>
                <a:cubicBezTo>
                  <a:pt x="1971" y="1863"/>
                  <a:pt x="1971" y="1863"/>
                  <a:pt x="1971" y="1863"/>
                </a:cubicBezTo>
                <a:cubicBezTo>
                  <a:pt x="1970" y="1863"/>
                  <a:pt x="1968" y="1863"/>
                  <a:pt x="1967" y="1863"/>
                </a:cubicBezTo>
                <a:cubicBezTo>
                  <a:pt x="1965" y="1863"/>
                  <a:pt x="1963" y="1863"/>
                  <a:pt x="1962" y="1863"/>
                </a:cubicBezTo>
                <a:cubicBezTo>
                  <a:pt x="1888" y="1769"/>
                  <a:pt x="1888" y="1769"/>
                  <a:pt x="1888" y="1769"/>
                </a:cubicBezTo>
                <a:cubicBezTo>
                  <a:pt x="1890" y="1767"/>
                  <a:pt x="1892" y="1763"/>
                  <a:pt x="1892" y="1759"/>
                </a:cubicBezTo>
                <a:cubicBezTo>
                  <a:pt x="1892" y="1757"/>
                  <a:pt x="1891" y="1755"/>
                  <a:pt x="1891" y="1753"/>
                </a:cubicBezTo>
                <a:cubicBezTo>
                  <a:pt x="2193" y="1566"/>
                  <a:pt x="2193" y="1566"/>
                  <a:pt x="2193" y="1566"/>
                </a:cubicBezTo>
                <a:cubicBezTo>
                  <a:pt x="2195" y="1569"/>
                  <a:pt x="2200" y="1572"/>
                  <a:pt x="2205" y="1572"/>
                </a:cubicBezTo>
                <a:cubicBezTo>
                  <a:pt x="2213" y="1572"/>
                  <a:pt x="2220" y="1565"/>
                  <a:pt x="2220" y="1557"/>
                </a:cubicBezTo>
                <a:cubicBezTo>
                  <a:pt x="2220" y="1548"/>
                  <a:pt x="2213" y="1542"/>
                  <a:pt x="2205" y="1542"/>
                </a:cubicBezTo>
                <a:close/>
                <a:moveTo>
                  <a:pt x="1831" y="1362"/>
                </a:moveTo>
                <a:cubicBezTo>
                  <a:pt x="1898" y="1334"/>
                  <a:pt x="1898" y="1334"/>
                  <a:pt x="1898" y="1334"/>
                </a:cubicBezTo>
                <a:cubicBezTo>
                  <a:pt x="1899" y="1340"/>
                  <a:pt x="1905" y="1345"/>
                  <a:pt x="1912" y="1345"/>
                </a:cubicBezTo>
                <a:cubicBezTo>
                  <a:pt x="1913" y="1345"/>
                  <a:pt x="1914" y="1345"/>
                  <a:pt x="1915" y="1345"/>
                </a:cubicBezTo>
                <a:cubicBezTo>
                  <a:pt x="1974" y="1487"/>
                  <a:pt x="1974" y="1487"/>
                  <a:pt x="1974" y="1487"/>
                </a:cubicBezTo>
                <a:cubicBezTo>
                  <a:pt x="1973" y="1487"/>
                  <a:pt x="1972" y="1488"/>
                  <a:pt x="1972" y="1488"/>
                </a:cubicBezTo>
                <a:cubicBezTo>
                  <a:pt x="1830" y="1373"/>
                  <a:pt x="1830" y="1373"/>
                  <a:pt x="1830" y="1373"/>
                </a:cubicBezTo>
                <a:cubicBezTo>
                  <a:pt x="1831" y="1370"/>
                  <a:pt x="1832" y="1368"/>
                  <a:pt x="1832" y="1365"/>
                </a:cubicBezTo>
                <a:cubicBezTo>
                  <a:pt x="1832" y="1364"/>
                  <a:pt x="1832" y="1363"/>
                  <a:pt x="1831" y="1362"/>
                </a:cubicBezTo>
                <a:close/>
                <a:moveTo>
                  <a:pt x="1984" y="1485"/>
                </a:moveTo>
                <a:cubicBezTo>
                  <a:pt x="1983" y="1485"/>
                  <a:pt x="1983" y="1485"/>
                  <a:pt x="1982" y="1485"/>
                </a:cubicBezTo>
                <a:cubicBezTo>
                  <a:pt x="1981" y="1485"/>
                  <a:pt x="1980" y="1485"/>
                  <a:pt x="1978" y="1485"/>
                </a:cubicBezTo>
                <a:cubicBezTo>
                  <a:pt x="1920" y="1343"/>
                  <a:pt x="1920" y="1343"/>
                  <a:pt x="1920" y="1343"/>
                </a:cubicBezTo>
                <a:cubicBezTo>
                  <a:pt x="1924" y="1341"/>
                  <a:pt x="1927" y="1336"/>
                  <a:pt x="1927" y="1330"/>
                </a:cubicBezTo>
                <a:cubicBezTo>
                  <a:pt x="1927" y="1327"/>
                  <a:pt x="1926" y="1325"/>
                  <a:pt x="1925" y="1322"/>
                </a:cubicBezTo>
                <a:cubicBezTo>
                  <a:pt x="2061" y="1265"/>
                  <a:pt x="2061" y="1265"/>
                  <a:pt x="2061" y="1265"/>
                </a:cubicBezTo>
                <a:cubicBezTo>
                  <a:pt x="2062" y="1269"/>
                  <a:pt x="2065" y="1273"/>
                  <a:pt x="2068" y="1275"/>
                </a:cubicBezTo>
                <a:lnTo>
                  <a:pt x="1984" y="1485"/>
                </a:lnTo>
                <a:close/>
                <a:moveTo>
                  <a:pt x="2061" y="1262"/>
                </a:moveTo>
                <a:cubicBezTo>
                  <a:pt x="2061" y="1262"/>
                  <a:pt x="2061" y="1262"/>
                  <a:pt x="2061" y="1262"/>
                </a:cubicBezTo>
                <a:cubicBezTo>
                  <a:pt x="2060" y="1260"/>
                  <a:pt x="2060" y="1260"/>
                  <a:pt x="2060" y="1260"/>
                </a:cubicBezTo>
                <a:cubicBezTo>
                  <a:pt x="1922" y="1318"/>
                  <a:pt x="1922" y="1318"/>
                  <a:pt x="1922" y="1318"/>
                </a:cubicBezTo>
                <a:cubicBezTo>
                  <a:pt x="1919" y="1316"/>
                  <a:pt x="1916" y="1315"/>
                  <a:pt x="1912" y="1315"/>
                </a:cubicBezTo>
                <a:cubicBezTo>
                  <a:pt x="1911" y="1315"/>
                  <a:pt x="1909" y="1315"/>
                  <a:pt x="1908" y="1316"/>
                </a:cubicBezTo>
                <a:cubicBezTo>
                  <a:pt x="1828" y="1122"/>
                  <a:pt x="1828" y="1122"/>
                  <a:pt x="1828" y="1122"/>
                </a:cubicBezTo>
                <a:cubicBezTo>
                  <a:pt x="1823" y="1124"/>
                  <a:pt x="1823" y="1124"/>
                  <a:pt x="1823" y="1124"/>
                </a:cubicBezTo>
                <a:cubicBezTo>
                  <a:pt x="1904" y="1318"/>
                  <a:pt x="1904" y="1318"/>
                  <a:pt x="1904" y="1318"/>
                </a:cubicBezTo>
                <a:cubicBezTo>
                  <a:pt x="1900" y="1320"/>
                  <a:pt x="1898" y="1324"/>
                  <a:pt x="1897" y="1329"/>
                </a:cubicBezTo>
                <a:cubicBezTo>
                  <a:pt x="1829" y="1357"/>
                  <a:pt x="1829" y="1357"/>
                  <a:pt x="1829" y="1357"/>
                </a:cubicBezTo>
                <a:cubicBezTo>
                  <a:pt x="1827" y="1354"/>
                  <a:pt x="1824" y="1351"/>
                  <a:pt x="1819" y="1350"/>
                </a:cubicBezTo>
                <a:cubicBezTo>
                  <a:pt x="1822" y="1122"/>
                  <a:pt x="1822" y="1122"/>
                  <a:pt x="1822" y="1122"/>
                </a:cubicBezTo>
                <a:cubicBezTo>
                  <a:pt x="1826" y="1122"/>
                  <a:pt x="1829" y="1120"/>
                  <a:pt x="1831" y="1118"/>
                </a:cubicBezTo>
                <a:cubicBezTo>
                  <a:pt x="1942" y="1184"/>
                  <a:pt x="1942" y="1184"/>
                  <a:pt x="1942" y="1184"/>
                </a:cubicBezTo>
                <a:cubicBezTo>
                  <a:pt x="1941" y="1185"/>
                  <a:pt x="1941" y="1185"/>
                  <a:pt x="1941" y="1186"/>
                </a:cubicBezTo>
                <a:cubicBezTo>
                  <a:pt x="1941" y="1194"/>
                  <a:pt x="1948" y="1201"/>
                  <a:pt x="1956" y="1201"/>
                </a:cubicBezTo>
                <a:cubicBezTo>
                  <a:pt x="1960" y="1201"/>
                  <a:pt x="1963" y="1200"/>
                  <a:pt x="1965" y="1198"/>
                </a:cubicBezTo>
                <a:cubicBezTo>
                  <a:pt x="2062" y="1257"/>
                  <a:pt x="2062" y="1257"/>
                  <a:pt x="2062" y="1257"/>
                </a:cubicBezTo>
                <a:cubicBezTo>
                  <a:pt x="2061" y="1259"/>
                  <a:pt x="2061" y="1260"/>
                  <a:pt x="2061" y="1262"/>
                </a:cubicBezTo>
                <a:close/>
                <a:moveTo>
                  <a:pt x="1259" y="410"/>
                </a:moveTo>
                <a:cubicBezTo>
                  <a:pt x="1008" y="453"/>
                  <a:pt x="1008" y="453"/>
                  <a:pt x="1008" y="453"/>
                </a:cubicBezTo>
                <a:cubicBezTo>
                  <a:pt x="1007" y="450"/>
                  <a:pt x="1004" y="447"/>
                  <a:pt x="1001" y="445"/>
                </a:cubicBezTo>
                <a:cubicBezTo>
                  <a:pt x="1014" y="269"/>
                  <a:pt x="1014" y="269"/>
                  <a:pt x="1014" y="269"/>
                </a:cubicBezTo>
                <a:cubicBezTo>
                  <a:pt x="1015" y="269"/>
                  <a:pt x="1015" y="269"/>
                  <a:pt x="1016" y="269"/>
                </a:cubicBezTo>
                <a:cubicBezTo>
                  <a:pt x="1020" y="269"/>
                  <a:pt x="1024" y="267"/>
                  <a:pt x="1026" y="265"/>
                </a:cubicBezTo>
                <a:cubicBezTo>
                  <a:pt x="1260" y="405"/>
                  <a:pt x="1260" y="405"/>
                  <a:pt x="1260" y="405"/>
                </a:cubicBezTo>
                <a:cubicBezTo>
                  <a:pt x="1260" y="407"/>
                  <a:pt x="1259" y="408"/>
                  <a:pt x="1259" y="410"/>
                </a:cubicBezTo>
                <a:cubicBezTo>
                  <a:pt x="1259" y="410"/>
                  <a:pt x="1259" y="410"/>
                  <a:pt x="1259" y="410"/>
                </a:cubicBezTo>
                <a:close/>
                <a:moveTo>
                  <a:pt x="306" y="403"/>
                </a:moveTo>
                <a:cubicBezTo>
                  <a:pt x="305" y="399"/>
                  <a:pt x="304" y="396"/>
                  <a:pt x="301" y="394"/>
                </a:cubicBezTo>
                <a:cubicBezTo>
                  <a:pt x="515" y="234"/>
                  <a:pt x="515" y="234"/>
                  <a:pt x="515" y="234"/>
                </a:cubicBezTo>
                <a:cubicBezTo>
                  <a:pt x="518" y="237"/>
                  <a:pt x="521" y="238"/>
                  <a:pt x="525" y="238"/>
                </a:cubicBezTo>
                <a:cubicBezTo>
                  <a:pt x="529" y="238"/>
                  <a:pt x="533" y="236"/>
                  <a:pt x="535" y="233"/>
                </a:cubicBezTo>
                <a:cubicBezTo>
                  <a:pt x="588" y="276"/>
                  <a:pt x="588" y="276"/>
                  <a:pt x="588" y="276"/>
                </a:cubicBezTo>
                <a:cubicBezTo>
                  <a:pt x="587" y="278"/>
                  <a:pt x="587" y="280"/>
                  <a:pt x="587" y="282"/>
                </a:cubicBezTo>
                <a:cubicBezTo>
                  <a:pt x="587" y="290"/>
                  <a:pt x="594" y="297"/>
                  <a:pt x="602" y="297"/>
                </a:cubicBezTo>
                <a:cubicBezTo>
                  <a:pt x="606" y="297"/>
                  <a:pt x="609" y="296"/>
                  <a:pt x="611" y="294"/>
                </a:cubicBezTo>
                <a:cubicBezTo>
                  <a:pt x="759" y="411"/>
                  <a:pt x="759" y="411"/>
                  <a:pt x="759" y="411"/>
                </a:cubicBezTo>
                <a:cubicBezTo>
                  <a:pt x="758" y="413"/>
                  <a:pt x="758" y="414"/>
                  <a:pt x="757" y="416"/>
                </a:cubicBezTo>
                <a:lnTo>
                  <a:pt x="306" y="403"/>
                </a:lnTo>
                <a:close/>
                <a:moveTo>
                  <a:pt x="238" y="253"/>
                </a:moveTo>
                <a:cubicBezTo>
                  <a:pt x="510" y="227"/>
                  <a:pt x="510" y="227"/>
                  <a:pt x="510" y="227"/>
                </a:cubicBezTo>
                <a:cubicBezTo>
                  <a:pt x="510" y="228"/>
                  <a:pt x="511" y="229"/>
                  <a:pt x="512" y="231"/>
                </a:cubicBezTo>
                <a:cubicBezTo>
                  <a:pt x="297" y="391"/>
                  <a:pt x="297" y="391"/>
                  <a:pt x="297" y="391"/>
                </a:cubicBezTo>
                <a:cubicBezTo>
                  <a:pt x="295" y="390"/>
                  <a:pt x="293" y="390"/>
                  <a:pt x="291" y="390"/>
                </a:cubicBezTo>
                <a:cubicBezTo>
                  <a:pt x="289" y="390"/>
                  <a:pt x="287" y="390"/>
                  <a:pt x="285" y="391"/>
                </a:cubicBezTo>
                <a:cubicBezTo>
                  <a:pt x="225" y="267"/>
                  <a:pt x="225" y="267"/>
                  <a:pt x="225" y="267"/>
                </a:cubicBezTo>
                <a:cubicBezTo>
                  <a:pt x="232" y="265"/>
                  <a:pt x="237" y="260"/>
                  <a:pt x="238" y="253"/>
                </a:cubicBezTo>
                <a:close/>
                <a:moveTo>
                  <a:pt x="328" y="56"/>
                </a:moveTo>
                <a:cubicBezTo>
                  <a:pt x="621" y="94"/>
                  <a:pt x="621" y="94"/>
                  <a:pt x="621" y="94"/>
                </a:cubicBezTo>
                <a:cubicBezTo>
                  <a:pt x="621" y="97"/>
                  <a:pt x="621" y="100"/>
                  <a:pt x="623" y="102"/>
                </a:cubicBezTo>
                <a:cubicBezTo>
                  <a:pt x="534" y="211"/>
                  <a:pt x="534" y="211"/>
                  <a:pt x="534" y="211"/>
                </a:cubicBezTo>
                <a:cubicBezTo>
                  <a:pt x="531" y="209"/>
                  <a:pt x="528" y="208"/>
                  <a:pt x="525" y="208"/>
                </a:cubicBezTo>
                <a:cubicBezTo>
                  <a:pt x="521" y="208"/>
                  <a:pt x="518" y="209"/>
                  <a:pt x="515" y="211"/>
                </a:cubicBezTo>
                <a:cubicBezTo>
                  <a:pt x="326" y="61"/>
                  <a:pt x="326" y="61"/>
                  <a:pt x="326" y="61"/>
                </a:cubicBezTo>
                <a:cubicBezTo>
                  <a:pt x="327" y="59"/>
                  <a:pt x="328" y="58"/>
                  <a:pt x="328" y="56"/>
                </a:cubicBezTo>
                <a:close/>
                <a:moveTo>
                  <a:pt x="1204" y="168"/>
                </a:moveTo>
                <a:cubicBezTo>
                  <a:pt x="1210" y="168"/>
                  <a:pt x="1215" y="164"/>
                  <a:pt x="1218" y="159"/>
                </a:cubicBezTo>
                <a:cubicBezTo>
                  <a:pt x="1468" y="223"/>
                  <a:pt x="1468" y="223"/>
                  <a:pt x="1468" y="223"/>
                </a:cubicBezTo>
                <a:cubicBezTo>
                  <a:pt x="1030" y="250"/>
                  <a:pt x="1030" y="250"/>
                  <a:pt x="1030" y="250"/>
                </a:cubicBezTo>
                <a:cubicBezTo>
                  <a:pt x="1030" y="250"/>
                  <a:pt x="1030" y="249"/>
                  <a:pt x="1030" y="249"/>
                </a:cubicBezTo>
                <a:cubicBezTo>
                  <a:pt x="1190" y="159"/>
                  <a:pt x="1190" y="159"/>
                  <a:pt x="1190" y="159"/>
                </a:cubicBezTo>
                <a:cubicBezTo>
                  <a:pt x="1192" y="164"/>
                  <a:pt x="1198" y="168"/>
                  <a:pt x="1204" y="168"/>
                </a:cubicBezTo>
                <a:close/>
                <a:moveTo>
                  <a:pt x="1659" y="56"/>
                </a:moveTo>
                <a:cubicBezTo>
                  <a:pt x="1664" y="311"/>
                  <a:pt x="1664" y="311"/>
                  <a:pt x="1664" y="311"/>
                </a:cubicBezTo>
                <a:cubicBezTo>
                  <a:pt x="1660" y="312"/>
                  <a:pt x="1657" y="314"/>
                  <a:pt x="1655" y="317"/>
                </a:cubicBezTo>
                <a:cubicBezTo>
                  <a:pt x="1498" y="229"/>
                  <a:pt x="1498" y="229"/>
                  <a:pt x="1498" y="229"/>
                </a:cubicBezTo>
                <a:cubicBezTo>
                  <a:pt x="1499" y="228"/>
                  <a:pt x="1499" y="226"/>
                  <a:pt x="1499" y="224"/>
                </a:cubicBezTo>
                <a:cubicBezTo>
                  <a:pt x="1499" y="221"/>
                  <a:pt x="1498" y="218"/>
                  <a:pt x="1496" y="215"/>
                </a:cubicBezTo>
                <a:cubicBezTo>
                  <a:pt x="1652" y="53"/>
                  <a:pt x="1652" y="53"/>
                  <a:pt x="1652" y="53"/>
                </a:cubicBezTo>
                <a:cubicBezTo>
                  <a:pt x="1654" y="55"/>
                  <a:pt x="1657" y="56"/>
                  <a:pt x="1659" y="56"/>
                </a:cubicBezTo>
                <a:close/>
                <a:moveTo>
                  <a:pt x="1851" y="203"/>
                </a:moveTo>
                <a:cubicBezTo>
                  <a:pt x="1852" y="208"/>
                  <a:pt x="1856" y="211"/>
                  <a:pt x="1860" y="213"/>
                </a:cubicBezTo>
                <a:cubicBezTo>
                  <a:pt x="1857" y="435"/>
                  <a:pt x="1857" y="435"/>
                  <a:pt x="1857" y="435"/>
                </a:cubicBezTo>
                <a:cubicBezTo>
                  <a:pt x="1856" y="436"/>
                  <a:pt x="1854" y="437"/>
                  <a:pt x="1853" y="438"/>
                </a:cubicBezTo>
                <a:cubicBezTo>
                  <a:pt x="1680" y="332"/>
                  <a:pt x="1680" y="332"/>
                  <a:pt x="1680" y="332"/>
                </a:cubicBezTo>
                <a:cubicBezTo>
                  <a:pt x="1681" y="330"/>
                  <a:pt x="1682" y="328"/>
                  <a:pt x="1682" y="326"/>
                </a:cubicBezTo>
                <a:cubicBezTo>
                  <a:pt x="1682" y="324"/>
                  <a:pt x="1681" y="322"/>
                  <a:pt x="1680" y="320"/>
                </a:cubicBezTo>
                <a:lnTo>
                  <a:pt x="1851" y="203"/>
                </a:lnTo>
                <a:close/>
                <a:moveTo>
                  <a:pt x="1835" y="1108"/>
                </a:moveTo>
                <a:cubicBezTo>
                  <a:pt x="1835" y="1108"/>
                  <a:pt x="1835" y="1107"/>
                  <a:pt x="1835" y="1107"/>
                </a:cubicBezTo>
                <a:cubicBezTo>
                  <a:pt x="1835" y="1104"/>
                  <a:pt x="1834" y="1101"/>
                  <a:pt x="1833" y="1099"/>
                </a:cubicBezTo>
                <a:cubicBezTo>
                  <a:pt x="1973" y="899"/>
                  <a:pt x="1973" y="899"/>
                  <a:pt x="1973" y="899"/>
                </a:cubicBezTo>
                <a:cubicBezTo>
                  <a:pt x="1975" y="900"/>
                  <a:pt x="1977" y="900"/>
                  <a:pt x="1978" y="900"/>
                </a:cubicBezTo>
                <a:cubicBezTo>
                  <a:pt x="1979" y="900"/>
                  <a:pt x="1980" y="900"/>
                  <a:pt x="1981" y="900"/>
                </a:cubicBezTo>
                <a:cubicBezTo>
                  <a:pt x="2027" y="1065"/>
                  <a:pt x="2027" y="1065"/>
                  <a:pt x="2027" y="1065"/>
                </a:cubicBezTo>
                <a:cubicBezTo>
                  <a:pt x="2021" y="1067"/>
                  <a:pt x="2018" y="1072"/>
                  <a:pt x="2018" y="1078"/>
                </a:cubicBezTo>
                <a:lnTo>
                  <a:pt x="1835" y="1108"/>
                </a:lnTo>
                <a:close/>
                <a:moveTo>
                  <a:pt x="1777" y="736"/>
                </a:moveTo>
                <a:cubicBezTo>
                  <a:pt x="1907" y="661"/>
                  <a:pt x="1907" y="661"/>
                  <a:pt x="1907" y="661"/>
                </a:cubicBezTo>
                <a:cubicBezTo>
                  <a:pt x="1909" y="664"/>
                  <a:pt x="1913" y="666"/>
                  <a:pt x="1916" y="666"/>
                </a:cubicBezTo>
                <a:cubicBezTo>
                  <a:pt x="1973" y="871"/>
                  <a:pt x="1973" y="871"/>
                  <a:pt x="1973" y="871"/>
                </a:cubicBezTo>
                <a:cubicBezTo>
                  <a:pt x="1970" y="872"/>
                  <a:pt x="1968" y="873"/>
                  <a:pt x="1967" y="875"/>
                </a:cubicBezTo>
                <a:cubicBezTo>
                  <a:pt x="1780" y="750"/>
                  <a:pt x="1780" y="750"/>
                  <a:pt x="1780" y="750"/>
                </a:cubicBezTo>
                <a:cubicBezTo>
                  <a:pt x="1780" y="749"/>
                  <a:pt x="1781" y="747"/>
                  <a:pt x="1781" y="745"/>
                </a:cubicBezTo>
                <a:cubicBezTo>
                  <a:pt x="1781" y="741"/>
                  <a:pt x="1779" y="738"/>
                  <a:pt x="1777" y="736"/>
                </a:cubicBezTo>
                <a:close/>
                <a:moveTo>
                  <a:pt x="1449" y="468"/>
                </a:moveTo>
                <a:cubicBezTo>
                  <a:pt x="1655" y="336"/>
                  <a:pt x="1655" y="336"/>
                  <a:pt x="1655" y="336"/>
                </a:cubicBezTo>
                <a:cubicBezTo>
                  <a:pt x="1658" y="340"/>
                  <a:pt x="1662" y="342"/>
                  <a:pt x="1666" y="342"/>
                </a:cubicBezTo>
                <a:cubicBezTo>
                  <a:pt x="1669" y="342"/>
                  <a:pt x="1671" y="341"/>
                  <a:pt x="1674" y="340"/>
                </a:cubicBezTo>
                <a:cubicBezTo>
                  <a:pt x="1780" y="476"/>
                  <a:pt x="1780" y="476"/>
                  <a:pt x="1780" y="476"/>
                </a:cubicBezTo>
                <a:cubicBezTo>
                  <a:pt x="1776" y="479"/>
                  <a:pt x="1774" y="483"/>
                  <a:pt x="1774" y="488"/>
                </a:cubicBezTo>
                <a:cubicBezTo>
                  <a:pt x="1774" y="490"/>
                  <a:pt x="1774" y="491"/>
                  <a:pt x="1775" y="493"/>
                </a:cubicBezTo>
                <a:cubicBezTo>
                  <a:pt x="1713" y="526"/>
                  <a:pt x="1713" y="526"/>
                  <a:pt x="1713" y="526"/>
                </a:cubicBezTo>
                <a:cubicBezTo>
                  <a:pt x="1710" y="523"/>
                  <a:pt x="1706" y="520"/>
                  <a:pt x="1701" y="520"/>
                </a:cubicBezTo>
                <a:cubicBezTo>
                  <a:pt x="1695" y="520"/>
                  <a:pt x="1690" y="524"/>
                  <a:pt x="1687" y="530"/>
                </a:cubicBezTo>
                <a:cubicBezTo>
                  <a:pt x="1451" y="475"/>
                  <a:pt x="1451" y="475"/>
                  <a:pt x="1451" y="475"/>
                </a:cubicBezTo>
                <a:cubicBezTo>
                  <a:pt x="1451" y="475"/>
                  <a:pt x="1451" y="474"/>
                  <a:pt x="1451" y="474"/>
                </a:cubicBezTo>
                <a:cubicBezTo>
                  <a:pt x="1451" y="472"/>
                  <a:pt x="1450" y="470"/>
                  <a:pt x="1449" y="468"/>
                </a:cubicBezTo>
                <a:close/>
                <a:moveTo>
                  <a:pt x="1289" y="406"/>
                </a:moveTo>
                <a:cubicBezTo>
                  <a:pt x="1289" y="405"/>
                  <a:pt x="1289" y="404"/>
                  <a:pt x="1288" y="404"/>
                </a:cubicBezTo>
                <a:cubicBezTo>
                  <a:pt x="1475" y="236"/>
                  <a:pt x="1475" y="236"/>
                  <a:pt x="1475" y="236"/>
                </a:cubicBezTo>
                <a:cubicBezTo>
                  <a:pt x="1477" y="238"/>
                  <a:pt x="1481" y="239"/>
                  <a:pt x="1484" y="239"/>
                </a:cubicBezTo>
                <a:cubicBezTo>
                  <a:pt x="1489" y="239"/>
                  <a:pt x="1493" y="237"/>
                  <a:pt x="1496" y="233"/>
                </a:cubicBezTo>
                <a:cubicBezTo>
                  <a:pt x="1652" y="321"/>
                  <a:pt x="1652" y="321"/>
                  <a:pt x="1652" y="321"/>
                </a:cubicBezTo>
                <a:cubicBezTo>
                  <a:pt x="1652" y="323"/>
                  <a:pt x="1651" y="325"/>
                  <a:pt x="1651" y="326"/>
                </a:cubicBezTo>
                <a:cubicBezTo>
                  <a:pt x="1651" y="327"/>
                  <a:pt x="1651" y="327"/>
                  <a:pt x="1651" y="327"/>
                </a:cubicBezTo>
                <a:lnTo>
                  <a:pt x="1289" y="406"/>
                </a:lnTo>
                <a:close/>
                <a:moveTo>
                  <a:pt x="615" y="290"/>
                </a:moveTo>
                <a:cubicBezTo>
                  <a:pt x="616" y="288"/>
                  <a:pt x="617" y="285"/>
                  <a:pt x="617" y="282"/>
                </a:cubicBezTo>
                <a:cubicBezTo>
                  <a:pt x="617" y="282"/>
                  <a:pt x="617" y="281"/>
                  <a:pt x="617" y="281"/>
                </a:cubicBezTo>
                <a:cubicBezTo>
                  <a:pt x="784" y="270"/>
                  <a:pt x="784" y="270"/>
                  <a:pt x="784" y="270"/>
                </a:cubicBezTo>
                <a:cubicBezTo>
                  <a:pt x="784" y="271"/>
                  <a:pt x="784" y="272"/>
                  <a:pt x="784" y="272"/>
                </a:cubicBezTo>
                <a:cubicBezTo>
                  <a:pt x="784" y="279"/>
                  <a:pt x="788" y="284"/>
                  <a:pt x="793" y="287"/>
                </a:cubicBezTo>
                <a:cubicBezTo>
                  <a:pt x="772" y="403"/>
                  <a:pt x="772" y="403"/>
                  <a:pt x="772" y="403"/>
                </a:cubicBezTo>
                <a:cubicBezTo>
                  <a:pt x="772" y="403"/>
                  <a:pt x="772" y="403"/>
                  <a:pt x="772" y="403"/>
                </a:cubicBezTo>
                <a:cubicBezTo>
                  <a:pt x="768" y="403"/>
                  <a:pt x="765" y="405"/>
                  <a:pt x="762" y="407"/>
                </a:cubicBezTo>
                <a:lnTo>
                  <a:pt x="615" y="290"/>
                </a:lnTo>
                <a:close/>
                <a:moveTo>
                  <a:pt x="539" y="227"/>
                </a:moveTo>
                <a:cubicBezTo>
                  <a:pt x="1020" y="151"/>
                  <a:pt x="1020" y="151"/>
                  <a:pt x="1020" y="151"/>
                </a:cubicBezTo>
                <a:cubicBezTo>
                  <a:pt x="808" y="260"/>
                  <a:pt x="808" y="260"/>
                  <a:pt x="808" y="260"/>
                </a:cubicBezTo>
                <a:cubicBezTo>
                  <a:pt x="805" y="258"/>
                  <a:pt x="802" y="257"/>
                  <a:pt x="799" y="257"/>
                </a:cubicBezTo>
                <a:cubicBezTo>
                  <a:pt x="793" y="257"/>
                  <a:pt x="788" y="261"/>
                  <a:pt x="786" y="265"/>
                </a:cubicBezTo>
                <a:cubicBezTo>
                  <a:pt x="616" y="276"/>
                  <a:pt x="616" y="276"/>
                  <a:pt x="616" y="276"/>
                </a:cubicBezTo>
                <a:cubicBezTo>
                  <a:pt x="614" y="271"/>
                  <a:pt x="608" y="267"/>
                  <a:pt x="602" y="267"/>
                </a:cubicBezTo>
                <a:cubicBezTo>
                  <a:pt x="598" y="267"/>
                  <a:pt x="594" y="269"/>
                  <a:pt x="591" y="271"/>
                </a:cubicBezTo>
                <a:cubicBezTo>
                  <a:pt x="538" y="229"/>
                  <a:pt x="538" y="229"/>
                  <a:pt x="538" y="229"/>
                </a:cubicBezTo>
                <a:cubicBezTo>
                  <a:pt x="539" y="228"/>
                  <a:pt x="539" y="228"/>
                  <a:pt x="539" y="227"/>
                </a:cubicBezTo>
                <a:close/>
                <a:moveTo>
                  <a:pt x="777" y="404"/>
                </a:moveTo>
                <a:cubicBezTo>
                  <a:pt x="798" y="288"/>
                  <a:pt x="798" y="288"/>
                  <a:pt x="798" y="288"/>
                </a:cubicBezTo>
                <a:cubicBezTo>
                  <a:pt x="798" y="288"/>
                  <a:pt x="799" y="288"/>
                  <a:pt x="799" y="288"/>
                </a:cubicBezTo>
                <a:cubicBezTo>
                  <a:pt x="807" y="288"/>
                  <a:pt x="814" y="281"/>
                  <a:pt x="814" y="272"/>
                </a:cubicBezTo>
                <a:cubicBezTo>
                  <a:pt x="814" y="271"/>
                  <a:pt x="814" y="270"/>
                  <a:pt x="814" y="269"/>
                </a:cubicBezTo>
                <a:cubicBezTo>
                  <a:pt x="1001" y="257"/>
                  <a:pt x="1001" y="257"/>
                  <a:pt x="1001" y="257"/>
                </a:cubicBezTo>
                <a:cubicBezTo>
                  <a:pt x="1001" y="258"/>
                  <a:pt x="1001" y="259"/>
                  <a:pt x="1002" y="260"/>
                </a:cubicBezTo>
                <a:cubicBezTo>
                  <a:pt x="783" y="408"/>
                  <a:pt x="783" y="408"/>
                  <a:pt x="783" y="408"/>
                </a:cubicBezTo>
                <a:cubicBezTo>
                  <a:pt x="782" y="406"/>
                  <a:pt x="780" y="405"/>
                  <a:pt x="777" y="404"/>
                </a:cubicBezTo>
                <a:close/>
                <a:moveTo>
                  <a:pt x="1031" y="255"/>
                </a:moveTo>
                <a:cubicBezTo>
                  <a:pt x="1469" y="227"/>
                  <a:pt x="1469" y="227"/>
                  <a:pt x="1469" y="227"/>
                </a:cubicBezTo>
                <a:cubicBezTo>
                  <a:pt x="1470" y="229"/>
                  <a:pt x="1471" y="231"/>
                  <a:pt x="1471" y="232"/>
                </a:cubicBezTo>
                <a:cubicBezTo>
                  <a:pt x="1286" y="399"/>
                  <a:pt x="1286" y="399"/>
                  <a:pt x="1286" y="399"/>
                </a:cubicBezTo>
                <a:cubicBezTo>
                  <a:pt x="1283" y="396"/>
                  <a:pt x="1279" y="395"/>
                  <a:pt x="1275" y="395"/>
                </a:cubicBezTo>
                <a:cubicBezTo>
                  <a:pt x="1270" y="395"/>
                  <a:pt x="1265" y="397"/>
                  <a:pt x="1262" y="401"/>
                </a:cubicBezTo>
                <a:cubicBezTo>
                  <a:pt x="1029" y="261"/>
                  <a:pt x="1029" y="261"/>
                  <a:pt x="1029" y="261"/>
                </a:cubicBezTo>
                <a:cubicBezTo>
                  <a:pt x="1030" y="259"/>
                  <a:pt x="1031" y="257"/>
                  <a:pt x="1031" y="255"/>
                </a:cubicBezTo>
                <a:close/>
                <a:moveTo>
                  <a:pt x="1850" y="452"/>
                </a:moveTo>
                <a:cubicBezTo>
                  <a:pt x="1801" y="479"/>
                  <a:pt x="1801" y="479"/>
                  <a:pt x="1801" y="479"/>
                </a:cubicBezTo>
                <a:cubicBezTo>
                  <a:pt x="1798" y="475"/>
                  <a:pt x="1794" y="473"/>
                  <a:pt x="1789" y="473"/>
                </a:cubicBezTo>
                <a:cubicBezTo>
                  <a:pt x="1787" y="473"/>
                  <a:pt x="1785" y="473"/>
                  <a:pt x="1784" y="474"/>
                </a:cubicBezTo>
                <a:cubicBezTo>
                  <a:pt x="1677" y="337"/>
                  <a:pt x="1677" y="337"/>
                  <a:pt x="1677" y="337"/>
                </a:cubicBezTo>
                <a:cubicBezTo>
                  <a:pt x="1678" y="337"/>
                  <a:pt x="1678" y="336"/>
                  <a:pt x="1678" y="336"/>
                </a:cubicBezTo>
                <a:cubicBezTo>
                  <a:pt x="1851" y="443"/>
                  <a:pt x="1851" y="443"/>
                  <a:pt x="1851" y="443"/>
                </a:cubicBezTo>
                <a:cubicBezTo>
                  <a:pt x="1850" y="444"/>
                  <a:pt x="1850" y="446"/>
                  <a:pt x="1850" y="448"/>
                </a:cubicBezTo>
                <a:cubicBezTo>
                  <a:pt x="1850" y="449"/>
                  <a:pt x="1850" y="451"/>
                  <a:pt x="1850" y="452"/>
                </a:cubicBezTo>
                <a:close/>
                <a:moveTo>
                  <a:pt x="1716" y="530"/>
                </a:moveTo>
                <a:cubicBezTo>
                  <a:pt x="1777" y="497"/>
                  <a:pt x="1777" y="497"/>
                  <a:pt x="1777" y="497"/>
                </a:cubicBezTo>
                <a:cubicBezTo>
                  <a:pt x="1780" y="501"/>
                  <a:pt x="1784" y="503"/>
                  <a:pt x="1789" y="503"/>
                </a:cubicBezTo>
                <a:cubicBezTo>
                  <a:pt x="1792" y="503"/>
                  <a:pt x="1795" y="502"/>
                  <a:pt x="1798" y="500"/>
                </a:cubicBezTo>
                <a:cubicBezTo>
                  <a:pt x="1907" y="641"/>
                  <a:pt x="1907" y="641"/>
                  <a:pt x="1907" y="641"/>
                </a:cubicBezTo>
                <a:cubicBezTo>
                  <a:pt x="1907" y="641"/>
                  <a:pt x="1907" y="642"/>
                  <a:pt x="1906" y="642"/>
                </a:cubicBezTo>
                <a:cubicBezTo>
                  <a:pt x="1716" y="539"/>
                  <a:pt x="1716" y="539"/>
                  <a:pt x="1716" y="539"/>
                </a:cubicBezTo>
                <a:cubicBezTo>
                  <a:pt x="1716" y="538"/>
                  <a:pt x="1716" y="537"/>
                  <a:pt x="1716" y="535"/>
                </a:cubicBezTo>
                <a:cubicBezTo>
                  <a:pt x="1716" y="534"/>
                  <a:pt x="1716" y="532"/>
                  <a:pt x="1716" y="530"/>
                </a:cubicBezTo>
                <a:close/>
                <a:moveTo>
                  <a:pt x="1986" y="898"/>
                </a:moveTo>
                <a:cubicBezTo>
                  <a:pt x="1990" y="895"/>
                  <a:pt x="1993" y="891"/>
                  <a:pt x="1993" y="885"/>
                </a:cubicBezTo>
                <a:cubicBezTo>
                  <a:pt x="1993" y="879"/>
                  <a:pt x="1990" y="874"/>
                  <a:pt x="1985" y="871"/>
                </a:cubicBezTo>
                <a:cubicBezTo>
                  <a:pt x="2072" y="600"/>
                  <a:pt x="2072" y="600"/>
                  <a:pt x="2072" y="600"/>
                </a:cubicBezTo>
                <a:cubicBezTo>
                  <a:pt x="2031" y="1062"/>
                  <a:pt x="2031" y="1062"/>
                  <a:pt x="2031" y="1062"/>
                </a:cubicBezTo>
                <a:lnTo>
                  <a:pt x="1986" y="898"/>
                </a:lnTo>
                <a:close/>
                <a:moveTo>
                  <a:pt x="2069" y="592"/>
                </a:moveTo>
                <a:cubicBezTo>
                  <a:pt x="1980" y="870"/>
                  <a:pt x="1980" y="870"/>
                  <a:pt x="1980" y="870"/>
                </a:cubicBezTo>
                <a:cubicBezTo>
                  <a:pt x="1979" y="870"/>
                  <a:pt x="1979" y="870"/>
                  <a:pt x="1978" y="870"/>
                </a:cubicBezTo>
                <a:cubicBezTo>
                  <a:pt x="1978" y="870"/>
                  <a:pt x="1978" y="870"/>
                  <a:pt x="1978" y="870"/>
                </a:cubicBezTo>
                <a:cubicBezTo>
                  <a:pt x="1922" y="666"/>
                  <a:pt x="1922" y="666"/>
                  <a:pt x="1922" y="666"/>
                </a:cubicBezTo>
                <a:cubicBezTo>
                  <a:pt x="1928" y="665"/>
                  <a:pt x="1933" y="658"/>
                  <a:pt x="1933" y="651"/>
                </a:cubicBezTo>
                <a:cubicBezTo>
                  <a:pt x="1933" y="650"/>
                  <a:pt x="1933" y="649"/>
                  <a:pt x="1933" y="647"/>
                </a:cubicBezTo>
                <a:cubicBezTo>
                  <a:pt x="2064" y="587"/>
                  <a:pt x="2064" y="587"/>
                  <a:pt x="2064" y="587"/>
                </a:cubicBezTo>
                <a:cubicBezTo>
                  <a:pt x="2065" y="589"/>
                  <a:pt x="2067" y="591"/>
                  <a:pt x="2069" y="592"/>
                </a:cubicBezTo>
                <a:close/>
                <a:moveTo>
                  <a:pt x="1802" y="497"/>
                </a:moveTo>
                <a:cubicBezTo>
                  <a:pt x="1803" y="494"/>
                  <a:pt x="1804" y="491"/>
                  <a:pt x="1804" y="488"/>
                </a:cubicBezTo>
                <a:cubicBezTo>
                  <a:pt x="1804" y="486"/>
                  <a:pt x="1804" y="485"/>
                  <a:pt x="1803" y="483"/>
                </a:cubicBezTo>
                <a:cubicBezTo>
                  <a:pt x="1852" y="456"/>
                  <a:pt x="1852" y="456"/>
                  <a:pt x="1852" y="456"/>
                </a:cubicBezTo>
                <a:cubicBezTo>
                  <a:pt x="1854" y="459"/>
                  <a:pt x="1857" y="461"/>
                  <a:pt x="1860" y="462"/>
                </a:cubicBezTo>
                <a:cubicBezTo>
                  <a:pt x="1907" y="633"/>
                  <a:pt x="1907" y="633"/>
                  <a:pt x="1907" y="633"/>
                </a:cubicBezTo>
                <a:lnTo>
                  <a:pt x="1802" y="497"/>
                </a:lnTo>
                <a:close/>
                <a:moveTo>
                  <a:pt x="1016" y="239"/>
                </a:moveTo>
                <a:cubicBezTo>
                  <a:pt x="1008" y="239"/>
                  <a:pt x="1002" y="245"/>
                  <a:pt x="1001" y="252"/>
                </a:cubicBezTo>
                <a:cubicBezTo>
                  <a:pt x="812" y="264"/>
                  <a:pt x="812" y="264"/>
                  <a:pt x="812" y="264"/>
                </a:cubicBezTo>
                <a:cubicBezTo>
                  <a:pt x="1025" y="154"/>
                  <a:pt x="1025" y="154"/>
                  <a:pt x="1025" y="154"/>
                </a:cubicBezTo>
                <a:cubicBezTo>
                  <a:pt x="1027" y="157"/>
                  <a:pt x="1030" y="159"/>
                  <a:pt x="1033" y="160"/>
                </a:cubicBezTo>
                <a:cubicBezTo>
                  <a:pt x="1016" y="239"/>
                  <a:pt x="1016" y="239"/>
                  <a:pt x="1016" y="239"/>
                </a:cubicBezTo>
                <a:cubicBezTo>
                  <a:pt x="1016" y="239"/>
                  <a:pt x="1016" y="239"/>
                  <a:pt x="1016" y="239"/>
                </a:cubicBezTo>
                <a:close/>
                <a:moveTo>
                  <a:pt x="540" y="221"/>
                </a:moveTo>
                <a:cubicBezTo>
                  <a:pt x="539" y="219"/>
                  <a:pt x="539" y="217"/>
                  <a:pt x="537" y="214"/>
                </a:cubicBezTo>
                <a:cubicBezTo>
                  <a:pt x="626" y="106"/>
                  <a:pt x="626" y="106"/>
                  <a:pt x="626" y="106"/>
                </a:cubicBezTo>
                <a:cubicBezTo>
                  <a:pt x="629" y="108"/>
                  <a:pt x="632" y="109"/>
                  <a:pt x="636" y="109"/>
                </a:cubicBezTo>
                <a:cubicBezTo>
                  <a:pt x="643" y="109"/>
                  <a:pt x="649" y="105"/>
                  <a:pt x="650" y="98"/>
                </a:cubicBezTo>
                <a:cubicBezTo>
                  <a:pt x="1020" y="146"/>
                  <a:pt x="1020" y="146"/>
                  <a:pt x="1020" y="146"/>
                </a:cubicBezTo>
                <a:lnTo>
                  <a:pt x="540" y="221"/>
                </a:lnTo>
                <a:close/>
                <a:moveTo>
                  <a:pt x="786" y="412"/>
                </a:moveTo>
                <a:cubicBezTo>
                  <a:pt x="1005" y="264"/>
                  <a:pt x="1005" y="264"/>
                  <a:pt x="1005" y="264"/>
                </a:cubicBezTo>
                <a:cubicBezTo>
                  <a:pt x="1006" y="266"/>
                  <a:pt x="1007" y="267"/>
                  <a:pt x="1009" y="268"/>
                </a:cubicBezTo>
                <a:cubicBezTo>
                  <a:pt x="996" y="443"/>
                  <a:pt x="996" y="443"/>
                  <a:pt x="996" y="443"/>
                </a:cubicBezTo>
                <a:cubicBezTo>
                  <a:pt x="995" y="443"/>
                  <a:pt x="995" y="443"/>
                  <a:pt x="994" y="443"/>
                </a:cubicBezTo>
                <a:cubicBezTo>
                  <a:pt x="990" y="443"/>
                  <a:pt x="987" y="444"/>
                  <a:pt x="984" y="447"/>
                </a:cubicBezTo>
                <a:cubicBezTo>
                  <a:pt x="787" y="418"/>
                  <a:pt x="787" y="418"/>
                  <a:pt x="787" y="418"/>
                </a:cubicBezTo>
                <a:cubicBezTo>
                  <a:pt x="787" y="416"/>
                  <a:pt x="787" y="414"/>
                  <a:pt x="786" y="412"/>
                </a:cubicBezTo>
                <a:close/>
                <a:moveTo>
                  <a:pt x="1290" y="411"/>
                </a:moveTo>
                <a:cubicBezTo>
                  <a:pt x="1652" y="332"/>
                  <a:pt x="1652" y="332"/>
                  <a:pt x="1652" y="332"/>
                </a:cubicBezTo>
                <a:cubicBezTo>
                  <a:pt x="1652" y="332"/>
                  <a:pt x="1652" y="332"/>
                  <a:pt x="1652" y="332"/>
                </a:cubicBezTo>
                <a:cubicBezTo>
                  <a:pt x="1447" y="464"/>
                  <a:pt x="1447" y="464"/>
                  <a:pt x="1447" y="464"/>
                </a:cubicBezTo>
                <a:cubicBezTo>
                  <a:pt x="1444" y="461"/>
                  <a:pt x="1440" y="459"/>
                  <a:pt x="1436" y="459"/>
                </a:cubicBezTo>
                <a:cubicBezTo>
                  <a:pt x="1427" y="459"/>
                  <a:pt x="1420" y="466"/>
                  <a:pt x="1420" y="474"/>
                </a:cubicBezTo>
                <a:cubicBezTo>
                  <a:pt x="1420" y="481"/>
                  <a:pt x="1425" y="486"/>
                  <a:pt x="1430" y="488"/>
                </a:cubicBezTo>
                <a:cubicBezTo>
                  <a:pt x="1382" y="654"/>
                  <a:pt x="1382" y="654"/>
                  <a:pt x="1382" y="654"/>
                </a:cubicBezTo>
                <a:cubicBezTo>
                  <a:pt x="1380" y="654"/>
                  <a:pt x="1379" y="655"/>
                  <a:pt x="1377" y="656"/>
                </a:cubicBezTo>
                <a:cubicBezTo>
                  <a:pt x="1283" y="422"/>
                  <a:pt x="1283" y="422"/>
                  <a:pt x="1283" y="422"/>
                </a:cubicBezTo>
                <a:cubicBezTo>
                  <a:pt x="1287" y="420"/>
                  <a:pt x="1289" y="416"/>
                  <a:pt x="1290" y="411"/>
                </a:cubicBezTo>
                <a:close/>
                <a:moveTo>
                  <a:pt x="1387" y="654"/>
                </a:moveTo>
                <a:cubicBezTo>
                  <a:pt x="1435" y="489"/>
                  <a:pt x="1435" y="489"/>
                  <a:pt x="1435" y="489"/>
                </a:cubicBezTo>
                <a:cubicBezTo>
                  <a:pt x="1435" y="489"/>
                  <a:pt x="1435" y="489"/>
                  <a:pt x="1436" y="489"/>
                </a:cubicBezTo>
                <a:cubicBezTo>
                  <a:pt x="1442" y="489"/>
                  <a:pt x="1447" y="485"/>
                  <a:pt x="1450" y="480"/>
                </a:cubicBezTo>
                <a:cubicBezTo>
                  <a:pt x="1686" y="534"/>
                  <a:pt x="1686" y="534"/>
                  <a:pt x="1686" y="534"/>
                </a:cubicBezTo>
                <a:cubicBezTo>
                  <a:pt x="1686" y="535"/>
                  <a:pt x="1686" y="535"/>
                  <a:pt x="1686" y="535"/>
                </a:cubicBezTo>
                <a:cubicBezTo>
                  <a:pt x="1686" y="539"/>
                  <a:pt x="1687" y="542"/>
                  <a:pt x="1689" y="545"/>
                </a:cubicBezTo>
                <a:cubicBezTo>
                  <a:pt x="1397" y="659"/>
                  <a:pt x="1397" y="659"/>
                  <a:pt x="1397" y="659"/>
                </a:cubicBezTo>
                <a:cubicBezTo>
                  <a:pt x="1395" y="656"/>
                  <a:pt x="1391" y="654"/>
                  <a:pt x="1387" y="654"/>
                </a:cubicBezTo>
                <a:close/>
                <a:moveTo>
                  <a:pt x="1714" y="544"/>
                </a:moveTo>
                <a:cubicBezTo>
                  <a:pt x="1904" y="646"/>
                  <a:pt x="1904" y="646"/>
                  <a:pt x="1904" y="646"/>
                </a:cubicBezTo>
                <a:cubicBezTo>
                  <a:pt x="1903" y="648"/>
                  <a:pt x="1903" y="649"/>
                  <a:pt x="1903" y="651"/>
                </a:cubicBezTo>
                <a:cubicBezTo>
                  <a:pt x="1903" y="653"/>
                  <a:pt x="1904" y="655"/>
                  <a:pt x="1904" y="657"/>
                </a:cubicBezTo>
                <a:cubicBezTo>
                  <a:pt x="1774" y="732"/>
                  <a:pt x="1774" y="732"/>
                  <a:pt x="1774" y="732"/>
                </a:cubicBezTo>
                <a:cubicBezTo>
                  <a:pt x="1771" y="731"/>
                  <a:pt x="1768" y="730"/>
                  <a:pt x="1765" y="730"/>
                </a:cubicBezTo>
                <a:cubicBezTo>
                  <a:pt x="1765" y="730"/>
                  <a:pt x="1764" y="730"/>
                  <a:pt x="1763" y="730"/>
                </a:cubicBezTo>
                <a:cubicBezTo>
                  <a:pt x="1707" y="549"/>
                  <a:pt x="1707" y="549"/>
                  <a:pt x="1707" y="549"/>
                </a:cubicBezTo>
                <a:cubicBezTo>
                  <a:pt x="1710" y="548"/>
                  <a:pt x="1712" y="546"/>
                  <a:pt x="1714" y="544"/>
                </a:cubicBezTo>
                <a:close/>
                <a:moveTo>
                  <a:pt x="1777" y="755"/>
                </a:moveTo>
                <a:cubicBezTo>
                  <a:pt x="1964" y="880"/>
                  <a:pt x="1964" y="880"/>
                  <a:pt x="1964" y="880"/>
                </a:cubicBezTo>
                <a:cubicBezTo>
                  <a:pt x="1964" y="881"/>
                  <a:pt x="1963" y="883"/>
                  <a:pt x="1963" y="885"/>
                </a:cubicBezTo>
                <a:cubicBezTo>
                  <a:pt x="1963" y="890"/>
                  <a:pt x="1965" y="894"/>
                  <a:pt x="1969" y="897"/>
                </a:cubicBezTo>
                <a:cubicBezTo>
                  <a:pt x="1829" y="1095"/>
                  <a:pt x="1829" y="1095"/>
                  <a:pt x="1829" y="1095"/>
                </a:cubicBezTo>
                <a:cubicBezTo>
                  <a:pt x="1827" y="1093"/>
                  <a:pt x="1824" y="1092"/>
                  <a:pt x="1820" y="1092"/>
                </a:cubicBezTo>
                <a:cubicBezTo>
                  <a:pt x="1818" y="1092"/>
                  <a:pt x="1817" y="1092"/>
                  <a:pt x="1815" y="1093"/>
                </a:cubicBezTo>
                <a:cubicBezTo>
                  <a:pt x="1770" y="759"/>
                  <a:pt x="1770" y="759"/>
                  <a:pt x="1770" y="759"/>
                </a:cubicBezTo>
                <a:cubicBezTo>
                  <a:pt x="1773" y="759"/>
                  <a:pt x="1775" y="757"/>
                  <a:pt x="1777" y="755"/>
                </a:cubicBezTo>
                <a:close/>
                <a:moveTo>
                  <a:pt x="1956" y="1171"/>
                </a:moveTo>
                <a:cubicBezTo>
                  <a:pt x="1951" y="1171"/>
                  <a:pt x="1946" y="1174"/>
                  <a:pt x="1943" y="1179"/>
                </a:cubicBezTo>
                <a:cubicBezTo>
                  <a:pt x="1834" y="1113"/>
                  <a:pt x="1834" y="1113"/>
                  <a:pt x="1834" y="1113"/>
                </a:cubicBezTo>
                <a:cubicBezTo>
                  <a:pt x="1834" y="1113"/>
                  <a:pt x="1834" y="1113"/>
                  <a:pt x="1834" y="1113"/>
                </a:cubicBezTo>
                <a:cubicBezTo>
                  <a:pt x="2019" y="1083"/>
                  <a:pt x="2019" y="1083"/>
                  <a:pt x="2019" y="1083"/>
                </a:cubicBezTo>
                <a:cubicBezTo>
                  <a:pt x="2019" y="1085"/>
                  <a:pt x="2020" y="1087"/>
                  <a:pt x="2021" y="1088"/>
                </a:cubicBezTo>
                <a:cubicBezTo>
                  <a:pt x="1963" y="1172"/>
                  <a:pt x="1963" y="1172"/>
                  <a:pt x="1963" y="1172"/>
                </a:cubicBezTo>
                <a:cubicBezTo>
                  <a:pt x="1961" y="1171"/>
                  <a:pt x="1959" y="1171"/>
                  <a:pt x="1956" y="1171"/>
                </a:cubicBezTo>
                <a:close/>
                <a:moveTo>
                  <a:pt x="2062" y="582"/>
                </a:moveTo>
                <a:cubicBezTo>
                  <a:pt x="1931" y="643"/>
                  <a:pt x="1931" y="643"/>
                  <a:pt x="1931" y="643"/>
                </a:cubicBezTo>
                <a:cubicBezTo>
                  <a:pt x="1928" y="639"/>
                  <a:pt x="1923" y="636"/>
                  <a:pt x="1918" y="636"/>
                </a:cubicBezTo>
                <a:cubicBezTo>
                  <a:pt x="1917" y="636"/>
                  <a:pt x="1915" y="636"/>
                  <a:pt x="1913" y="637"/>
                </a:cubicBezTo>
                <a:cubicBezTo>
                  <a:pt x="1865" y="463"/>
                  <a:pt x="1865" y="463"/>
                  <a:pt x="1865" y="463"/>
                </a:cubicBezTo>
                <a:cubicBezTo>
                  <a:pt x="1870" y="463"/>
                  <a:pt x="1873" y="461"/>
                  <a:pt x="1876" y="458"/>
                </a:cubicBezTo>
                <a:cubicBezTo>
                  <a:pt x="1974" y="519"/>
                  <a:pt x="1974" y="519"/>
                  <a:pt x="1974" y="519"/>
                </a:cubicBezTo>
                <a:cubicBezTo>
                  <a:pt x="1974" y="520"/>
                  <a:pt x="1974" y="521"/>
                  <a:pt x="1974" y="522"/>
                </a:cubicBezTo>
                <a:cubicBezTo>
                  <a:pt x="1974" y="530"/>
                  <a:pt x="1981" y="537"/>
                  <a:pt x="1989" y="537"/>
                </a:cubicBezTo>
                <a:cubicBezTo>
                  <a:pt x="1993" y="537"/>
                  <a:pt x="1996" y="536"/>
                  <a:pt x="1999" y="533"/>
                </a:cubicBezTo>
                <a:cubicBezTo>
                  <a:pt x="2062" y="573"/>
                  <a:pt x="2062" y="573"/>
                  <a:pt x="2062" y="573"/>
                </a:cubicBezTo>
                <a:cubicBezTo>
                  <a:pt x="2061" y="574"/>
                  <a:pt x="2061" y="576"/>
                  <a:pt x="2061" y="578"/>
                </a:cubicBezTo>
                <a:cubicBezTo>
                  <a:pt x="2061" y="580"/>
                  <a:pt x="2061" y="581"/>
                  <a:pt x="2062" y="582"/>
                </a:cubicBezTo>
                <a:close/>
                <a:moveTo>
                  <a:pt x="2067" y="310"/>
                </a:moveTo>
                <a:cubicBezTo>
                  <a:pt x="1992" y="507"/>
                  <a:pt x="1992" y="507"/>
                  <a:pt x="1992" y="507"/>
                </a:cubicBezTo>
                <a:cubicBezTo>
                  <a:pt x="1991" y="507"/>
                  <a:pt x="1990" y="507"/>
                  <a:pt x="1989" y="507"/>
                </a:cubicBezTo>
                <a:cubicBezTo>
                  <a:pt x="1984" y="507"/>
                  <a:pt x="1979" y="510"/>
                  <a:pt x="1976" y="514"/>
                </a:cubicBezTo>
                <a:cubicBezTo>
                  <a:pt x="1879" y="454"/>
                  <a:pt x="1879" y="454"/>
                  <a:pt x="1879" y="454"/>
                </a:cubicBezTo>
                <a:cubicBezTo>
                  <a:pt x="1880" y="452"/>
                  <a:pt x="1880" y="450"/>
                  <a:pt x="1880" y="448"/>
                </a:cubicBezTo>
                <a:cubicBezTo>
                  <a:pt x="1880" y="445"/>
                  <a:pt x="1879" y="442"/>
                  <a:pt x="1878" y="440"/>
                </a:cubicBezTo>
                <a:cubicBezTo>
                  <a:pt x="2063" y="306"/>
                  <a:pt x="2063" y="306"/>
                  <a:pt x="2063" y="306"/>
                </a:cubicBezTo>
                <a:cubicBezTo>
                  <a:pt x="2064" y="308"/>
                  <a:pt x="2065" y="309"/>
                  <a:pt x="2067" y="310"/>
                </a:cubicBezTo>
                <a:close/>
                <a:moveTo>
                  <a:pt x="2064" y="58"/>
                </a:moveTo>
                <a:cubicBezTo>
                  <a:pt x="2066" y="60"/>
                  <a:pt x="2068" y="61"/>
                  <a:pt x="2071" y="62"/>
                </a:cubicBezTo>
                <a:cubicBezTo>
                  <a:pt x="1866" y="433"/>
                  <a:pt x="1866" y="433"/>
                  <a:pt x="1866" y="433"/>
                </a:cubicBezTo>
                <a:cubicBezTo>
                  <a:pt x="1866" y="433"/>
                  <a:pt x="1865" y="433"/>
                  <a:pt x="1865" y="433"/>
                </a:cubicBezTo>
                <a:cubicBezTo>
                  <a:pt x="1864" y="433"/>
                  <a:pt x="1863" y="433"/>
                  <a:pt x="1862" y="433"/>
                </a:cubicBezTo>
                <a:cubicBezTo>
                  <a:pt x="1865" y="214"/>
                  <a:pt x="1865" y="214"/>
                  <a:pt x="1865" y="214"/>
                </a:cubicBezTo>
                <a:cubicBezTo>
                  <a:pt x="1865" y="214"/>
                  <a:pt x="1865" y="214"/>
                  <a:pt x="1865" y="214"/>
                </a:cubicBezTo>
                <a:cubicBezTo>
                  <a:pt x="1873" y="214"/>
                  <a:pt x="1880" y="207"/>
                  <a:pt x="1880" y="199"/>
                </a:cubicBezTo>
                <a:cubicBezTo>
                  <a:pt x="1880" y="194"/>
                  <a:pt x="1878" y="190"/>
                  <a:pt x="1875" y="187"/>
                </a:cubicBezTo>
                <a:lnTo>
                  <a:pt x="2064" y="58"/>
                </a:lnTo>
                <a:close/>
                <a:moveTo>
                  <a:pt x="1853" y="189"/>
                </a:moveTo>
                <a:cubicBezTo>
                  <a:pt x="1851" y="191"/>
                  <a:pt x="1850" y="195"/>
                  <a:pt x="1850" y="198"/>
                </a:cubicBezTo>
                <a:cubicBezTo>
                  <a:pt x="1677" y="316"/>
                  <a:pt x="1677" y="316"/>
                  <a:pt x="1677" y="316"/>
                </a:cubicBezTo>
                <a:cubicBezTo>
                  <a:pt x="1675" y="314"/>
                  <a:pt x="1672" y="312"/>
                  <a:pt x="1669" y="311"/>
                </a:cubicBezTo>
                <a:cubicBezTo>
                  <a:pt x="1664" y="56"/>
                  <a:pt x="1664" y="56"/>
                  <a:pt x="1664" y="56"/>
                </a:cubicBezTo>
                <a:cubicBezTo>
                  <a:pt x="1668" y="56"/>
                  <a:pt x="1671" y="54"/>
                  <a:pt x="1673" y="52"/>
                </a:cubicBezTo>
                <a:lnTo>
                  <a:pt x="1853" y="189"/>
                </a:lnTo>
                <a:close/>
                <a:moveTo>
                  <a:pt x="1470" y="218"/>
                </a:moveTo>
                <a:cubicBezTo>
                  <a:pt x="1219" y="154"/>
                  <a:pt x="1219" y="154"/>
                  <a:pt x="1219" y="154"/>
                </a:cubicBezTo>
                <a:cubicBezTo>
                  <a:pt x="1219" y="154"/>
                  <a:pt x="1219" y="153"/>
                  <a:pt x="1219" y="153"/>
                </a:cubicBezTo>
                <a:cubicBezTo>
                  <a:pt x="1219" y="150"/>
                  <a:pt x="1218" y="147"/>
                  <a:pt x="1216" y="144"/>
                </a:cubicBezTo>
                <a:cubicBezTo>
                  <a:pt x="1370" y="58"/>
                  <a:pt x="1370" y="58"/>
                  <a:pt x="1370" y="58"/>
                </a:cubicBezTo>
                <a:cubicBezTo>
                  <a:pt x="1378" y="56"/>
                  <a:pt x="1378" y="56"/>
                  <a:pt x="1378" y="56"/>
                </a:cubicBezTo>
                <a:cubicBezTo>
                  <a:pt x="1380" y="63"/>
                  <a:pt x="1386" y="67"/>
                  <a:pt x="1393" y="67"/>
                </a:cubicBezTo>
                <a:cubicBezTo>
                  <a:pt x="1396" y="67"/>
                  <a:pt x="1399" y="66"/>
                  <a:pt x="1402" y="64"/>
                </a:cubicBezTo>
                <a:cubicBezTo>
                  <a:pt x="1475" y="212"/>
                  <a:pt x="1475" y="212"/>
                  <a:pt x="1475" y="212"/>
                </a:cubicBezTo>
                <a:cubicBezTo>
                  <a:pt x="1473" y="213"/>
                  <a:pt x="1471" y="216"/>
                  <a:pt x="1470" y="218"/>
                </a:cubicBezTo>
                <a:close/>
                <a:moveTo>
                  <a:pt x="1351" y="63"/>
                </a:moveTo>
                <a:cubicBezTo>
                  <a:pt x="1213" y="141"/>
                  <a:pt x="1213" y="141"/>
                  <a:pt x="1213" y="141"/>
                </a:cubicBezTo>
                <a:cubicBezTo>
                  <a:pt x="1210" y="139"/>
                  <a:pt x="1207" y="138"/>
                  <a:pt x="1204" y="138"/>
                </a:cubicBezTo>
                <a:cubicBezTo>
                  <a:pt x="1196" y="138"/>
                  <a:pt x="1189" y="145"/>
                  <a:pt x="1189" y="153"/>
                </a:cubicBezTo>
                <a:cubicBezTo>
                  <a:pt x="1189" y="153"/>
                  <a:pt x="1189" y="154"/>
                  <a:pt x="1189" y="154"/>
                </a:cubicBezTo>
                <a:cubicBezTo>
                  <a:pt x="1027" y="245"/>
                  <a:pt x="1027" y="245"/>
                  <a:pt x="1027" y="245"/>
                </a:cubicBezTo>
                <a:cubicBezTo>
                  <a:pt x="1026" y="242"/>
                  <a:pt x="1023" y="241"/>
                  <a:pt x="1020" y="240"/>
                </a:cubicBezTo>
                <a:cubicBezTo>
                  <a:pt x="1038" y="161"/>
                  <a:pt x="1038" y="161"/>
                  <a:pt x="1038" y="161"/>
                </a:cubicBezTo>
                <a:cubicBezTo>
                  <a:pt x="1046" y="160"/>
                  <a:pt x="1052" y="154"/>
                  <a:pt x="1052" y="146"/>
                </a:cubicBezTo>
                <a:cubicBezTo>
                  <a:pt x="1052" y="144"/>
                  <a:pt x="1052" y="142"/>
                  <a:pt x="1051" y="140"/>
                </a:cubicBezTo>
                <a:lnTo>
                  <a:pt x="1351" y="63"/>
                </a:lnTo>
                <a:close/>
                <a:moveTo>
                  <a:pt x="510" y="220"/>
                </a:moveTo>
                <a:cubicBezTo>
                  <a:pt x="510" y="221"/>
                  <a:pt x="510" y="221"/>
                  <a:pt x="510" y="222"/>
                </a:cubicBezTo>
                <a:cubicBezTo>
                  <a:pt x="237" y="248"/>
                  <a:pt x="237" y="248"/>
                  <a:pt x="237" y="248"/>
                </a:cubicBezTo>
                <a:cubicBezTo>
                  <a:pt x="235" y="241"/>
                  <a:pt x="229" y="237"/>
                  <a:pt x="223" y="237"/>
                </a:cubicBezTo>
                <a:cubicBezTo>
                  <a:pt x="219" y="237"/>
                  <a:pt x="215" y="238"/>
                  <a:pt x="213" y="240"/>
                </a:cubicBezTo>
                <a:cubicBezTo>
                  <a:pt x="119" y="45"/>
                  <a:pt x="119" y="45"/>
                  <a:pt x="119" y="45"/>
                </a:cubicBezTo>
                <a:lnTo>
                  <a:pt x="510" y="220"/>
                </a:lnTo>
                <a:close/>
                <a:moveTo>
                  <a:pt x="131" y="496"/>
                </a:moveTo>
                <a:cubicBezTo>
                  <a:pt x="131" y="495"/>
                  <a:pt x="131" y="495"/>
                  <a:pt x="131" y="495"/>
                </a:cubicBezTo>
                <a:cubicBezTo>
                  <a:pt x="131" y="493"/>
                  <a:pt x="131" y="492"/>
                  <a:pt x="130" y="490"/>
                </a:cubicBezTo>
                <a:cubicBezTo>
                  <a:pt x="278" y="412"/>
                  <a:pt x="278" y="412"/>
                  <a:pt x="278" y="412"/>
                </a:cubicBezTo>
                <a:cubicBezTo>
                  <a:pt x="280" y="417"/>
                  <a:pt x="285" y="420"/>
                  <a:pt x="291" y="420"/>
                </a:cubicBezTo>
                <a:cubicBezTo>
                  <a:pt x="294" y="420"/>
                  <a:pt x="297" y="419"/>
                  <a:pt x="299" y="418"/>
                </a:cubicBezTo>
                <a:cubicBezTo>
                  <a:pt x="388" y="580"/>
                  <a:pt x="388" y="580"/>
                  <a:pt x="388" y="580"/>
                </a:cubicBezTo>
                <a:cubicBezTo>
                  <a:pt x="386" y="582"/>
                  <a:pt x="385" y="583"/>
                  <a:pt x="384" y="585"/>
                </a:cubicBezTo>
                <a:lnTo>
                  <a:pt x="131" y="496"/>
                </a:lnTo>
                <a:close/>
                <a:moveTo>
                  <a:pt x="410" y="584"/>
                </a:moveTo>
                <a:cubicBezTo>
                  <a:pt x="407" y="580"/>
                  <a:pt x="402" y="577"/>
                  <a:pt x="397" y="577"/>
                </a:cubicBezTo>
                <a:cubicBezTo>
                  <a:pt x="395" y="577"/>
                  <a:pt x="394" y="577"/>
                  <a:pt x="392" y="578"/>
                </a:cubicBezTo>
                <a:cubicBezTo>
                  <a:pt x="303" y="414"/>
                  <a:pt x="303" y="414"/>
                  <a:pt x="303" y="414"/>
                </a:cubicBezTo>
                <a:cubicBezTo>
                  <a:pt x="304" y="412"/>
                  <a:pt x="305" y="410"/>
                  <a:pt x="306" y="408"/>
                </a:cubicBezTo>
                <a:cubicBezTo>
                  <a:pt x="757" y="421"/>
                  <a:pt x="757" y="421"/>
                  <a:pt x="757" y="421"/>
                </a:cubicBezTo>
                <a:cubicBezTo>
                  <a:pt x="757" y="421"/>
                  <a:pt x="757" y="422"/>
                  <a:pt x="758" y="423"/>
                </a:cubicBezTo>
                <a:lnTo>
                  <a:pt x="410" y="584"/>
                </a:lnTo>
                <a:close/>
                <a:moveTo>
                  <a:pt x="1008" y="463"/>
                </a:moveTo>
                <a:cubicBezTo>
                  <a:pt x="1009" y="462"/>
                  <a:pt x="1009" y="460"/>
                  <a:pt x="1009" y="458"/>
                </a:cubicBezTo>
                <a:cubicBezTo>
                  <a:pt x="1009" y="458"/>
                  <a:pt x="1009" y="458"/>
                  <a:pt x="1009" y="458"/>
                </a:cubicBezTo>
                <a:cubicBezTo>
                  <a:pt x="1260" y="415"/>
                  <a:pt x="1260" y="415"/>
                  <a:pt x="1260" y="415"/>
                </a:cubicBezTo>
                <a:cubicBezTo>
                  <a:pt x="1263" y="421"/>
                  <a:pt x="1268" y="425"/>
                  <a:pt x="1275" y="425"/>
                </a:cubicBezTo>
                <a:cubicBezTo>
                  <a:pt x="1276" y="425"/>
                  <a:pt x="1277" y="425"/>
                  <a:pt x="1278" y="424"/>
                </a:cubicBezTo>
                <a:cubicBezTo>
                  <a:pt x="1374" y="659"/>
                  <a:pt x="1374" y="659"/>
                  <a:pt x="1374" y="659"/>
                </a:cubicBezTo>
                <a:cubicBezTo>
                  <a:pt x="1372" y="661"/>
                  <a:pt x="1371" y="663"/>
                  <a:pt x="1371" y="666"/>
                </a:cubicBezTo>
                <a:lnTo>
                  <a:pt x="1008" y="463"/>
                </a:lnTo>
                <a:close/>
                <a:moveTo>
                  <a:pt x="1401" y="669"/>
                </a:moveTo>
                <a:cubicBezTo>
                  <a:pt x="1401" y="669"/>
                  <a:pt x="1401" y="669"/>
                  <a:pt x="1401" y="669"/>
                </a:cubicBezTo>
                <a:cubicBezTo>
                  <a:pt x="1401" y="667"/>
                  <a:pt x="1400" y="665"/>
                  <a:pt x="1400" y="664"/>
                </a:cubicBezTo>
                <a:cubicBezTo>
                  <a:pt x="1694" y="548"/>
                  <a:pt x="1694" y="548"/>
                  <a:pt x="1694" y="548"/>
                </a:cubicBezTo>
                <a:cubicBezTo>
                  <a:pt x="1696" y="550"/>
                  <a:pt x="1698" y="550"/>
                  <a:pt x="1701" y="550"/>
                </a:cubicBezTo>
                <a:cubicBezTo>
                  <a:pt x="1702" y="550"/>
                  <a:pt x="1702" y="550"/>
                  <a:pt x="1702" y="550"/>
                </a:cubicBezTo>
                <a:cubicBezTo>
                  <a:pt x="1759" y="732"/>
                  <a:pt x="1759" y="732"/>
                  <a:pt x="1759" y="732"/>
                </a:cubicBezTo>
                <a:cubicBezTo>
                  <a:pt x="1756" y="733"/>
                  <a:pt x="1754" y="735"/>
                  <a:pt x="1753" y="737"/>
                </a:cubicBezTo>
                <a:lnTo>
                  <a:pt x="1401" y="669"/>
                </a:lnTo>
                <a:close/>
                <a:moveTo>
                  <a:pt x="1550" y="903"/>
                </a:moveTo>
                <a:cubicBezTo>
                  <a:pt x="1755" y="756"/>
                  <a:pt x="1755" y="756"/>
                  <a:pt x="1755" y="756"/>
                </a:cubicBezTo>
                <a:cubicBezTo>
                  <a:pt x="1757" y="758"/>
                  <a:pt x="1759" y="759"/>
                  <a:pt x="1761" y="760"/>
                </a:cubicBezTo>
                <a:cubicBezTo>
                  <a:pt x="1730" y="1039"/>
                  <a:pt x="1730" y="1039"/>
                  <a:pt x="1730" y="1039"/>
                </a:cubicBezTo>
                <a:cubicBezTo>
                  <a:pt x="1726" y="1039"/>
                  <a:pt x="1723" y="1041"/>
                  <a:pt x="1720" y="1043"/>
                </a:cubicBezTo>
                <a:cubicBezTo>
                  <a:pt x="1555" y="922"/>
                  <a:pt x="1555" y="922"/>
                  <a:pt x="1555" y="922"/>
                </a:cubicBezTo>
                <a:cubicBezTo>
                  <a:pt x="1556" y="920"/>
                  <a:pt x="1557" y="918"/>
                  <a:pt x="1557" y="915"/>
                </a:cubicBezTo>
                <a:cubicBezTo>
                  <a:pt x="1557" y="910"/>
                  <a:pt x="1554" y="906"/>
                  <a:pt x="1550" y="903"/>
                </a:cubicBezTo>
                <a:close/>
                <a:moveTo>
                  <a:pt x="1745" y="1060"/>
                </a:moveTo>
                <a:cubicBezTo>
                  <a:pt x="1745" y="1058"/>
                  <a:pt x="1746" y="1056"/>
                  <a:pt x="1746" y="1054"/>
                </a:cubicBezTo>
                <a:cubicBezTo>
                  <a:pt x="1746" y="1047"/>
                  <a:pt x="1741" y="1041"/>
                  <a:pt x="1735" y="1040"/>
                </a:cubicBezTo>
                <a:cubicBezTo>
                  <a:pt x="1766" y="765"/>
                  <a:pt x="1766" y="765"/>
                  <a:pt x="1766" y="765"/>
                </a:cubicBezTo>
                <a:cubicBezTo>
                  <a:pt x="1811" y="1096"/>
                  <a:pt x="1811" y="1096"/>
                  <a:pt x="1811" y="1096"/>
                </a:cubicBezTo>
                <a:cubicBezTo>
                  <a:pt x="1810" y="1096"/>
                  <a:pt x="1809" y="1097"/>
                  <a:pt x="1808" y="1098"/>
                </a:cubicBezTo>
                <a:lnTo>
                  <a:pt x="1745" y="1060"/>
                </a:lnTo>
                <a:close/>
              </a:path>
            </a:pathLst>
          </a:custGeom>
          <a:solidFill>
            <a:schemeClr val="bg1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latin typeface="+mn-ea"/>
            </a:endParaRPr>
          </a:p>
        </p:txBody>
      </p:sp>
      <p:sp>
        <p:nvSpPr>
          <p:cNvPr id="9" name="Freeform 154"/>
          <p:cNvSpPr>
            <a:spLocks noEditPoints="1"/>
          </p:cNvSpPr>
          <p:nvPr/>
        </p:nvSpPr>
        <p:spPr bwMode="auto">
          <a:xfrm rot="2861032">
            <a:off x="6522055" y="-1335945"/>
            <a:ext cx="7727951" cy="7061200"/>
          </a:xfrm>
          <a:custGeom>
            <a:avLst/>
            <a:gdLst>
              <a:gd name="T0" fmla="*/ 2076 w 2220"/>
              <a:gd name="T1" fmla="*/ 1278 h 2027"/>
              <a:gd name="T2" fmla="*/ 2132 w 2220"/>
              <a:gd name="T3" fmla="*/ 937 h 2027"/>
              <a:gd name="T4" fmla="*/ 2072 w 2220"/>
              <a:gd name="T5" fmla="*/ 313 h 2027"/>
              <a:gd name="T6" fmla="*/ 2094 w 2220"/>
              <a:gd name="T7" fmla="*/ 31 h 2027"/>
              <a:gd name="T8" fmla="*/ 1857 w 2220"/>
              <a:gd name="T9" fmla="*/ 186 h 2027"/>
              <a:gd name="T10" fmla="*/ 1400 w 2220"/>
              <a:gd name="T11" fmla="*/ 39 h 2027"/>
              <a:gd name="T12" fmla="*/ 1037 w 2220"/>
              <a:gd name="T13" fmla="*/ 131 h 2027"/>
              <a:gd name="T14" fmla="*/ 621 w 2220"/>
              <a:gd name="T15" fmla="*/ 89 h 2027"/>
              <a:gd name="T16" fmla="*/ 511 w 2220"/>
              <a:gd name="T17" fmla="*/ 216 h 2027"/>
              <a:gd name="T18" fmla="*/ 278 w 2220"/>
              <a:gd name="T19" fmla="*/ 397 h 2027"/>
              <a:gd name="T20" fmla="*/ 0 w 2220"/>
              <a:gd name="T21" fmla="*/ 553 h 2027"/>
              <a:gd name="T22" fmla="*/ 761 w 2220"/>
              <a:gd name="T23" fmla="*/ 428 h 2027"/>
              <a:gd name="T24" fmla="*/ 979 w 2220"/>
              <a:gd name="T25" fmla="*/ 458 h 2027"/>
              <a:gd name="T26" fmla="*/ 1369 w 2220"/>
              <a:gd name="T27" fmla="*/ 671 h 2027"/>
              <a:gd name="T28" fmla="*/ 1385 w 2220"/>
              <a:gd name="T29" fmla="*/ 684 h 2027"/>
              <a:gd name="T30" fmla="*/ 1479 w 2220"/>
              <a:gd name="T31" fmla="*/ 829 h 2027"/>
              <a:gd name="T32" fmla="*/ 1806 w 2220"/>
              <a:gd name="T33" fmla="*/ 1102 h 2027"/>
              <a:gd name="T34" fmla="*/ 1814 w 2220"/>
              <a:gd name="T35" fmla="*/ 1350 h 2027"/>
              <a:gd name="T36" fmla="*/ 1835 w 2220"/>
              <a:gd name="T37" fmla="*/ 1524 h 2027"/>
              <a:gd name="T38" fmla="*/ 1836 w 2220"/>
              <a:gd name="T39" fmla="*/ 1554 h 2027"/>
              <a:gd name="T40" fmla="*/ 1877 w 2220"/>
              <a:gd name="T41" fmla="*/ 1774 h 2027"/>
              <a:gd name="T42" fmla="*/ 2057 w 2220"/>
              <a:gd name="T43" fmla="*/ 2009 h 2027"/>
              <a:gd name="T44" fmla="*/ 1967 w 2220"/>
              <a:gd name="T45" fmla="*/ 1863 h 2027"/>
              <a:gd name="T46" fmla="*/ 1912 w 2220"/>
              <a:gd name="T47" fmla="*/ 1345 h 2027"/>
              <a:gd name="T48" fmla="*/ 1927 w 2220"/>
              <a:gd name="T49" fmla="*/ 1330 h 2027"/>
              <a:gd name="T50" fmla="*/ 1828 w 2220"/>
              <a:gd name="T51" fmla="*/ 1122 h 2027"/>
              <a:gd name="T52" fmla="*/ 1965 w 2220"/>
              <a:gd name="T53" fmla="*/ 1198 h 2027"/>
              <a:gd name="T54" fmla="*/ 1259 w 2220"/>
              <a:gd name="T55" fmla="*/ 410 h 2027"/>
              <a:gd name="T56" fmla="*/ 757 w 2220"/>
              <a:gd name="T57" fmla="*/ 416 h 2027"/>
              <a:gd name="T58" fmla="*/ 621 w 2220"/>
              <a:gd name="T59" fmla="*/ 94 h 2027"/>
              <a:gd name="T60" fmla="*/ 1030 w 2220"/>
              <a:gd name="T61" fmla="*/ 249 h 2027"/>
              <a:gd name="T62" fmla="*/ 1851 w 2220"/>
              <a:gd name="T63" fmla="*/ 203 h 2027"/>
              <a:gd name="T64" fmla="*/ 1973 w 2220"/>
              <a:gd name="T65" fmla="*/ 899 h 2027"/>
              <a:gd name="T66" fmla="*/ 1780 w 2220"/>
              <a:gd name="T67" fmla="*/ 750 h 2027"/>
              <a:gd name="T68" fmla="*/ 1701 w 2220"/>
              <a:gd name="T69" fmla="*/ 520 h 2027"/>
              <a:gd name="T70" fmla="*/ 1651 w 2220"/>
              <a:gd name="T71" fmla="*/ 326 h 2027"/>
              <a:gd name="T72" fmla="*/ 762 w 2220"/>
              <a:gd name="T73" fmla="*/ 407 h 2027"/>
              <a:gd name="T74" fmla="*/ 539 w 2220"/>
              <a:gd name="T75" fmla="*/ 227 h 2027"/>
              <a:gd name="T76" fmla="*/ 1469 w 2220"/>
              <a:gd name="T77" fmla="*/ 227 h 2027"/>
              <a:gd name="T78" fmla="*/ 1677 w 2220"/>
              <a:gd name="T79" fmla="*/ 337 h 2027"/>
              <a:gd name="T80" fmla="*/ 1716 w 2220"/>
              <a:gd name="T81" fmla="*/ 539 h 2027"/>
              <a:gd name="T82" fmla="*/ 1978 w 2220"/>
              <a:gd name="T83" fmla="*/ 870 h 2027"/>
              <a:gd name="T84" fmla="*/ 1860 w 2220"/>
              <a:gd name="T85" fmla="*/ 462 h 2027"/>
              <a:gd name="T86" fmla="*/ 537 w 2220"/>
              <a:gd name="T87" fmla="*/ 214 h 2027"/>
              <a:gd name="T88" fmla="*/ 984 w 2220"/>
              <a:gd name="T89" fmla="*/ 447 h 2027"/>
              <a:gd name="T90" fmla="*/ 1377 w 2220"/>
              <a:gd name="T91" fmla="*/ 656 h 2027"/>
              <a:gd name="T92" fmla="*/ 1387 w 2220"/>
              <a:gd name="T93" fmla="*/ 654 h 2027"/>
              <a:gd name="T94" fmla="*/ 1964 w 2220"/>
              <a:gd name="T95" fmla="*/ 880 h 2027"/>
              <a:gd name="T96" fmla="*/ 1834 w 2220"/>
              <a:gd name="T97" fmla="*/ 1113 h 2027"/>
              <a:gd name="T98" fmla="*/ 1974 w 2220"/>
              <a:gd name="T99" fmla="*/ 519 h 2027"/>
              <a:gd name="T100" fmla="*/ 1879 w 2220"/>
              <a:gd name="T101" fmla="*/ 454 h 2027"/>
              <a:gd name="T102" fmla="*/ 1865 w 2220"/>
              <a:gd name="T103" fmla="*/ 214 h 2027"/>
              <a:gd name="T104" fmla="*/ 1470 w 2220"/>
              <a:gd name="T105" fmla="*/ 218 h 2027"/>
              <a:gd name="T106" fmla="*/ 1213 w 2220"/>
              <a:gd name="T107" fmla="*/ 141 h 2027"/>
              <a:gd name="T108" fmla="*/ 510 w 2220"/>
              <a:gd name="T109" fmla="*/ 222 h 2027"/>
              <a:gd name="T110" fmla="*/ 299 w 2220"/>
              <a:gd name="T111" fmla="*/ 418 h 2027"/>
              <a:gd name="T112" fmla="*/ 410 w 2220"/>
              <a:gd name="T113" fmla="*/ 584 h 2027"/>
              <a:gd name="T114" fmla="*/ 1401 w 2220"/>
              <a:gd name="T115" fmla="*/ 669 h 2027"/>
              <a:gd name="T116" fmla="*/ 1730 w 2220"/>
              <a:gd name="T117" fmla="*/ 1039 h 2027"/>
              <a:gd name="T118" fmla="*/ 1745 w 2220"/>
              <a:gd name="T119" fmla="*/ 1060 h 2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220" h="2027">
                <a:moveTo>
                  <a:pt x="2205" y="1542"/>
                </a:moveTo>
                <a:cubicBezTo>
                  <a:pt x="2196" y="1542"/>
                  <a:pt x="2190" y="1548"/>
                  <a:pt x="2190" y="1557"/>
                </a:cubicBezTo>
                <a:cubicBezTo>
                  <a:pt x="2190" y="1558"/>
                  <a:pt x="2190" y="1560"/>
                  <a:pt x="2190" y="1561"/>
                </a:cubicBezTo>
                <a:cubicBezTo>
                  <a:pt x="1888" y="1749"/>
                  <a:pt x="1888" y="1749"/>
                  <a:pt x="1888" y="1749"/>
                </a:cubicBezTo>
                <a:cubicBezTo>
                  <a:pt x="1887" y="1748"/>
                  <a:pt x="1886" y="1747"/>
                  <a:pt x="1884" y="1746"/>
                </a:cubicBezTo>
                <a:cubicBezTo>
                  <a:pt x="1978" y="1514"/>
                  <a:pt x="1978" y="1514"/>
                  <a:pt x="1978" y="1514"/>
                </a:cubicBezTo>
                <a:cubicBezTo>
                  <a:pt x="1979" y="1515"/>
                  <a:pt x="1980" y="1515"/>
                  <a:pt x="1982" y="1515"/>
                </a:cubicBezTo>
                <a:cubicBezTo>
                  <a:pt x="1990" y="1515"/>
                  <a:pt x="1997" y="1508"/>
                  <a:pt x="1997" y="1500"/>
                </a:cubicBezTo>
                <a:cubicBezTo>
                  <a:pt x="1997" y="1494"/>
                  <a:pt x="1994" y="1489"/>
                  <a:pt x="1989" y="1486"/>
                </a:cubicBezTo>
                <a:cubicBezTo>
                  <a:pt x="2073" y="1277"/>
                  <a:pt x="2073" y="1277"/>
                  <a:pt x="2073" y="1277"/>
                </a:cubicBezTo>
                <a:cubicBezTo>
                  <a:pt x="2074" y="1277"/>
                  <a:pt x="2075" y="1278"/>
                  <a:pt x="2076" y="1278"/>
                </a:cubicBezTo>
                <a:cubicBezTo>
                  <a:pt x="2085" y="1278"/>
                  <a:pt x="2091" y="1271"/>
                  <a:pt x="2091" y="1262"/>
                </a:cubicBezTo>
                <a:cubicBezTo>
                  <a:pt x="2091" y="1254"/>
                  <a:pt x="2085" y="1247"/>
                  <a:pt x="2076" y="1247"/>
                </a:cubicBezTo>
                <a:cubicBezTo>
                  <a:pt x="2072" y="1247"/>
                  <a:pt x="2067" y="1249"/>
                  <a:pt x="2065" y="1253"/>
                </a:cubicBezTo>
                <a:cubicBezTo>
                  <a:pt x="1969" y="1195"/>
                  <a:pt x="1969" y="1195"/>
                  <a:pt x="1969" y="1195"/>
                </a:cubicBezTo>
                <a:cubicBezTo>
                  <a:pt x="1971" y="1192"/>
                  <a:pt x="1972" y="1189"/>
                  <a:pt x="1972" y="1186"/>
                </a:cubicBezTo>
                <a:cubicBezTo>
                  <a:pt x="1972" y="1182"/>
                  <a:pt x="1970" y="1178"/>
                  <a:pt x="1967" y="1175"/>
                </a:cubicBezTo>
                <a:cubicBezTo>
                  <a:pt x="2025" y="1091"/>
                  <a:pt x="2025" y="1091"/>
                  <a:pt x="2025" y="1091"/>
                </a:cubicBezTo>
                <a:cubicBezTo>
                  <a:pt x="2027" y="1093"/>
                  <a:pt x="2030" y="1094"/>
                  <a:pt x="2033" y="1094"/>
                </a:cubicBezTo>
                <a:cubicBezTo>
                  <a:pt x="2041" y="1094"/>
                  <a:pt x="2048" y="1087"/>
                  <a:pt x="2048" y="1078"/>
                </a:cubicBezTo>
                <a:cubicBezTo>
                  <a:pt x="2048" y="1074"/>
                  <a:pt x="2046" y="1069"/>
                  <a:pt x="2042" y="1067"/>
                </a:cubicBezTo>
                <a:cubicBezTo>
                  <a:pt x="2132" y="937"/>
                  <a:pt x="2132" y="937"/>
                  <a:pt x="2132" y="937"/>
                </a:cubicBezTo>
                <a:cubicBezTo>
                  <a:pt x="2128" y="935"/>
                  <a:pt x="2128" y="935"/>
                  <a:pt x="2128" y="935"/>
                </a:cubicBezTo>
                <a:cubicBezTo>
                  <a:pt x="2038" y="1064"/>
                  <a:pt x="2038" y="1064"/>
                  <a:pt x="2038" y="1064"/>
                </a:cubicBezTo>
                <a:cubicBezTo>
                  <a:pt x="2037" y="1064"/>
                  <a:pt x="2036" y="1064"/>
                  <a:pt x="2036" y="1064"/>
                </a:cubicBezTo>
                <a:cubicBezTo>
                  <a:pt x="2077" y="593"/>
                  <a:pt x="2077" y="593"/>
                  <a:pt x="2077" y="593"/>
                </a:cubicBezTo>
                <a:cubicBezTo>
                  <a:pt x="2085" y="593"/>
                  <a:pt x="2091" y="586"/>
                  <a:pt x="2091" y="578"/>
                </a:cubicBezTo>
                <a:cubicBezTo>
                  <a:pt x="2091" y="570"/>
                  <a:pt x="2085" y="563"/>
                  <a:pt x="2076" y="563"/>
                </a:cubicBezTo>
                <a:cubicBezTo>
                  <a:pt x="2072" y="563"/>
                  <a:pt x="2068" y="565"/>
                  <a:pt x="2065" y="568"/>
                </a:cubicBezTo>
                <a:cubicBezTo>
                  <a:pt x="2002" y="530"/>
                  <a:pt x="2002" y="530"/>
                  <a:pt x="2002" y="530"/>
                </a:cubicBezTo>
                <a:cubicBezTo>
                  <a:pt x="2003" y="527"/>
                  <a:pt x="2004" y="525"/>
                  <a:pt x="2004" y="522"/>
                </a:cubicBezTo>
                <a:cubicBezTo>
                  <a:pt x="2004" y="516"/>
                  <a:pt x="2001" y="511"/>
                  <a:pt x="1997" y="509"/>
                </a:cubicBezTo>
                <a:cubicBezTo>
                  <a:pt x="2072" y="313"/>
                  <a:pt x="2072" y="313"/>
                  <a:pt x="2072" y="313"/>
                </a:cubicBezTo>
                <a:cubicBezTo>
                  <a:pt x="2073" y="313"/>
                  <a:pt x="2075" y="313"/>
                  <a:pt x="2076" y="313"/>
                </a:cubicBezTo>
                <a:cubicBezTo>
                  <a:pt x="2085" y="313"/>
                  <a:pt x="2091" y="307"/>
                  <a:pt x="2091" y="298"/>
                </a:cubicBezTo>
                <a:cubicBezTo>
                  <a:pt x="2091" y="290"/>
                  <a:pt x="2085" y="283"/>
                  <a:pt x="2076" y="283"/>
                </a:cubicBezTo>
                <a:cubicBezTo>
                  <a:pt x="2068" y="283"/>
                  <a:pt x="2061" y="290"/>
                  <a:pt x="2061" y="298"/>
                </a:cubicBezTo>
                <a:cubicBezTo>
                  <a:pt x="2061" y="299"/>
                  <a:pt x="2061" y="300"/>
                  <a:pt x="2061" y="301"/>
                </a:cubicBezTo>
                <a:cubicBezTo>
                  <a:pt x="1874" y="436"/>
                  <a:pt x="1874" y="436"/>
                  <a:pt x="1874" y="436"/>
                </a:cubicBezTo>
                <a:cubicBezTo>
                  <a:pt x="1873" y="435"/>
                  <a:pt x="1872" y="434"/>
                  <a:pt x="1871" y="434"/>
                </a:cubicBezTo>
                <a:cubicBezTo>
                  <a:pt x="2077" y="61"/>
                  <a:pt x="2077" y="61"/>
                  <a:pt x="2077" y="61"/>
                </a:cubicBezTo>
                <a:cubicBezTo>
                  <a:pt x="2084" y="60"/>
                  <a:pt x="2089" y="54"/>
                  <a:pt x="2089" y="47"/>
                </a:cubicBezTo>
                <a:cubicBezTo>
                  <a:pt x="2089" y="45"/>
                  <a:pt x="2089" y="43"/>
                  <a:pt x="2088" y="42"/>
                </a:cubicBezTo>
                <a:cubicBezTo>
                  <a:pt x="2094" y="31"/>
                  <a:pt x="2094" y="31"/>
                  <a:pt x="2094" y="31"/>
                </a:cubicBezTo>
                <a:cubicBezTo>
                  <a:pt x="2090" y="28"/>
                  <a:pt x="2090" y="28"/>
                  <a:pt x="2090" y="28"/>
                </a:cubicBezTo>
                <a:cubicBezTo>
                  <a:pt x="2085" y="37"/>
                  <a:pt x="2085" y="37"/>
                  <a:pt x="2085" y="37"/>
                </a:cubicBezTo>
                <a:cubicBezTo>
                  <a:pt x="2082" y="34"/>
                  <a:pt x="2078" y="32"/>
                  <a:pt x="2074" y="32"/>
                </a:cubicBezTo>
                <a:cubicBezTo>
                  <a:pt x="2065" y="32"/>
                  <a:pt x="2059" y="38"/>
                  <a:pt x="2059" y="47"/>
                </a:cubicBezTo>
                <a:cubicBezTo>
                  <a:pt x="2059" y="49"/>
                  <a:pt x="2059" y="52"/>
                  <a:pt x="2061" y="54"/>
                </a:cubicBezTo>
                <a:cubicBezTo>
                  <a:pt x="1870" y="184"/>
                  <a:pt x="1870" y="184"/>
                  <a:pt x="1870" y="184"/>
                </a:cubicBezTo>
                <a:cubicBezTo>
                  <a:pt x="1869" y="184"/>
                  <a:pt x="1868" y="184"/>
                  <a:pt x="1867" y="184"/>
                </a:cubicBezTo>
                <a:cubicBezTo>
                  <a:pt x="1896" y="44"/>
                  <a:pt x="1896" y="44"/>
                  <a:pt x="1896" y="44"/>
                </a:cubicBezTo>
                <a:cubicBezTo>
                  <a:pt x="1892" y="43"/>
                  <a:pt x="1892" y="43"/>
                  <a:pt x="1892" y="43"/>
                </a:cubicBezTo>
                <a:cubicBezTo>
                  <a:pt x="1862" y="184"/>
                  <a:pt x="1862" y="184"/>
                  <a:pt x="1862" y="184"/>
                </a:cubicBezTo>
                <a:cubicBezTo>
                  <a:pt x="1860" y="184"/>
                  <a:pt x="1859" y="185"/>
                  <a:pt x="1857" y="186"/>
                </a:cubicBezTo>
                <a:cubicBezTo>
                  <a:pt x="1676" y="47"/>
                  <a:pt x="1676" y="47"/>
                  <a:pt x="1676" y="47"/>
                </a:cubicBezTo>
                <a:cubicBezTo>
                  <a:pt x="1676" y="46"/>
                  <a:pt x="1677" y="43"/>
                  <a:pt x="1677" y="41"/>
                </a:cubicBezTo>
                <a:cubicBezTo>
                  <a:pt x="1677" y="33"/>
                  <a:pt x="1670" y="26"/>
                  <a:pt x="1662" y="26"/>
                </a:cubicBezTo>
                <a:cubicBezTo>
                  <a:pt x="1653" y="26"/>
                  <a:pt x="1647" y="33"/>
                  <a:pt x="1647" y="41"/>
                </a:cubicBezTo>
                <a:cubicBezTo>
                  <a:pt x="1647" y="44"/>
                  <a:pt x="1648" y="47"/>
                  <a:pt x="1649" y="49"/>
                </a:cubicBezTo>
                <a:cubicBezTo>
                  <a:pt x="1493" y="212"/>
                  <a:pt x="1493" y="212"/>
                  <a:pt x="1493" y="212"/>
                </a:cubicBezTo>
                <a:cubicBezTo>
                  <a:pt x="1490" y="210"/>
                  <a:pt x="1487" y="209"/>
                  <a:pt x="1484" y="209"/>
                </a:cubicBezTo>
                <a:cubicBezTo>
                  <a:pt x="1483" y="209"/>
                  <a:pt x="1481" y="209"/>
                  <a:pt x="1480" y="210"/>
                </a:cubicBezTo>
                <a:cubicBezTo>
                  <a:pt x="1405" y="61"/>
                  <a:pt x="1405" y="61"/>
                  <a:pt x="1405" y="61"/>
                </a:cubicBezTo>
                <a:cubicBezTo>
                  <a:pt x="1407" y="58"/>
                  <a:pt x="1408" y="55"/>
                  <a:pt x="1408" y="52"/>
                </a:cubicBezTo>
                <a:cubicBezTo>
                  <a:pt x="1408" y="47"/>
                  <a:pt x="1404" y="42"/>
                  <a:pt x="1400" y="39"/>
                </a:cubicBezTo>
                <a:cubicBezTo>
                  <a:pt x="1398" y="37"/>
                  <a:pt x="1398" y="37"/>
                  <a:pt x="1398" y="37"/>
                </a:cubicBezTo>
                <a:cubicBezTo>
                  <a:pt x="1396" y="38"/>
                  <a:pt x="1396" y="38"/>
                  <a:pt x="1396" y="38"/>
                </a:cubicBezTo>
                <a:cubicBezTo>
                  <a:pt x="1395" y="37"/>
                  <a:pt x="1394" y="37"/>
                  <a:pt x="1393" y="37"/>
                </a:cubicBezTo>
                <a:cubicBezTo>
                  <a:pt x="1386" y="37"/>
                  <a:pt x="1380" y="42"/>
                  <a:pt x="1378" y="48"/>
                </a:cubicBezTo>
                <a:cubicBezTo>
                  <a:pt x="1368" y="54"/>
                  <a:pt x="1368" y="54"/>
                  <a:pt x="1368" y="54"/>
                </a:cubicBezTo>
                <a:cubicBezTo>
                  <a:pt x="1049" y="136"/>
                  <a:pt x="1049" y="136"/>
                  <a:pt x="1049" y="136"/>
                </a:cubicBezTo>
                <a:cubicBezTo>
                  <a:pt x="1047" y="134"/>
                  <a:pt x="1046" y="133"/>
                  <a:pt x="1044" y="132"/>
                </a:cubicBezTo>
                <a:cubicBezTo>
                  <a:pt x="1073" y="44"/>
                  <a:pt x="1073" y="44"/>
                  <a:pt x="1073" y="44"/>
                </a:cubicBezTo>
                <a:cubicBezTo>
                  <a:pt x="1069" y="43"/>
                  <a:pt x="1069" y="43"/>
                  <a:pt x="1069" y="43"/>
                </a:cubicBezTo>
                <a:cubicBezTo>
                  <a:pt x="1040" y="131"/>
                  <a:pt x="1040" y="131"/>
                  <a:pt x="1040" y="131"/>
                </a:cubicBezTo>
                <a:cubicBezTo>
                  <a:pt x="1039" y="131"/>
                  <a:pt x="1038" y="131"/>
                  <a:pt x="1037" y="131"/>
                </a:cubicBezTo>
                <a:cubicBezTo>
                  <a:pt x="1032" y="131"/>
                  <a:pt x="1027" y="133"/>
                  <a:pt x="1024" y="137"/>
                </a:cubicBezTo>
                <a:cubicBezTo>
                  <a:pt x="827" y="53"/>
                  <a:pt x="827" y="53"/>
                  <a:pt x="827" y="53"/>
                </a:cubicBezTo>
                <a:cubicBezTo>
                  <a:pt x="827" y="52"/>
                  <a:pt x="827" y="51"/>
                  <a:pt x="827" y="50"/>
                </a:cubicBezTo>
                <a:cubicBezTo>
                  <a:pt x="827" y="42"/>
                  <a:pt x="820" y="35"/>
                  <a:pt x="812" y="35"/>
                </a:cubicBezTo>
                <a:cubicBezTo>
                  <a:pt x="803" y="35"/>
                  <a:pt x="797" y="42"/>
                  <a:pt x="797" y="50"/>
                </a:cubicBezTo>
                <a:cubicBezTo>
                  <a:pt x="797" y="58"/>
                  <a:pt x="803" y="65"/>
                  <a:pt x="812" y="65"/>
                </a:cubicBezTo>
                <a:cubicBezTo>
                  <a:pt x="817" y="65"/>
                  <a:pt x="822" y="62"/>
                  <a:pt x="825" y="58"/>
                </a:cubicBezTo>
                <a:cubicBezTo>
                  <a:pt x="1022" y="142"/>
                  <a:pt x="1022" y="142"/>
                  <a:pt x="1022" y="142"/>
                </a:cubicBezTo>
                <a:cubicBezTo>
                  <a:pt x="651" y="93"/>
                  <a:pt x="651" y="93"/>
                  <a:pt x="651" y="93"/>
                </a:cubicBezTo>
                <a:cubicBezTo>
                  <a:pt x="650" y="85"/>
                  <a:pt x="644" y="79"/>
                  <a:pt x="636" y="79"/>
                </a:cubicBezTo>
                <a:cubicBezTo>
                  <a:pt x="629" y="79"/>
                  <a:pt x="623" y="83"/>
                  <a:pt x="621" y="89"/>
                </a:cubicBezTo>
                <a:cubicBezTo>
                  <a:pt x="329" y="51"/>
                  <a:pt x="329" y="51"/>
                  <a:pt x="329" y="51"/>
                </a:cubicBezTo>
                <a:cubicBezTo>
                  <a:pt x="329" y="42"/>
                  <a:pt x="320" y="35"/>
                  <a:pt x="310" y="37"/>
                </a:cubicBezTo>
                <a:cubicBezTo>
                  <a:pt x="307" y="38"/>
                  <a:pt x="304" y="39"/>
                  <a:pt x="302" y="42"/>
                </a:cubicBezTo>
                <a:cubicBezTo>
                  <a:pt x="249" y="0"/>
                  <a:pt x="249" y="0"/>
                  <a:pt x="249" y="0"/>
                </a:cubicBezTo>
                <a:cubicBezTo>
                  <a:pt x="246" y="4"/>
                  <a:pt x="246" y="4"/>
                  <a:pt x="246" y="4"/>
                </a:cubicBezTo>
                <a:cubicBezTo>
                  <a:pt x="300" y="46"/>
                  <a:pt x="300" y="46"/>
                  <a:pt x="300" y="46"/>
                </a:cubicBezTo>
                <a:cubicBezTo>
                  <a:pt x="299" y="47"/>
                  <a:pt x="299" y="47"/>
                  <a:pt x="299" y="48"/>
                </a:cubicBezTo>
                <a:cubicBezTo>
                  <a:pt x="297" y="59"/>
                  <a:pt x="306" y="69"/>
                  <a:pt x="317" y="66"/>
                </a:cubicBezTo>
                <a:cubicBezTo>
                  <a:pt x="319" y="66"/>
                  <a:pt x="321" y="65"/>
                  <a:pt x="322" y="64"/>
                </a:cubicBezTo>
                <a:cubicBezTo>
                  <a:pt x="512" y="215"/>
                  <a:pt x="512" y="215"/>
                  <a:pt x="512" y="215"/>
                </a:cubicBezTo>
                <a:cubicBezTo>
                  <a:pt x="512" y="215"/>
                  <a:pt x="512" y="215"/>
                  <a:pt x="511" y="216"/>
                </a:cubicBezTo>
                <a:cubicBezTo>
                  <a:pt x="108" y="35"/>
                  <a:pt x="108" y="35"/>
                  <a:pt x="108" y="35"/>
                </a:cubicBezTo>
                <a:cubicBezTo>
                  <a:pt x="106" y="39"/>
                  <a:pt x="106" y="39"/>
                  <a:pt x="106" y="39"/>
                </a:cubicBezTo>
                <a:cubicBezTo>
                  <a:pt x="116" y="44"/>
                  <a:pt x="116" y="44"/>
                  <a:pt x="116" y="44"/>
                </a:cubicBezTo>
                <a:cubicBezTo>
                  <a:pt x="114" y="44"/>
                  <a:pt x="114" y="44"/>
                  <a:pt x="114" y="44"/>
                </a:cubicBezTo>
                <a:cubicBezTo>
                  <a:pt x="209" y="245"/>
                  <a:pt x="209" y="245"/>
                  <a:pt x="209" y="245"/>
                </a:cubicBezTo>
                <a:cubicBezTo>
                  <a:pt x="208" y="247"/>
                  <a:pt x="207" y="249"/>
                  <a:pt x="207" y="252"/>
                </a:cubicBezTo>
                <a:cubicBezTo>
                  <a:pt x="207" y="259"/>
                  <a:pt x="213" y="265"/>
                  <a:pt x="220" y="267"/>
                </a:cubicBezTo>
                <a:cubicBezTo>
                  <a:pt x="280" y="392"/>
                  <a:pt x="280" y="392"/>
                  <a:pt x="280" y="392"/>
                </a:cubicBezTo>
                <a:cubicBezTo>
                  <a:pt x="103" y="309"/>
                  <a:pt x="103" y="309"/>
                  <a:pt x="103" y="309"/>
                </a:cubicBezTo>
                <a:cubicBezTo>
                  <a:pt x="101" y="313"/>
                  <a:pt x="101" y="313"/>
                  <a:pt x="101" y="313"/>
                </a:cubicBezTo>
                <a:cubicBezTo>
                  <a:pt x="278" y="397"/>
                  <a:pt x="278" y="397"/>
                  <a:pt x="278" y="397"/>
                </a:cubicBezTo>
                <a:cubicBezTo>
                  <a:pt x="277" y="399"/>
                  <a:pt x="276" y="402"/>
                  <a:pt x="276" y="405"/>
                </a:cubicBezTo>
                <a:cubicBezTo>
                  <a:pt x="276" y="406"/>
                  <a:pt x="276" y="407"/>
                  <a:pt x="276" y="407"/>
                </a:cubicBezTo>
                <a:cubicBezTo>
                  <a:pt x="128" y="486"/>
                  <a:pt x="128" y="486"/>
                  <a:pt x="128" y="486"/>
                </a:cubicBezTo>
                <a:cubicBezTo>
                  <a:pt x="125" y="482"/>
                  <a:pt x="121" y="480"/>
                  <a:pt x="116" y="480"/>
                </a:cubicBezTo>
                <a:cubicBezTo>
                  <a:pt x="111" y="480"/>
                  <a:pt x="106" y="482"/>
                  <a:pt x="104" y="486"/>
                </a:cubicBezTo>
                <a:cubicBezTo>
                  <a:pt x="103" y="486"/>
                  <a:pt x="103" y="486"/>
                  <a:pt x="103" y="486"/>
                </a:cubicBezTo>
                <a:cubicBezTo>
                  <a:pt x="101" y="490"/>
                  <a:pt x="101" y="490"/>
                  <a:pt x="101" y="490"/>
                </a:cubicBezTo>
                <a:cubicBezTo>
                  <a:pt x="101" y="490"/>
                  <a:pt x="101" y="490"/>
                  <a:pt x="101" y="490"/>
                </a:cubicBezTo>
                <a:cubicBezTo>
                  <a:pt x="101" y="492"/>
                  <a:pt x="101" y="493"/>
                  <a:pt x="101" y="495"/>
                </a:cubicBezTo>
                <a:cubicBezTo>
                  <a:pt x="101" y="497"/>
                  <a:pt x="101" y="498"/>
                  <a:pt x="102" y="500"/>
                </a:cubicBezTo>
                <a:cubicBezTo>
                  <a:pt x="0" y="553"/>
                  <a:pt x="0" y="553"/>
                  <a:pt x="0" y="553"/>
                </a:cubicBezTo>
                <a:cubicBezTo>
                  <a:pt x="3" y="558"/>
                  <a:pt x="3" y="558"/>
                  <a:pt x="3" y="558"/>
                </a:cubicBezTo>
                <a:cubicBezTo>
                  <a:pt x="104" y="504"/>
                  <a:pt x="104" y="504"/>
                  <a:pt x="104" y="504"/>
                </a:cubicBezTo>
                <a:cubicBezTo>
                  <a:pt x="107" y="508"/>
                  <a:pt x="111" y="510"/>
                  <a:pt x="116" y="510"/>
                </a:cubicBezTo>
                <a:cubicBezTo>
                  <a:pt x="122" y="510"/>
                  <a:pt x="128" y="506"/>
                  <a:pt x="130" y="500"/>
                </a:cubicBezTo>
                <a:cubicBezTo>
                  <a:pt x="382" y="590"/>
                  <a:pt x="382" y="590"/>
                  <a:pt x="382" y="590"/>
                </a:cubicBezTo>
                <a:cubicBezTo>
                  <a:pt x="382" y="590"/>
                  <a:pt x="382" y="591"/>
                  <a:pt x="382" y="592"/>
                </a:cubicBezTo>
                <a:cubicBezTo>
                  <a:pt x="382" y="601"/>
                  <a:pt x="389" y="607"/>
                  <a:pt x="397" y="607"/>
                </a:cubicBezTo>
                <a:cubicBezTo>
                  <a:pt x="406" y="607"/>
                  <a:pt x="412" y="601"/>
                  <a:pt x="412" y="592"/>
                </a:cubicBezTo>
                <a:cubicBezTo>
                  <a:pt x="412" y="591"/>
                  <a:pt x="412" y="589"/>
                  <a:pt x="412" y="588"/>
                </a:cubicBezTo>
                <a:cubicBezTo>
                  <a:pt x="760" y="427"/>
                  <a:pt x="760" y="427"/>
                  <a:pt x="760" y="427"/>
                </a:cubicBezTo>
                <a:cubicBezTo>
                  <a:pt x="760" y="428"/>
                  <a:pt x="760" y="428"/>
                  <a:pt x="761" y="428"/>
                </a:cubicBezTo>
                <a:cubicBezTo>
                  <a:pt x="669" y="538"/>
                  <a:pt x="669" y="538"/>
                  <a:pt x="669" y="538"/>
                </a:cubicBezTo>
                <a:cubicBezTo>
                  <a:pt x="667" y="536"/>
                  <a:pt x="664" y="535"/>
                  <a:pt x="661" y="535"/>
                </a:cubicBezTo>
                <a:cubicBezTo>
                  <a:pt x="653" y="535"/>
                  <a:pt x="646" y="542"/>
                  <a:pt x="646" y="551"/>
                </a:cubicBezTo>
                <a:cubicBezTo>
                  <a:pt x="646" y="559"/>
                  <a:pt x="653" y="566"/>
                  <a:pt x="661" y="566"/>
                </a:cubicBezTo>
                <a:cubicBezTo>
                  <a:pt x="669" y="566"/>
                  <a:pt x="676" y="559"/>
                  <a:pt x="676" y="551"/>
                </a:cubicBezTo>
                <a:cubicBezTo>
                  <a:pt x="676" y="547"/>
                  <a:pt x="675" y="543"/>
                  <a:pt x="673" y="541"/>
                </a:cubicBezTo>
                <a:cubicBezTo>
                  <a:pt x="765" y="432"/>
                  <a:pt x="765" y="432"/>
                  <a:pt x="765" y="432"/>
                </a:cubicBezTo>
                <a:cubicBezTo>
                  <a:pt x="767" y="433"/>
                  <a:pt x="769" y="434"/>
                  <a:pt x="772" y="434"/>
                </a:cubicBezTo>
                <a:cubicBezTo>
                  <a:pt x="779" y="434"/>
                  <a:pt x="785" y="429"/>
                  <a:pt x="787" y="423"/>
                </a:cubicBezTo>
                <a:cubicBezTo>
                  <a:pt x="980" y="451"/>
                  <a:pt x="980" y="451"/>
                  <a:pt x="980" y="451"/>
                </a:cubicBezTo>
                <a:cubicBezTo>
                  <a:pt x="979" y="453"/>
                  <a:pt x="979" y="456"/>
                  <a:pt x="979" y="458"/>
                </a:cubicBezTo>
                <a:cubicBezTo>
                  <a:pt x="979" y="467"/>
                  <a:pt x="985" y="473"/>
                  <a:pt x="994" y="473"/>
                </a:cubicBezTo>
                <a:cubicBezTo>
                  <a:pt x="994" y="473"/>
                  <a:pt x="994" y="473"/>
                  <a:pt x="994" y="473"/>
                </a:cubicBezTo>
                <a:cubicBezTo>
                  <a:pt x="983" y="625"/>
                  <a:pt x="983" y="625"/>
                  <a:pt x="983" y="625"/>
                </a:cubicBezTo>
                <a:cubicBezTo>
                  <a:pt x="982" y="625"/>
                  <a:pt x="981" y="625"/>
                  <a:pt x="981" y="625"/>
                </a:cubicBezTo>
                <a:cubicBezTo>
                  <a:pt x="972" y="625"/>
                  <a:pt x="965" y="632"/>
                  <a:pt x="965" y="640"/>
                </a:cubicBezTo>
                <a:cubicBezTo>
                  <a:pt x="965" y="648"/>
                  <a:pt x="972" y="655"/>
                  <a:pt x="981" y="655"/>
                </a:cubicBezTo>
                <a:cubicBezTo>
                  <a:pt x="989" y="655"/>
                  <a:pt x="996" y="648"/>
                  <a:pt x="996" y="640"/>
                </a:cubicBezTo>
                <a:cubicBezTo>
                  <a:pt x="996" y="634"/>
                  <a:pt x="992" y="629"/>
                  <a:pt x="988" y="627"/>
                </a:cubicBezTo>
                <a:cubicBezTo>
                  <a:pt x="999" y="472"/>
                  <a:pt x="999" y="472"/>
                  <a:pt x="999" y="472"/>
                </a:cubicBezTo>
                <a:cubicBezTo>
                  <a:pt x="1002" y="471"/>
                  <a:pt x="1004" y="470"/>
                  <a:pt x="1006" y="468"/>
                </a:cubicBezTo>
                <a:cubicBezTo>
                  <a:pt x="1369" y="671"/>
                  <a:pt x="1369" y="671"/>
                  <a:pt x="1369" y="671"/>
                </a:cubicBezTo>
                <a:cubicBezTo>
                  <a:pt x="1370" y="669"/>
                  <a:pt x="1370" y="669"/>
                  <a:pt x="1370" y="669"/>
                </a:cubicBezTo>
                <a:cubicBezTo>
                  <a:pt x="1370" y="669"/>
                  <a:pt x="1370" y="669"/>
                  <a:pt x="1370" y="669"/>
                </a:cubicBezTo>
                <a:cubicBezTo>
                  <a:pt x="1370" y="676"/>
                  <a:pt x="1376" y="682"/>
                  <a:pt x="1383" y="683"/>
                </a:cubicBezTo>
                <a:cubicBezTo>
                  <a:pt x="1354" y="819"/>
                  <a:pt x="1354" y="819"/>
                  <a:pt x="1354" y="819"/>
                </a:cubicBezTo>
                <a:cubicBezTo>
                  <a:pt x="1352" y="818"/>
                  <a:pt x="1350" y="818"/>
                  <a:pt x="1348" y="818"/>
                </a:cubicBezTo>
                <a:cubicBezTo>
                  <a:pt x="1340" y="818"/>
                  <a:pt x="1333" y="825"/>
                  <a:pt x="1333" y="833"/>
                </a:cubicBezTo>
                <a:cubicBezTo>
                  <a:pt x="1333" y="842"/>
                  <a:pt x="1340" y="848"/>
                  <a:pt x="1348" y="848"/>
                </a:cubicBezTo>
                <a:cubicBezTo>
                  <a:pt x="1357" y="848"/>
                  <a:pt x="1363" y="842"/>
                  <a:pt x="1363" y="833"/>
                </a:cubicBezTo>
                <a:cubicBezTo>
                  <a:pt x="1363" y="829"/>
                  <a:pt x="1362" y="825"/>
                  <a:pt x="1359" y="822"/>
                </a:cubicBezTo>
                <a:cubicBezTo>
                  <a:pt x="1388" y="684"/>
                  <a:pt x="1388" y="684"/>
                  <a:pt x="1388" y="684"/>
                </a:cubicBezTo>
                <a:cubicBezTo>
                  <a:pt x="1385" y="684"/>
                  <a:pt x="1385" y="684"/>
                  <a:pt x="1385" y="684"/>
                </a:cubicBezTo>
                <a:cubicBezTo>
                  <a:pt x="1392" y="684"/>
                  <a:pt x="1397" y="680"/>
                  <a:pt x="1400" y="674"/>
                </a:cubicBezTo>
                <a:cubicBezTo>
                  <a:pt x="1751" y="742"/>
                  <a:pt x="1751" y="742"/>
                  <a:pt x="1751" y="742"/>
                </a:cubicBezTo>
                <a:cubicBezTo>
                  <a:pt x="1750" y="743"/>
                  <a:pt x="1750" y="744"/>
                  <a:pt x="1750" y="745"/>
                </a:cubicBezTo>
                <a:cubicBezTo>
                  <a:pt x="1750" y="747"/>
                  <a:pt x="1751" y="750"/>
                  <a:pt x="1752" y="752"/>
                </a:cubicBezTo>
                <a:cubicBezTo>
                  <a:pt x="1545" y="901"/>
                  <a:pt x="1545" y="901"/>
                  <a:pt x="1545" y="901"/>
                </a:cubicBezTo>
                <a:cubicBezTo>
                  <a:pt x="1544" y="900"/>
                  <a:pt x="1543" y="900"/>
                  <a:pt x="1542" y="900"/>
                </a:cubicBezTo>
                <a:cubicBezTo>
                  <a:pt x="1538" y="900"/>
                  <a:pt x="1536" y="901"/>
                  <a:pt x="1533" y="903"/>
                </a:cubicBezTo>
                <a:cubicBezTo>
                  <a:pt x="1503" y="841"/>
                  <a:pt x="1503" y="841"/>
                  <a:pt x="1503" y="841"/>
                </a:cubicBezTo>
                <a:cubicBezTo>
                  <a:pt x="1507" y="838"/>
                  <a:pt x="1510" y="834"/>
                  <a:pt x="1510" y="829"/>
                </a:cubicBezTo>
                <a:cubicBezTo>
                  <a:pt x="1510" y="820"/>
                  <a:pt x="1503" y="813"/>
                  <a:pt x="1495" y="813"/>
                </a:cubicBezTo>
                <a:cubicBezTo>
                  <a:pt x="1486" y="813"/>
                  <a:pt x="1479" y="820"/>
                  <a:pt x="1479" y="829"/>
                </a:cubicBezTo>
                <a:cubicBezTo>
                  <a:pt x="1479" y="837"/>
                  <a:pt x="1486" y="844"/>
                  <a:pt x="1495" y="844"/>
                </a:cubicBezTo>
                <a:cubicBezTo>
                  <a:pt x="1496" y="844"/>
                  <a:pt x="1497" y="843"/>
                  <a:pt x="1499" y="843"/>
                </a:cubicBezTo>
                <a:cubicBezTo>
                  <a:pt x="1529" y="906"/>
                  <a:pt x="1529" y="906"/>
                  <a:pt x="1529" y="906"/>
                </a:cubicBezTo>
                <a:cubicBezTo>
                  <a:pt x="1528" y="909"/>
                  <a:pt x="1526" y="912"/>
                  <a:pt x="1526" y="915"/>
                </a:cubicBezTo>
                <a:cubicBezTo>
                  <a:pt x="1526" y="924"/>
                  <a:pt x="1533" y="931"/>
                  <a:pt x="1542" y="931"/>
                </a:cubicBezTo>
                <a:cubicBezTo>
                  <a:pt x="1546" y="931"/>
                  <a:pt x="1550" y="929"/>
                  <a:pt x="1552" y="926"/>
                </a:cubicBezTo>
                <a:cubicBezTo>
                  <a:pt x="1717" y="1047"/>
                  <a:pt x="1717" y="1047"/>
                  <a:pt x="1717" y="1047"/>
                </a:cubicBezTo>
                <a:cubicBezTo>
                  <a:pt x="1716" y="1049"/>
                  <a:pt x="1716" y="1052"/>
                  <a:pt x="1716" y="1054"/>
                </a:cubicBezTo>
                <a:cubicBezTo>
                  <a:pt x="1716" y="1062"/>
                  <a:pt x="1722" y="1069"/>
                  <a:pt x="1731" y="1069"/>
                </a:cubicBezTo>
                <a:cubicBezTo>
                  <a:pt x="1735" y="1069"/>
                  <a:pt x="1739" y="1067"/>
                  <a:pt x="1742" y="1064"/>
                </a:cubicBezTo>
                <a:cubicBezTo>
                  <a:pt x="1806" y="1102"/>
                  <a:pt x="1806" y="1102"/>
                  <a:pt x="1806" y="1102"/>
                </a:cubicBezTo>
                <a:cubicBezTo>
                  <a:pt x="1805" y="1104"/>
                  <a:pt x="1805" y="1106"/>
                  <a:pt x="1805" y="1107"/>
                </a:cubicBezTo>
                <a:cubicBezTo>
                  <a:pt x="1805" y="1110"/>
                  <a:pt x="1806" y="1112"/>
                  <a:pt x="1807" y="1114"/>
                </a:cubicBezTo>
                <a:cubicBezTo>
                  <a:pt x="1393" y="1262"/>
                  <a:pt x="1393" y="1262"/>
                  <a:pt x="1393" y="1262"/>
                </a:cubicBezTo>
                <a:cubicBezTo>
                  <a:pt x="1391" y="1257"/>
                  <a:pt x="1386" y="1254"/>
                  <a:pt x="1380" y="1254"/>
                </a:cubicBezTo>
                <a:cubicBezTo>
                  <a:pt x="1372" y="1254"/>
                  <a:pt x="1365" y="1261"/>
                  <a:pt x="1365" y="1269"/>
                </a:cubicBezTo>
                <a:cubicBezTo>
                  <a:pt x="1365" y="1278"/>
                  <a:pt x="1372" y="1285"/>
                  <a:pt x="1380" y="1285"/>
                </a:cubicBezTo>
                <a:cubicBezTo>
                  <a:pt x="1388" y="1285"/>
                  <a:pt x="1395" y="1278"/>
                  <a:pt x="1395" y="1269"/>
                </a:cubicBezTo>
                <a:cubicBezTo>
                  <a:pt x="1395" y="1268"/>
                  <a:pt x="1395" y="1268"/>
                  <a:pt x="1395" y="1267"/>
                </a:cubicBezTo>
                <a:cubicBezTo>
                  <a:pt x="1810" y="1118"/>
                  <a:pt x="1810" y="1118"/>
                  <a:pt x="1810" y="1118"/>
                </a:cubicBezTo>
                <a:cubicBezTo>
                  <a:pt x="1812" y="1120"/>
                  <a:pt x="1815" y="1122"/>
                  <a:pt x="1817" y="1122"/>
                </a:cubicBezTo>
                <a:cubicBezTo>
                  <a:pt x="1814" y="1350"/>
                  <a:pt x="1814" y="1350"/>
                  <a:pt x="1814" y="1350"/>
                </a:cubicBezTo>
                <a:cubicBezTo>
                  <a:pt x="1807" y="1351"/>
                  <a:pt x="1801" y="1358"/>
                  <a:pt x="1801" y="1365"/>
                </a:cubicBezTo>
                <a:cubicBezTo>
                  <a:pt x="1801" y="1374"/>
                  <a:pt x="1808" y="1380"/>
                  <a:pt x="1817" y="1380"/>
                </a:cubicBezTo>
                <a:cubicBezTo>
                  <a:pt x="1820" y="1380"/>
                  <a:pt x="1824" y="1379"/>
                  <a:pt x="1827" y="1377"/>
                </a:cubicBezTo>
                <a:cubicBezTo>
                  <a:pt x="1969" y="1492"/>
                  <a:pt x="1969" y="1492"/>
                  <a:pt x="1969" y="1492"/>
                </a:cubicBezTo>
                <a:cubicBezTo>
                  <a:pt x="1967" y="1494"/>
                  <a:pt x="1967" y="1497"/>
                  <a:pt x="1967" y="1500"/>
                </a:cubicBezTo>
                <a:cubicBezTo>
                  <a:pt x="1967" y="1505"/>
                  <a:pt x="1969" y="1509"/>
                  <a:pt x="1973" y="1512"/>
                </a:cubicBezTo>
                <a:cubicBezTo>
                  <a:pt x="1880" y="1744"/>
                  <a:pt x="1880" y="1744"/>
                  <a:pt x="1880" y="1744"/>
                </a:cubicBezTo>
                <a:cubicBezTo>
                  <a:pt x="1879" y="1744"/>
                  <a:pt x="1878" y="1744"/>
                  <a:pt x="1878" y="1744"/>
                </a:cubicBezTo>
                <a:cubicBezTo>
                  <a:pt x="1840" y="1553"/>
                  <a:pt x="1840" y="1553"/>
                  <a:pt x="1840" y="1553"/>
                </a:cubicBezTo>
                <a:cubicBezTo>
                  <a:pt x="1846" y="1551"/>
                  <a:pt x="1850" y="1546"/>
                  <a:pt x="1850" y="1539"/>
                </a:cubicBezTo>
                <a:cubicBezTo>
                  <a:pt x="1850" y="1531"/>
                  <a:pt x="1843" y="1524"/>
                  <a:pt x="1835" y="1524"/>
                </a:cubicBezTo>
                <a:cubicBezTo>
                  <a:pt x="1830" y="1524"/>
                  <a:pt x="1825" y="1527"/>
                  <a:pt x="1823" y="1531"/>
                </a:cubicBezTo>
                <a:cubicBezTo>
                  <a:pt x="1741" y="1493"/>
                  <a:pt x="1741" y="1493"/>
                  <a:pt x="1741" y="1493"/>
                </a:cubicBezTo>
                <a:cubicBezTo>
                  <a:pt x="1741" y="1493"/>
                  <a:pt x="1741" y="1492"/>
                  <a:pt x="1741" y="1492"/>
                </a:cubicBezTo>
                <a:cubicBezTo>
                  <a:pt x="1741" y="1484"/>
                  <a:pt x="1735" y="1477"/>
                  <a:pt x="1726" y="1477"/>
                </a:cubicBezTo>
                <a:cubicBezTo>
                  <a:pt x="1718" y="1477"/>
                  <a:pt x="1711" y="1484"/>
                  <a:pt x="1711" y="1492"/>
                </a:cubicBezTo>
                <a:cubicBezTo>
                  <a:pt x="1711" y="1501"/>
                  <a:pt x="1718" y="1507"/>
                  <a:pt x="1726" y="1507"/>
                </a:cubicBezTo>
                <a:cubicBezTo>
                  <a:pt x="1733" y="1507"/>
                  <a:pt x="1738" y="1503"/>
                  <a:pt x="1740" y="1498"/>
                </a:cubicBezTo>
                <a:cubicBezTo>
                  <a:pt x="1821" y="1535"/>
                  <a:pt x="1821" y="1535"/>
                  <a:pt x="1821" y="1535"/>
                </a:cubicBezTo>
                <a:cubicBezTo>
                  <a:pt x="1820" y="1536"/>
                  <a:pt x="1820" y="1538"/>
                  <a:pt x="1820" y="1539"/>
                </a:cubicBezTo>
                <a:cubicBezTo>
                  <a:pt x="1820" y="1548"/>
                  <a:pt x="1827" y="1554"/>
                  <a:pt x="1835" y="1554"/>
                </a:cubicBezTo>
                <a:cubicBezTo>
                  <a:pt x="1835" y="1554"/>
                  <a:pt x="1835" y="1554"/>
                  <a:pt x="1836" y="1554"/>
                </a:cubicBezTo>
                <a:cubicBezTo>
                  <a:pt x="1873" y="1745"/>
                  <a:pt x="1873" y="1745"/>
                  <a:pt x="1873" y="1745"/>
                </a:cubicBezTo>
                <a:cubicBezTo>
                  <a:pt x="1866" y="1746"/>
                  <a:pt x="1861" y="1752"/>
                  <a:pt x="1861" y="1759"/>
                </a:cubicBezTo>
                <a:cubicBezTo>
                  <a:pt x="1861" y="1759"/>
                  <a:pt x="1862" y="1760"/>
                  <a:pt x="1862" y="1760"/>
                </a:cubicBezTo>
                <a:cubicBezTo>
                  <a:pt x="1656" y="1808"/>
                  <a:pt x="1656" y="1808"/>
                  <a:pt x="1656" y="1808"/>
                </a:cubicBezTo>
                <a:cubicBezTo>
                  <a:pt x="1654" y="1805"/>
                  <a:pt x="1650" y="1803"/>
                  <a:pt x="1645" y="1803"/>
                </a:cubicBezTo>
                <a:cubicBezTo>
                  <a:pt x="1637" y="1803"/>
                  <a:pt x="1630" y="1810"/>
                  <a:pt x="1630" y="1818"/>
                </a:cubicBezTo>
                <a:cubicBezTo>
                  <a:pt x="1630" y="1826"/>
                  <a:pt x="1637" y="1833"/>
                  <a:pt x="1645" y="1833"/>
                </a:cubicBezTo>
                <a:cubicBezTo>
                  <a:pt x="1653" y="1833"/>
                  <a:pt x="1660" y="1826"/>
                  <a:pt x="1660" y="1818"/>
                </a:cubicBezTo>
                <a:cubicBezTo>
                  <a:pt x="1660" y="1816"/>
                  <a:pt x="1660" y="1814"/>
                  <a:pt x="1659" y="1813"/>
                </a:cubicBezTo>
                <a:cubicBezTo>
                  <a:pt x="1863" y="1765"/>
                  <a:pt x="1863" y="1765"/>
                  <a:pt x="1863" y="1765"/>
                </a:cubicBezTo>
                <a:cubicBezTo>
                  <a:pt x="1865" y="1770"/>
                  <a:pt x="1870" y="1774"/>
                  <a:pt x="1877" y="1774"/>
                </a:cubicBezTo>
                <a:cubicBezTo>
                  <a:pt x="1879" y="1774"/>
                  <a:pt x="1882" y="1774"/>
                  <a:pt x="1884" y="1772"/>
                </a:cubicBezTo>
                <a:cubicBezTo>
                  <a:pt x="1957" y="1866"/>
                  <a:pt x="1957" y="1866"/>
                  <a:pt x="1957" y="1866"/>
                </a:cubicBezTo>
                <a:cubicBezTo>
                  <a:pt x="1954" y="1869"/>
                  <a:pt x="1951" y="1873"/>
                  <a:pt x="1951" y="1878"/>
                </a:cubicBezTo>
                <a:cubicBezTo>
                  <a:pt x="1951" y="1883"/>
                  <a:pt x="1954" y="1888"/>
                  <a:pt x="1958" y="1890"/>
                </a:cubicBezTo>
                <a:cubicBezTo>
                  <a:pt x="1893" y="2025"/>
                  <a:pt x="1893" y="2025"/>
                  <a:pt x="1893" y="2025"/>
                </a:cubicBezTo>
                <a:cubicBezTo>
                  <a:pt x="1897" y="2027"/>
                  <a:pt x="1897" y="2027"/>
                  <a:pt x="1897" y="2027"/>
                </a:cubicBezTo>
                <a:cubicBezTo>
                  <a:pt x="1963" y="1892"/>
                  <a:pt x="1963" y="1892"/>
                  <a:pt x="1963" y="1892"/>
                </a:cubicBezTo>
                <a:cubicBezTo>
                  <a:pt x="1964" y="1893"/>
                  <a:pt x="1965" y="1893"/>
                  <a:pt x="1967" y="1893"/>
                </a:cubicBezTo>
                <a:cubicBezTo>
                  <a:pt x="1970" y="1893"/>
                  <a:pt x="1973" y="1892"/>
                  <a:pt x="1976" y="1890"/>
                </a:cubicBezTo>
                <a:cubicBezTo>
                  <a:pt x="2062" y="1999"/>
                  <a:pt x="2062" y="1999"/>
                  <a:pt x="2062" y="1999"/>
                </a:cubicBezTo>
                <a:cubicBezTo>
                  <a:pt x="2059" y="2002"/>
                  <a:pt x="2057" y="2005"/>
                  <a:pt x="2057" y="2009"/>
                </a:cubicBezTo>
                <a:cubicBezTo>
                  <a:pt x="2057" y="2018"/>
                  <a:pt x="2064" y="2024"/>
                  <a:pt x="2073" y="2024"/>
                </a:cubicBezTo>
                <a:cubicBezTo>
                  <a:pt x="2081" y="2024"/>
                  <a:pt x="2088" y="2018"/>
                  <a:pt x="2088" y="2009"/>
                </a:cubicBezTo>
                <a:cubicBezTo>
                  <a:pt x="2088" y="2001"/>
                  <a:pt x="2081" y="1994"/>
                  <a:pt x="2073" y="1994"/>
                </a:cubicBezTo>
                <a:cubicBezTo>
                  <a:pt x="2070" y="1994"/>
                  <a:pt x="2068" y="1995"/>
                  <a:pt x="2065" y="1996"/>
                </a:cubicBezTo>
                <a:cubicBezTo>
                  <a:pt x="1979" y="1886"/>
                  <a:pt x="1979" y="1886"/>
                  <a:pt x="1979" y="1886"/>
                </a:cubicBezTo>
                <a:cubicBezTo>
                  <a:pt x="1981" y="1884"/>
                  <a:pt x="1982" y="1881"/>
                  <a:pt x="1982" y="1878"/>
                </a:cubicBezTo>
                <a:cubicBezTo>
                  <a:pt x="1982" y="1873"/>
                  <a:pt x="1979" y="1868"/>
                  <a:pt x="1975" y="1866"/>
                </a:cubicBezTo>
                <a:cubicBezTo>
                  <a:pt x="2084" y="1642"/>
                  <a:pt x="2084" y="1642"/>
                  <a:pt x="2084" y="1642"/>
                </a:cubicBezTo>
                <a:cubicBezTo>
                  <a:pt x="2080" y="1640"/>
                  <a:pt x="2080" y="1640"/>
                  <a:pt x="2080" y="1640"/>
                </a:cubicBezTo>
                <a:cubicBezTo>
                  <a:pt x="1971" y="1863"/>
                  <a:pt x="1971" y="1863"/>
                  <a:pt x="1971" y="1863"/>
                </a:cubicBezTo>
                <a:cubicBezTo>
                  <a:pt x="1970" y="1863"/>
                  <a:pt x="1968" y="1863"/>
                  <a:pt x="1967" y="1863"/>
                </a:cubicBezTo>
                <a:cubicBezTo>
                  <a:pt x="1965" y="1863"/>
                  <a:pt x="1963" y="1863"/>
                  <a:pt x="1962" y="1863"/>
                </a:cubicBezTo>
                <a:cubicBezTo>
                  <a:pt x="1888" y="1769"/>
                  <a:pt x="1888" y="1769"/>
                  <a:pt x="1888" y="1769"/>
                </a:cubicBezTo>
                <a:cubicBezTo>
                  <a:pt x="1890" y="1767"/>
                  <a:pt x="1892" y="1763"/>
                  <a:pt x="1892" y="1759"/>
                </a:cubicBezTo>
                <a:cubicBezTo>
                  <a:pt x="1892" y="1757"/>
                  <a:pt x="1891" y="1755"/>
                  <a:pt x="1891" y="1753"/>
                </a:cubicBezTo>
                <a:cubicBezTo>
                  <a:pt x="2193" y="1566"/>
                  <a:pt x="2193" y="1566"/>
                  <a:pt x="2193" y="1566"/>
                </a:cubicBezTo>
                <a:cubicBezTo>
                  <a:pt x="2195" y="1569"/>
                  <a:pt x="2200" y="1572"/>
                  <a:pt x="2205" y="1572"/>
                </a:cubicBezTo>
                <a:cubicBezTo>
                  <a:pt x="2213" y="1572"/>
                  <a:pt x="2220" y="1565"/>
                  <a:pt x="2220" y="1557"/>
                </a:cubicBezTo>
                <a:cubicBezTo>
                  <a:pt x="2220" y="1548"/>
                  <a:pt x="2213" y="1542"/>
                  <a:pt x="2205" y="1542"/>
                </a:cubicBezTo>
                <a:close/>
                <a:moveTo>
                  <a:pt x="1831" y="1362"/>
                </a:moveTo>
                <a:cubicBezTo>
                  <a:pt x="1898" y="1334"/>
                  <a:pt x="1898" y="1334"/>
                  <a:pt x="1898" y="1334"/>
                </a:cubicBezTo>
                <a:cubicBezTo>
                  <a:pt x="1899" y="1340"/>
                  <a:pt x="1905" y="1345"/>
                  <a:pt x="1912" y="1345"/>
                </a:cubicBezTo>
                <a:cubicBezTo>
                  <a:pt x="1913" y="1345"/>
                  <a:pt x="1914" y="1345"/>
                  <a:pt x="1915" y="1345"/>
                </a:cubicBezTo>
                <a:cubicBezTo>
                  <a:pt x="1974" y="1487"/>
                  <a:pt x="1974" y="1487"/>
                  <a:pt x="1974" y="1487"/>
                </a:cubicBezTo>
                <a:cubicBezTo>
                  <a:pt x="1973" y="1487"/>
                  <a:pt x="1972" y="1488"/>
                  <a:pt x="1972" y="1488"/>
                </a:cubicBezTo>
                <a:cubicBezTo>
                  <a:pt x="1830" y="1373"/>
                  <a:pt x="1830" y="1373"/>
                  <a:pt x="1830" y="1373"/>
                </a:cubicBezTo>
                <a:cubicBezTo>
                  <a:pt x="1831" y="1370"/>
                  <a:pt x="1832" y="1368"/>
                  <a:pt x="1832" y="1365"/>
                </a:cubicBezTo>
                <a:cubicBezTo>
                  <a:pt x="1832" y="1364"/>
                  <a:pt x="1832" y="1363"/>
                  <a:pt x="1831" y="1362"/>
                </a:cubicBezTo>
                <a:close/>
                <a:moveTo>
                  <a:pt x="1984" y="1485"/>
                </a:moveTo>
                <a:cubicBezTo>
                  <a:pt x="1983" y="1485"/>
                  <a:pt x="1983" y="1485"/>
                  <a:pt x="1982" y="1485"/>
                </a:cubicBezTo>
                <a:cubicBezTo>
                  <a:pt x="1981" y="1485"/>
                  <a:pt x="1980" y="1485"/>
                  <a:pt x="1978" y="1485"/>
                </a:cubicBezTo>
                <a:cubicBezTo>
                  <a:pt x="1920" y="1343"/>
                  <a:pt x="1920" y="1343"/>
                  <a:pt x="1920" y="1343"/>
                </a:cubicBezTo>
                <a:cubicBezTo>
                  <a:pt x="1924" y="1341"/>
                  <a:pt x="1927" y="1336"/>
                  <a:pt x="1927" y="1330"/>
                </a:cubicBezTo>
                <a:cubicBezTo>
                  <a:pt x="1927" y="1327"/>
                  <a:pt x="1926" y="1325"/>
                  <a:pt x="1925" y="1322"/>
                </a:cubicBezTo>
                <a:cubicBezTo>
                  <a:pt x="2061" y="1265"/>
                  <a:pt x="2061" y="1265"/>
                  <a:pt x="2061" y="1265"/>
                </a:cubicBezTo>
                <a:cubicBezTo>
                  <a:pt x="2062" y="1269"/>
                  <a:pt x="2065" y="1273"/>
                  <a:pt x="2068" y="1275"/>
                </a:cubicBezTo>
                <a:lnTo>
                  <a:pt x="1984" y="1485"/>
                </a:lnTo>
                <a:close/>
                <a:moveTo>
                  <a:pt x="2061" y="1262"/>
                </a:moveTo>
                <a:cubicBezTo>
                  <a:pt x="2061" y="1262"/>
                  <a:pt x="2061" y="1262"/>
                  <a:pt x="2061" y="1262"/>
                </a:cubicBezTo>
                <a:cubicBezTo>
                  <a:pt x="2060" y="1260"/>
                  <a:pt x="2060" y="1260"/>
                  <a:pt x="2060" y="1260"/>
                </a:cubicBezTo>
                <a:cubicBezTo>
                  <a:pt x="1922" y="1318"/>
                  <a:pt x="1922" y="1318"/>
                  <a:pt x="1922" y="1318"/>
                </a:cubicBezTo>
                <a:cubicBezTo>
                  <a:pt x="1919" y="1316"/>
                  <a:pt x="1916" y="1315"/>
                  <a:pt x="1912" y="1315"/>
                </a:cubicBezTo>
                <a:cubicBezTo>
                  <a:pt x="1911" y="1315"/>
                  <a:pt x="1909" y="1315"/>
                  <a:pt x="1908" y="1316"/>
                </a:cubicBezTo>
                <a:cubicBezTo>
                  <a:pt x="1828" y="1122"/>
                  <a:pt x="1828" y="1122"/>
                  <a:pt x="1828" y="1122"/>
                </a:cubicBezTo>
                <a:cubicBezTo>
                  <a:pt x="1823" y="1124"/>
                  <a:pt x="1823" y="1124"/>
                  <a:pt x="1823" y="1124"/>
                </a:cubicBezTo>
                <a:cubicBezTo>
                  <a:pt x="1904" y="1318"/>
                  <a:pt x="1904" y="1318"/>
                  <a:pt x="1904" y="1318"/>
                </a:cubicBezTo>
                <a:cubicBezTo>
                  <a:pt x="1900" y="1320"/>
                  <a:pt x="1898" y="1324"/>
                  <a:pt x="1897" y="1329"/>
                </a:cubicBezTo>
                <a:cubicBezTo>
                  <a:pt x="1829" y="1357"/>
                  <a:pt x="1829" y="1357"/>
                  <a:pt x="1829" y="1357"/>
                </a:cubicBezTo>
                <a:cubicBezTo>
                  <a:pt x="1827" y="1354"/>
                  <a:pt x="1824" y="1351"/>
                  <a:pt x="1819" y="1350"/>
                </a:cubicBezTo>
                <a:cubicBezTo>
                  <a:pt x="1822" y="1122"/>
                  <a:pt x="1822" y="1122"/>
                  <a:pt x="1822" y="1122"/>
                </a:cubicBezTo>
                <a:cubicBezTo>
                  <a:pt x="1826" y="1122"/>
                  <a:pt x="1829" y="1120"/>
                  <a:pt x="1831" y="1118"/>
                </a:cubicBezTo>
                <a:cubicBezTo>
                  <a:pt x="1942" y="1184"/>
                  <a:pt x="1942" y="1184"/>
                  <a:pt x="1942" y="1184"/>
                </a:cubicBezTo>
                <a:cubicBezTo>
                  <a:pt x="1941" y="1185"/>
                  <a:pt x="1941" y="1185"/>
                  <a:pt x="1941" y="1186"/>
                </a:cubicBezTo>
                <a:cubicBezTo>
                  <a:pt x="1941" y="1194"/>
                  <a:pt x="1948" y="1201"/>
                  <a:pt x="1956" y="1201"/>
                </a:cubicBezTo>
                <a:cubicBezTo>
                  <a:pt x="1960" y="1201"/>
                  <a:pt x="1963" y="1200"/>
                  <a:pt x="1965" y="1198"/>
                </a:cubicBezTo>
                <a:cubicBezTo>
                  <a:pt x="2062" y="1257"/>
                  <a:pt x="2062" y="1257"/>
                  <a:pt x="2062" y="1257"/>
                </a:cubicBezTo>
                <a:cubicBezTo>
                  <a:pt x="2061" y="1259"/>
                  <a:pt x="2061" y="1260"/>
                  <a:pt x="2061" y="1262"/>
                </a:cubicBezTo>
                <a:close/>
                <a:moveTo>
                  <a:pt x="1259" y="410"/>
                </a:moveTo>
                <a:cubicBezTo>
                  <a:pt x="1008" y="453"/>
                  <a:pt x="1008" y="453"/>
                  <a:pt x="1008" y="453"/>
                </a:cubicBezTo>
                <a:cubicBezTo>
                  <a:pt x="1007" y="450"/>
                  <a:pt x="1004" y="447"/>
                  <a:pt x="1001" y="445"/>
                </a:cubicBezTo>
                <a:cubicBezTo>
                  <a:pt x="1014" y="269"/>
                  <a:pt x="1014" y="269"/>
                  <a:pt x="1014" y="269"/>
                </a:cubicBezTo>
                <a:cubicBezTo>
                  <a:pt x="1015" y="269"/>
                  <a:pt x="1015" y="269"/>
                  <a:pt x="1016" y="269"/>
                </a:cubicBezTo>
                <a:cubicBezTo>
                  <a:pt x="1020" y="269"/>
                  <a:pt x="1024" y="267"/>
                  <a:pt x="1026" y="265"/>
                </a:cubicBezTo>
                <a:cubicBezTo>
                  <a:pt x="1260" y="405"/>
                  <a:pt x="1260" y="405"/>
                  <a:pt x="1260" y="405"/>
                </a:cubicBezTo>
                <a:cubicBezTo>
                  <a:pt x="1260" y="407"/>
                  <a:pt x="1259" y="408"/>
                  <a:pt x="1259" y="410"/>
                </a:cubicBezTo>
                <a:cubicBezTo>
                  <a:pt x="1259" y="410"/>
                  <a:pt x="1259" y="410"/>
                  <a:pt x="1259" y="410"/>
                </a:cubicBezTo>
                <a:close/>
                <a:moveTo>
                  <a:pt x="306" y="403"/>
                </a:moveTo>
                <a:cubicBezTo>
                  <a:pt x="305" y="399"/>
                  <a:pt x="304" y="396"/>
                  <a:pt x="301" y="394"/>
                </a:cubicBezTo>
                <a:cubicBezTo>
                  <a:pt x="515" y="234"/>
                  <a:pt x="515" y="234"/>
                  <a:pt x="515" y="234"/>
                </a:cubicBezTo>
                <a:cubicBezTo>
                  <a:pt x="518" y="237"/>
                  <a:pt x="521" y="238"/>
                  <a:pt x="525" y="238"/>
                </a:cubicBezTo>
                <a:cubicBezTo>
                  <a:pt x="529" y="238"/>
                  <a:pt x="533" y="236"/>
                  <a:pt x="535" y="233"/>
                </a:cubicBezTo>
                <a:cubicBezTo>
                  <a:pt x="588" y="276"/>
                  <a:pt x="588" y="276"/>
                  <a:pt x="588" y="276"/>
                </a:cubicBezTo>
                <a:cubicBezTo>
                  <a:pt x="587" y="278"/>
                  <a:pt x="587" y="280"/>
                  <a:pt x="587" y="282"/>
                </a:cubicBezTo>
                <a:cubicBezTo>
                  <a:pt x="587" y="290"/>
                  <a:pt x="594" y="297"/>
                  <a:pt x="602" y="297"/>
                </a:cubicBezTo>
                <a:cubicBezTo>
                  <a:pt x="606" y="297"/>
                  <a:pt x="609" y="296"/>
                  <a:pt x="611" y="294"/>
                </a:cubicBezTo>
                <a:cubicBezTo>
                  <a:pt x="759" y="411"/>
                  <a:pt x="759" y="411"/>
                  <a:pt x="759" y="411"/>
                </a:cubicBezTo>
                <a:cubicBezTo>
                  <a:pt x="758" y="413"/>
                  <a:pt x="758" y="414"/>
                  <a:pt x="757" y="416"/>
                </a:cubicBezTo>
                <a:lnTo>
                  <a:pt x="306" y="403"/>
                </a:lnTo>
                <a:close/>
                <a:moveTo>
                  <a:pt x="238" y="253"/>
                </a:moveTo>
                <a:cubicBezTo>
                  <a:pt x="510" y="227"/>
                  <a:pt x="510" y="227"/>
                  <a:pt x="510" y="227"/>
                </a:cubicBezTo>
                <a:cubicBezTo>
                  <a:pt x="510" y="228"/>
                  <a:pt x="511" y="229"/>
                  <a:pt x="512" y="231"/>
                </a:cubicBezTo>
                <a:cubicBezTo>
                  <a:pt x="297" y="391"/>
                  <a:pt x="297" y="391"/>
                  <a:pt x="297" y="391"/>
                </a:cubicBezTo>
                <a:cubicBezTo>
                  <a:pt x="295" y="390"/>
                  <a:pt x="293" y="390"/>
                  <a:pt x="291" y="390"/>
                </a:cubicBezTo>
                <a:cubicBezTo>
                  <a:pt x="289" y="390"/>
                  <a:pt x="287" y="390"/>
                  <a:pt x="285" y="391"/>
                </a:cubicBezTo>
                <a:cubicBezTo>
                  <a:pt x="225" y="267"/>
                  <a:pt x="225" y="267"/>
                  <a:pt x="225" y="267"/>
                </a:cubicBezTo>
                <a:cubicBezTo>
                  <a:pt x="232" y="265"/>
                  <a:pt x="237" y="260"/>
                  <a:pt x="238" y="253"/>
                </a:cubicBezTo>
                <a:close/>
                <a:moveTo>
                  <a:pt x="328" y="56"/>
                </a:moveTo>
                <a:cubicBezTo>
                  <a:pt x="621" y="94"/>
                  <a:pt x="621" y="94"/>
                  <a:pt x="621" y="94"/>
                </a:cubicBezTo>
                <a:cubicBezTo>
                  <a:pt x="621" y="97"/>
                  <a:pt x="621" y="100"/>
                  <a:pt x="623" y="102"/>
                </a:cubicBezTo>
                <a:cubicBezTo>
                  <a:pt x="534" y="211"/>
                  <a:pt x="534" y="211"/>
                  <a:pt x="534" y="211"/>
                </a:cubicBezTo>
                <a:cubicBezTo>
                  <a:pt x="531" y="209"/>
                  <a:pt x="528" y="208"/>
                  <a:pt x="525" y="208"/>
                </a:cubicBezTo>
                <a:cubicBezTo>
                  <a:pt x="521" y="208"/>
                  <a:pt x="518" y="209"/>
                  <a:pt x="515" y="211"/>
                </a:cubicBezTo>
                <a:cubicBezTo>
                  <a:pt x="326" y="61"/>
                  <a:pt x="326" y="61"/>
                  <a:pt x="326" y="61"/>
                </a:cubicBezTo>
                <a:cubicBezTo>
                  <a:pt x="327" y="59"/>
                  <a:pt x="328" y="58"/>
                  <a:pt x="328" y="56"/>
                </a:cubicBezTo>
                <a:close/>
                <a:moveTo>
                  <a:pt x="1204" y="168"/>
                </a:moveTo>
                <a:cubicBezTo>
                  <a:pt x="1210" y="168"/>
                  <a:pt x="1215" y="164"/>
                  <a:pt x="1218" y="159"/>
                </a:cubicBezTo>
                <a:cubicBezTo>
                  <a:pt x="1468" y="223"/>
                  <a:pt x="1468" y="223"/>
                  <a:pt x="1468" y="223"/>
                </a:cubicBezTo>
                <a:cubicBezTo>
                  <a:pt x="1030" y="250"/>
                  <a:pt x="1030" y="250"/>
                  <a:pt x="1030" y="250"/>
                </a:cubicBezTo>
                <a:cubicBezTo>
                  <a:pt x="1030" y="250"/>
                  <a:pt x="1030" y="249"/>
                  <a:pt x="1030" y="249"/>
                </a:cubicBezTo>
                <a:cubicBezTo>
                  <a:pt x="1190" y="159"/>
                  <a:pt x="1190" y="159"/>
                  <a:pt x="1190" y="159"/>
                </a:cubicBezTo>
                <a:cubicBezTo>
                  <a:pt x="1192" y="164"/>
                  <a:pt x="1198" y="168"/>
                  <a:pt x="1204" y="168"/>
                </a:cubicBezTo>
                <a:close/>
                <a:moveTo>
                  <a:pt x="1659" y="56"/>
                </a:moveTo>
                <a:cubicBezTo>
                  <a:pt x="1664" y="311"/>
                  <a:pt x="1664" y="311"/>
                  <a:pt x="1664" y="311"/>
                </a:cubicBezTo>
                <a:cubicBezTo>
                  <a:pt x="1660" y="312"/>
                  <a:pt x="1657" y="314"/>
                  <a:pt x="1655" y="317"/>
                </a:cubicBezTo>
                <a:cubicBezTo>
                  <a:pt x="1498" y="229"/>
                  <a:pt x="1498" y="229"/>
                  <a:pt x="1498" y="229"/>
                </a:cubicBezTo>
                <a:cubicBezTo>
                  <a:pt x="1499" y="228"/>
                  <a:pt x="1499" y="226"/>
                  <a:pt x="1499" y="224"/>
                </a:cubicBezTo>
                <a:cubicBezTo>
                  <a:pt x="1499" y="221"/>
                  <a:pt x="1498" y="218"/>
                  <a:pt x="1496" y="215"/>
                </a:cubicBezTo>
                <a:cubicBezTo>
                  <a:pt x="1652" y="53"/>
                  <a:pt x="1652" y="53"/>
                  <a:pt x="1652" y="53"/>
                </a:cubicBezTo>
                <a:cubicBezTo>
                  <a:pt x="1654" y="55"/>
                  <a:pt x="1657" y="56"/>
                  <a:pt x="1659" y="56"/>
                </a:cubicBezTo>
                <a:close/>
                <a:moveTo>
                  <a:pt x="1851" y="203"/>
                </a:moveTo>
                <a:cubicBezTo>
                  <a:pt x="1852" y="208"/>
                  <a:pt x="1856" y="211"/>
                  <a:pt x="1860" y="213"/>
                </a:cubicBezTo>
                <a:cubicBezTo>
                  <a:pt x="1857" y="435"/>
                  <a:pt x="1857" y="435"/>
                  <a:pt x="1857" y="435"/>
                </a:cubicBezTo>
                <a:cubicBezTo>
                  <a:pt x="1856" y="436"/>
                  <a:pt x="1854" y="437"/>
                  <a:pt x="1853" y="438"/>
                </a:cubicBezTo>
                <a:cubicBezTo>
                  <a:pt x="1680" y="332"/>
                  <a:pt x="1680" y="332"/>
                  <a:pt x="1680" y="332"/>
                </a:cubicBezTo>
                <a:cubicBezTo>
                  <a:pt x="1681" y="330"/>
                  <a:pt x="1682" y="328"/>
                  <a:pt x="1682" y="326"/>
                </a:cubicBezTo>
                <a:cubicBezTo>
                  <a:pt x="1682" y="324"/>
                  <a:pt x="1681" y="322"/>
                  <a:pt x="1680" y="320"/>
                </a:cubicBezTo>
                <a:lnTo>
                  <a:pt x="1851" y="203"/>
                </a:lnTo>
                <a:close/>
                <a:moveTo>
                  <a:pt x="1835" y="1108"/>
                </a:moveTo>
                <a:cubicBezTo>
                  <a:pt x="1835" y="1108"/>
                  <a:pt x="1835" y="1107"/>
                  <a:pt x="1835" y="1107"/>
                </a:cubicBezTo>
                <a:cubicBezTo>
                  <a:pt x="1835" y="1104"/>
                  <a:pt x="1834" y="1101"/>
                  <a:pt x="1833" y="1099"/>
                </a:cubicBezTo>
                <a:cubicBezTo>
                  <a:pt x="1973" y="899"/>
                  <a:pt x="1973" y="899"/>
                  <a:pt x="1973" y="899"/>
                </a:cubicBezTo>
                <a:cubicBezTo>
                  <a:pt x="1975" y="900"/>
                  <a:pt x="1977" y="900"/>
                  <a:pt x="1978" y="900"/>
                </a:cubicBezTo>
                <a:cubicBezTo>
                  <a:pt x="1979" y="900"/>
                  <a:pt x="1980" y="900"/>
                  <a:pt x="1981" y="900"/>
                </a:cubicBezTo>
                <a:cubicBezTo>
                  <a:pt x="2027" y="1065"/>
                  <a:pt x="2027" y="1065"/>
                  <a:pt x="2027" y="1065"/>
                </a:cubicBezTo>
                <a:cubicBezTo>
                  <a:pt x="2021" y="1067"/>
                  <a:pt x="2018" y="1072"/>
                  <a:pt x="2018" y="1078"/>
                </a:cubicBezTo>
                <a:lnTo>
                  <a:pt x="1835" y="1108"/>
                </a:lnTo>
                <a:close/>
                <a:moveTo>
                  <a:pt x="1777" y="736"/>
                </a:moveTo>
                <a:cubicBezTo>
                  <a:pt x="1907" y="661"/>
                  <a:pt x="1907" y="661"/>
                  <a:pt x="1907" y="661"/>
                </a:cubicBezTo>
                <a:cubicBezTo>
                  <a:pt x="1909" y="664"/>
                  <a:pt x="1913" y="666"/>
                  <a:pt x="1916" y="666"/>
                </a:cubicBezTo>
                <a:cubicBezTo>
                  <a:pt x="1973" y="871"/>
                  <a:pt x="1973" y="871"/>
                  <a:pt x="1973" y="871"/>
                </a:cubicBezTo>
                <a:cubicBezTo>
                  <a:pt x="1970" y="872"/>
                  <a:pt x="1968" y="873"/>
                  <a:pt x="1967" y="875"/>
                </a:cubicBezTo>
                <a:cubicBezTo>
                  <a:pt x="1780" y="750"/>
                  <a:pt x="1780" y="750"/>
                  <a:pt x="1780" y="750"/>
                </a:cubicBezTo>
                <a:cubicBezTo>
                  <a:pt x="1780" y="749"/>
                  <a:pt x="1781" y="747"/>
                  <a:pt x="1781" y="745"/>
                </a:cubicBezTo>
                <a:cubicBezTo>
                  <a:pt x="1781" y="741"/>
                  <a:pt x="1779" y="738"/>
                  <a:pt x="1777" y="736"/>
                </a:cubicBezTo>
                <a:close/>
                <a:moveTo>
                  <a:pt x="1449" y="468"/>
                </a:moveTo>
                <a:cubicBezTo>
                  <a:pt x="1655" y="336"/>
                  <a:pt x="1655" y="336"/>
                  <a:pt x="1655" y="336"/>
                </a:cubicBezTo>
                <a:cubicBezTo>
                  <a:pt x="1658" y="340"/>
                  <a:pt x="1662" y="342"/>
                  <a:pt x="1666" y="342"/>
                </a:cubicBezTo>
                <a:cubicBezTo>
                  <a:pt x="1669" y="342"/>
                  <a:pt x="1671" y="341"/>
                  <a:pt x="1674" y="340"/>
                </a:cubicBezTo>
                <a:cubicBezTo>
                  <a:pt x="1780" y="476"/>
                  <a:pt x="1780" y="476"/>
                  <a:pt x="1780" y="476"/>
                </a:cubicBezTo>
                <a:cubicBezTo>
                  <a:pt x="1776" y="479"/>
                  <a:pt x="1774" y="483"/>
                  <a:pt x="1774" y="488"/>
                </a:cubicBezTo>
                <a:cubicBezTo>
                  <a:pt x="1774" y="490"/>
                  <a:pt x="1774" y="491"/>
                  <a:pt x="1775" y="493"/>
                </a:cubicBezTo>
                <a:cubicBezTo>
                  <a:pt x="1713" y="526"/>
                  <a:pt x="1713" y="526"/>
                  <a:pt x="1713" y="526"/>
                </a:cubicBezTo>
                <a:cubicBezTo>
                  <a:pt x="1710" y="523"/>
                  <a:pt x="1706" y="520"/>
                  <a:pt x="1701" y="520"/>
                </a:cubicBezTo>
                <a:cubicBezTo>
                  <a:pt x="1695" y="520"/>
                  <a:pt x="1690" y="524"/>
                  <a:pt x="1687" y="530"/>
                </a:cubicBezTo>
                <a:cubicBezTo>
                  <a:pt x="1451" y="475"/>
                  <a:pt x="1451" y="475"/>
                  <a:pt x="1451" y="475"/>
                </a:cubicBezTo>
                <a:cubicBezTo>
                  <a:pt x="1451" y="475"/>
                  <a:pt x="1451" y="474"/>
                  <a:pt x="1451" y="474"/>
                </a:cubicBezTo>
                <a:cubicBezTo>
                  <a:pt x="1451" y="472"/>
                  <a:pt x="1450" y="470"/>
                  <a:pt x="1449" y="468"/>
                </a:cubicBezTo>
                <a:close/>
                <a:moveTo>
                  <a:pt x="1289" y="406"/>
                </a:moveTo>
                <a:cubicBezTo>
                  <a:pt x="1289" y="405"/>
                  <a:pt x="1289" y="404"/>
                  <a:pt x="1288" y="404"/>
                </a:cubicBezTo>
                <a:cubicBezTo>
                  <a:pt x="1475" y="236"/>
                  <a:pt x="1475" y="236"/>
                  <a:pt x="1475" y="236"/>
                </a:cubicBezTo>
                <a:cubicBezTo>
                  <a:pt x="1477" y="238"/>
                  <a:pt x="1481" y="239"/>
                  <a:pt x="1484" y="239"/>
                </a:cubicBezTo>
                <a:cubicBezTo>
                  <a:pt x="1489" y="239"/>
                  <a:pt x="1493" y="237"/>
                  <a:pt x="1496" y="233"/>
                </a:cubicBezTo>
                <a:cubicBezTo>
                  <a:pt x="1652" y="321"/>
                  <a:pt x="1652" y="321"/>
                  <a:pt x="1652" y="321"/>
                </a:cubicBezTo>
                <a:cubicBezTo>
                  <a:pt x="1652" y="323"/>
                  <a:pt x="1651" y="325"/>
                  <a:pt x="1651" y="326"/>
                </a:cubicBezTo>
                <a:cubicBezTo>
                  <a:pt x="1651" y="327"/>
                  <a:pt x="1651" y="327"/>
                  <a:pt x="1651" y="327"/>
                </a:cubicBezTo>
                <a:lnTo>
                  <a:pt x="1289" y="406"/>
                </a:lnTo>
                <a:close/>
                <a:moveTo>
                  <a:pt x="615" y="290"/>
                </a:moveTo>
                <a:cubicBezTo>
                  <a:pt x="616" y="288"/>
                  <a:pt x="617" y="285"/>
                  <a:pt x="617" y="282"/>
                </a:cubicBezTo>
                <a:cubicBezTo>
                  <a:pt x="617" y="282"/>
                  <a:pt x="617" y="281"/>
                  <a:pt x="617" y="281"/>
                </a:cubicBezTo>
                <a:cubicBezTo>
                  <a:pt x="784" y="270"/>
                  <a:pt x="784" y="270"/>
                  <a:pt x="784" y="270"/>
                </a:cubicBezTo>
                <a:cubicBezTo>
                  <a:pt x="784" y="271"/>
                  <a:pt x="784" y="272"/>
                  <a:pt x="784" y="272"/>
                </a:cubicBezTo>
                <a:cubicBezTo>
                  <a:pt x="784" y="279"/>
                  <a:pt x="788" y="284"/>
                  <a:pt x="793" y="287"/>
                </a:cubicBezTo>
                <a:cubicBezTo>
                  <a:pt x="772" y="403"/>
                  <a:pt x="772" y="403"/>
                  <a:pt x="772" y="403"/>
                </a:cubicBezTo>
                <a:cubicBezTo>
                  <a:pt x="772" y="403"/>
                  <a:pt x="772" y="403"/>
                  <a:pt x="772" y="403"/>
                </a:cubicBezTo>
                <a:cubicBezTo>
                  <a:pt x="768" y="403"/>
                  <a:pt x="765" y="405"/>
                  <a:pt x="762" y="407"/>
                </a:cubicBezTo>
                <a:lnTo>
                  <a:pt x="615" y="290"/>
                </a:lnTo>
                <a:close/>
                <a:moveTo>
                  <a:pt x="539" y="227"/>
                </a:moveTo>
                <a:cubicBezTo>
                  <a:pt x="1020" y="151"/>
                  <a:pt x="1020" y="151"/>
                  <a:pt x="1020" y="151"/>
                </a:cubicBezTo>
                <a:cubicBezTo>
                  <a:pt x="808" y="260"/>
                  <a:pt x="808" y="260"/>
                  <a:pt x="808" y="260"/>
                </a:cubicBezTo>
                <a:cubicBezTo>
                  <a:pt x="805" y="258"/>
                  <a:pt x="802" y="257"/>
                  <a:pt x="799" y="257"/>
                </a:cubicBezTo>
                <a:cubicBezTo>
                  <a:pt x="793" y="257"/>
                  <a:pt x="788" y="261"/>
                  <a:pt x="786" y="265"/>
                </a:cubicBezTo>
                <a:cubicBezTo>
                  <a:pt x="616" y="276"/>
                  <a:pt x="616" y="276"/>
                  <a:pt x="616" y="276"/>
                </a:cubicBezTo>
                <a:cubicBezTo>
                  <a:pt x="614" y="271"/>
                  <a:pt x="608" y="267"/>
                  <a:pt x="602" y="267"/>
                </a:cubicBezTo>
                <a:cubicBezTo>
                  <a:pt x="598" y="267"/>
                  <a:pt x="594" y="269"/>
                  <a:pt x="591" y="271"/>
                </a:cubicBezTo>
                <a:cubicBezTo>
                  <a:pt x="538" y="229"/>
                  <a:pt x="538" y="229"/>
                  <a:pt x="538" y="229"/>
                </a:cubicBezTo>
                <a:cubicBezTo>
                  <a:pt x="539" y="228"/>
                  <a:pt x="539" y="228"/>
                  <a:pt x="539" y="227"/>
                </a:cubicBezTo>
                <a:close/>
                <a:moveTo>
                  <a:pt x="777" y="404"/>
                </a:moveTo>
                <a:cubicBezTo>
                  <a:pt x="798" y="288"/>
                  <a:pt x="798" y="288"/>
                  <a:pt x="798" y="288"/>
                </a:cubicBezTo>
                <a:cubicBezTo>
                  <a:pt x="798" y="288"/>
                  <a:pt x="799" y="288"/>
                  <a:pt x="799" y="288"/>
                </a:cubicBezTo>
                <a:cubicBezTo>
                  <a:pt x="807" y="288"/>
                  <a:pt x="814" y="281"/>
                  <a:pt x="814" y="272"/>
                </a:cubicBezTo>
                <a:cubicBezTo>
                  <a:pt x="814" y="271"/>
                  <a:pt x="814" y="270"/>
                  <a:pt x="814" y="269"/>
                </a:cubicBezTo>
                <a:cubicBezTo>
                  <a:pt x="1001" y="257"/>
                  <a:pt x="1001" y="257"/>
                  <a:pt x="1001" y="257"/>
                </a:cubicBezTo>
                <a:cubicBezTo>
                  <a:pt x="1001" y="258"/>
                  <a:pt x="1001" y="259"/>
                  <a:pt x="1002" y="260"/>
                </a:cubicBezTo>
                <a:cubicBezTo>
                  <a:pt x="783" y="408"/>
                  <a:pt x="783" y="408"/>
                  <a:pt x="783" y="408"/>
                </a:cubicBezTo>
                <a:cubicBezTo>
                  <a:pt x="782" y="406"/>
                  <a:pt x="780" y="405"/>
                  <a:pt x="777" y="404"/>
                </a:cubicBezTo>
                <a:close/>
                <a:moveTo>
                  <a:pt x="1031" y="255"/>
                </a:moveTo>
                <a:cubicBezTo>
                  <a:pt x="1469" y="227"/>
                  <a:pt x="1469" y="227"/>
                  <a:pt x="1469" y="227"/>
                </a:cubicBezTo>
                <a:cubicBezTo>
                  <a:pt x="1470" y="229"/>
                  <a:pt x="1471" y="231"/>
                  <a:pt x="1471" y="232"/>
                </a:cubicBezTo>
                <a:cubicBezTo>
                  <a:pt x="1286" y="399"/>
                  <a:pt x="1286" y="399"/>
                  <a:pt x="1286" y="399"/>
                </a:cubicBezTo>
                <a:cubicBezTo>
                  <a:pt x="1283" y="396"/>
                  <a:pt x="1279" y="395"/>
                  <a:pt x="1275" y="395"/>
                </a:cubicBezTo>
                <a:cubicBezTo>
                  <a:pt x="1270" y="395"/>
                  <a:pt x="1265" y="397"/>
                  <a:pt x="1262" y="401"/>
                </a:cubicBezTo>
                <a:cubicBezTo>
                  <a:pt x="1029" y="261"/>
                  <a:pt x="1029" y="261"/>
                  <a:pt x="1029" y="261"/>
                </a:cubicBezTo>
                <a:cubicBezTo>
                  <a:pt x="1030" y="259"/>
                  <a:pt x="1031" y="257"/>
                  <a:pt x="1031" y="255"/>
                </a:cubicBezTo>
                <a:close/>
                <a:moveTo>
                  <a:pt x="1850" y="452"/>
                </a:moveTo>
                <a:cubicBezTo>
                  <a:pt x="1801" y="479"/>
                  <a:pt x="1801" y="479"/>
                  <a:pt x="1801" y="479"/>
                </a:cubicBezTo>
                <a:cubicBezTo>
                  <a:pt x="1798" y="475"/>
                  <a:pt x="1794" y="473"/>
                  <a:pt x="1789" y="473"/>
                </a:cubicBezTo>
                <a:cubicBezTo>
                  <a:pt x="1787" y="473"/>
                  <a:pt x="1785" y="473"/>
                  <a:pt x="1784" y="474"/>
                </a:cubicBezTo>
                <a:cubicBezTo>
                  <a:pt x="1677" y="337"/>
                  <a:pt x="1677" y="337"/>
                  <a:pt x="1677" y="337"/>
                </a:cubicBezTo>
                <a:cubicBezTo>
                  <a:pt x="1678" y="337"/>
                  <a:pt x="1678" y="336"/>
                  <a:pt x="1678" y="336"/>
                </a:cubicBezTo>
                <a:cubicBezTo>
                  <a:pt x="1851" y="443"/>
                  <a:pt x="1851" y="443"/>
                  <a:pt x="1851" y="443"/>
                </a:cubicBezTo>
                <a:cubicBezTo>
                  <a:pt x="1850" y="444"/>
                  <a:pt x="1850" y="446"/>
                  <a:pt x="1850" y="448"/>
                </a:cubicBezTo>
                <a:cubicBezTo>
                  <a:pt x="1850" y="449"/>
                  <a:pt x="1850" y="451"/>
                  <a:pt x="1850" y="452"/>
                </a:cubicBezTo>
                <a:close/>
                <a:moveTo>
                  <a:pt x="1716" y="530"/>
                </a:moveTo>
                <a:cubicBezTo>
                  <a:pt x="1777" y="497"/>
                  <a:pt x="1777" y="497"/>
                  <a:pt x="1777" y="497"/>
                </a:cubicBezTo>
                <a:cubicBezTo>
                  <a:pt x="1780" y="501"/>
                  <a:pt x="1784" y="503"/>
                  <a:pt x="1789" y="503"/>
                </a:cubicBezTo>
                <a:cubicBezTo>
                  <a:pt x="1792" y="503"/>
                  <a:pt x="1795" y="502"/>
                  <a:pt x="1798" y="500"/>
                </a:cubicBezTo>
                <a:cubicBezTo>
                  <a:pt x="1907" y="641"/>
                  <a:pt x="1907" y="641"/>
                  <a:pt x="1907" y="641"/>
                </a:cubicBezTo>
                <a:cubicBezTo>
                  <a:pt x="1907" y="641"/>
                  <a:pt x="1907" y="642"/>
                  <a:pt x="1906" y="642"/>
                </a:cubicBezTo>
                <a:cubicBezTo>
                  <a:pt x="1716" y="539"/>
                  <a:pt x="1716" y="539"/>
                  <a:pt x="1716" y="539"/>
                </a:cubicBezTo>
                <a:cubicBezTo>
                  <a:pt x="1716" y="538"/>
                  <a:pt x="1716" y="537"/>
                  <a:pt x="1716" y="535"/>
                </a:cubicBezTo>
                <a:cubicBezTo>
                  <a:pt x="1716" y="534"/>
                  <a:pt x="1716" y="532"/>
                  <a:pt x="1716" y="530"/>
                </a:cubicBezTo>
                <a:close/>
                <a:moveTo>
                  <a:pt x="1986" y="898"/>
                </a:moveTo>
                <a:cubicBezTo>
                  <a:pt x="1990" y="895"/>
                  <a:pt x="1993" y="891"/>
                  <a:pt x="1993" y="885"/>
                </a:cubicBezTo>
                <a:cubicBezTo>
                  <a:pt x="1993" y="879"/>
                  <a:pt x="1990" y="874"/>
                  <a:pt x="1985" y="871"/>
                </a:cubicBezTo>
                <a:cubicBezTo>
                  <a:pt x="2072" y="600"/>
                  <a:pt x="2072" y="600"/>
                  <a:pt x="2072" y="600"/>
                </a:cubicBezTo>
                <a:cubicBezTo>
                  <a:pt x="2031" y="1062"/>
                  <a:pt x="2031" y="1062"/>
                  <a:pt x="2031" y="1062"/>
                </a:cubicBezTo>
                <a:lnTo>
                  <a:pt x="1986" y="898"/>
                </a:lnTo>
                <a:close/>
                <a:moveTo>
                  <a:pt x="2069" y="592"/>
                </a:moveTo>
                <a:cubicBezTo>
                  <a:pt x="1980" y="870"/>
                  <a:pt x="1980" y="870"/>
                  <a:pt x="1980" y="870"/>
                </a:cubicBezTo>
                <a:cubicBezTo>
                  <a:pt x="1979" y="870"/>
                  <a:pt x="1979" y="870"/>
                  <a:pt x="1978" y="870"/>
                </a:cubicBezTo>
                <a:cubicBezTo>
                  <a:pt x="1978" y="870"/>
                  <a:pt x="1978" y="870"/>
                  <a:pt x="1978" y="870"/>
                </a:cubicBezTo>
                <a:cubicBezTo>
                  <a:pt x="1922" y="666"/>
                  <a:pt x="1922" y="666"/>
                  <a:pt x="1922" y="666"/>
                </a:cubicBezTo>
                <a:cubicBezTo>
                  <a:pt x="1928" y="665"/>
                  <a:pt x="1933" y="658"/>
                  <a:pt x="1933" y="651"/>
                </a:cubicBezTo>
                <a:cubicBezTo>
                  <a:pt x="1933" y="650"/>
                  <a:pt x="1933" y="649"/>
                  <a:pt x="1933" y="647"/>
                </a:cubicBezTo>
                <a:cubicBezTo>
                  <a:pt x="2064" y="587"/>
                  <a:pt x="2064" y="587"/>
                  <a:pt x="2064" y="587"/>
                </a:cubicBezTo>
                <a:cubicBezTo>
                  <a:pt x="2065" y="589"/>
                  <a:pt x="2067" y="591"/>
                  <a:pt x="2069" y="592"/>
                </a:cubicBezTo>
                <a:close/>
                <a:moveTo>
                  <a:pt x="1802" y="497"/>
                </a:moveTo>
                <a:cubicBezTo>
                  <a:pt x="1803" y="494"/>
                  <a:pt x="1804" y="491"/>
                  <a:pt x="1804" y="488"/>
                </a:cubicBezTo>
                <a:cubicBezTo>
                  <a:pt x="1804" y="486"/>
                  <a:pt x="1804" y="485"/>
                  <a:pt x="1803" y="483"/>
                </a:cubicBezTo>
                <a:cubicBezTo>
                  <a:pt x="1852" y="456"/>
                  <a:pt x="1852" y="456"/>
                  <a:pt x="1852" y="456"/>
                </a:cubicBezTo>
                <a:cubicBezTo>
                  <a:pt x="1854" y="459"/>
                  <a:pt x="1857" y="461"/>
                  <a:pt x="1860" y="462"/>
                </a:cubicBezTo>
                <a:cubicBezTo>
                  <a:pt x="1907" y="633"/>
                  <a:pt x="1907" y="633"/>
                  <a:pt x="1907" y="633"/>
                </a:cubicBezTo>
                <a:lnTo>
                  <a:pt x="1802" y="497"/>
                </a:lnTo>
                <a:close/>
                <a:moveTo>
                  <a:pt x="1016" y="239"/>
                </a:moveTo>
                <a:cubicBezTo>
                  <a:pt x="1008" y="239"/>
                  <a:pt x="1002" y="245"/>
                  <a:pt x="1001" y="252"/>
                </a:cubicBezTo>
                <a:cubicBezTo>
                  <a:pt x="812" y="264"/>
                  <a:pt x="812" y="264"/>
                  <a:pt x="812" y="264"/>
                </a:cubicBezTo>
                <a:cubicBezTo>
                  <a:pt x="1025" y="154"/>
                  <a:pt x="1025" y="154"/>
                  <a:pt x="1025" y="154"/>
                </a:cubicBezTo>
                <a:cubicBezTo>
                  <a:pt x="1027" y="157"/>
                  <a:pt x="1030" y="159"/>
                  <a:pt x="1033" y="160"/>
                </a:cubicBezTo>
                <a:cubicBezTo>
                  <a:pt x="1016" y="239"/>
                  <a:pt x="1016" y="239"/>
                  <a:pt x="1016" y="239"/>
                </a:cubicBezTo>
                <a:cubicBezTo>
                  <a:pt x="1016" y="239"/>
                  <a:pt x="1016" y="239"/>
                  <a:pt x="1016" y="239"/>
                </a:cubicBezTo>
                <a:close/>
                <a:moveTo>
                  <a:pt x="540" y="221"/>
                </a:moveTo>
                <a:cubicBezTo>
                  <a:pt x="539" y="219"/>
                  <a:pt x="539" y="217"/>
                  <a:pt x="537" y="214"/>
                </a:cubicBezTo>
                <a:cubicBezTo>
                  <a:pt x="626" y="106"/>
                  <a:pt x="626" y="106"/>
                  <a:pt x="626" y="106"/>
                </a:cubicBezTo>
                <a:cubicBezTo>
                  <a:pt x="629" y="108"/>
                  <a:pt x="632" y="109"/>
                  <a:pt x="636" y="109"/>
                </a:cubicBezTo>
                <a:cubicBezTo>
                  <a:pt x="643" y="109"/>
                  <a:pt x="649" y="105"/>
                  <a:pt x="650" y="98"/>
                </a:cubicBezTo>
                <a:cubicBezTo>
                  <a:pt x="1020" y="146"/>
                  <a:pt x="1020" y="146"/>
                  <a:pt x="1020" y="146"/>
                </a:cubicBezTo>
                <a:lnTo>
                  <a:pt x="540" y="221"/>
                </a:lnTo>
                <a:close/>
                <a:moveTo>
                  <a:pt x="786" y="412"/>
                </a:moveTo>
                <a:cubicBezTo>
                  <a:pt x="1005" y="264"/>
                  <a:pt x="1005" y="264"/>
                  <a:pt x="1005" y="264"/>
                </a:cubicBezTo>
                <a:cubicBezTo>
                  <a:pt x="1006" y="266"/>
                  <a:pt x="1007" y="267"/>
                  <a:pt x="1009" y="268"/>
                </a:cubicBezTo>
                <a:cubicBezTo>
                  <a:pt x="996" y="443"/>
                  <a:pt x="996" y="443"/>
                  <a:pt x="996" y="443"/>
                </a:cubicBezTo>
                <a:cubicBezTo>
                  <a:pt x="995" y="443"/>
                  <a:pt x="995" y="443"/>
                  <a:pt x="994" y="443"/>
                </a:cubicBezTo>
                <a:cubicBezTo>
                  <a:pt x="990" y="443"/>
                  <a:pt x="987" y="444"/>
                  <a:pt x="984" y="447"/>
                </a:cubicBezTo>
                <a:cubicBezTo>
                  <a:pt x="787" y="418"/>
                  <a:pt x="787" y="418"/>
                  <a:pt x="787" y="418"/>
                </a:cubicBezTo>
                <a:cubicBezTo>
                  <a:pt x="787" y="416"/>
                  <a:pt x="787" y="414"/>
                  <a:pt x="786" y="412"/>
                </a:cubicBezTo>
                <a:close/>
                <a:moveTo>
                  <a:pt x="1290" y="411"/>
                </a:moveTo>
                <a:cubicBezTo>
                  <a:pt x="1652" y="332"/>
                  <a:pt x="1652" y="332"/>
                  <a:pt x="1652" y="332"/>
                </a:cubicBezTo>
                <a:cubicBezTo>
                  <a:pt x="1652" y="332"/>
                  <a:pt x="1652" y="332"/>
                  <a:pt x="1652" y="332"/>
                </a:cubicBezTo>
                <a:cubicBezTo>
                  <a:pt x="1447" y="464"/>
                  <a:pt x="1447" y="464"/>
                  <a:pt x="1447" y="464"/>
                </a:cubicBezTo>
                <a:cubicBezTo>
                  <a:pt x="1444" y="461"/>
                  <a:pt x="1440" y="459"/>
                  <a:pt x="1436" y="459"/>
                </a:cubicBezTo>
                <a:cubicBezTo>
                  <a:pt x="1427" y="459"/>
                  <a:pt x="1420" y="466"/>
                  <a:pt x="1420" y="474"/>
                </a:cubicBezTo>
                <a:cubicBezTo>
                  <a:pt x="1420" y="481"/>
                  <a:pt x="1425" y="486"/>
                  <a:pt x="1430" y="488"/>
                </a:cubicBezTo>
                <a:cubicBezTo>
                  <a:pt x="1382" y="654"/>
                  <a:pt x="1382" y="654"/>
                  <a:pt x="1382" y="654"/>
                </a:cubicBezTo>
                <a:cubicBezTo>
                  <a:pt x="1380" y="654"/>
                  <a:pt x="1379" y="655"/>
                  <a:pt x="1377" y="656"/>
                </a:cubicBezTo>
                <a:cubicBezTo>
                  <a:pt x="1283" y="422"/>
                  <a:pt x="1283" y="422"/>
                  <a:pt x="1283" y="422"/>
                </a:cubicBezTo>
                <a:cubicBezTo>
                  <a:pt x="1287" y="420"/>
                  <a:pt x="1289" y="416"/>
                  <a:pt x="1290" y="411"/>
                </a:cubicBezTo>
                <a:close/>
                <a:moveTo>
                  <a:pt x="1387" y="654"/>
                </a:moveTo>
                <a:cubicBezTo>
                  <a:pt x="1435" y="489"/>
                  <a:pt x="1435" y="489"/>
                  <a:pt x="1435" y="489"/>
                </a:cubicBezTo>
                <a:cubicBezTo>
                  <a:pt x="1435" y="489"/>
                  <a:pt x="1435" y="489"/>
                  <a:pt x="1436" y="489"/>
                </a:cubicBezTo>
                <a:cubicBezTo>
                  <a:pt x="1442" y="489"/>
                  <a:pt x="1447" y="485"/>
                  <a:pt x="1450" y="480"/>
                </a:cubicBezTo>
                <a:cubicBezTo>
                  <a:pt x="1686" y="534"/>
                  <a:pt x="1686" y="534"/>
                  <a:pt x="1686" y="534"/>
                </a:cubicBezTo>
                <a:cubicBezTo>
                  <a:pt x="1686" y="535"/>
                  <a:pt x="1686" y="535"/>
                  <a:pt x="1686" y="535"/>
                </a:cubicBezTo>
                <a:cubicBezTo>
                  <a:pt x="1686" y="539"/>
                  <a:pt x="1687" y="542"/>
                  <a:pt x="1689" y="545"/>
                </a:cubicBezTo>
                <a:cubicBezTo>
                  <a:pt x="1397" y="659"/>
                  <a:pt x="1397" y="659"/>
                  <a:pt x="1397" y="659"/>
                </a:cubicBezTo>
                <a:cubicBezTo>
                  <a:pt x="1395" y="656"/>
                  <a:pt x="1391" y="654"/>
                  <a:pt x="1387" y="654"/>
                </a:cubicBezTo>
                <a:close/>
                <a:moveTo>
                  <a:pt x="1714" y="544"/>
                </a:moveTo>
                <a:cubicBezTo>
                  <a:pt x="1904" y="646"/>
                  <a:pt x="1904" y="646"/>
                  <a:pt x="1904" y="646"/>
                </a:cubicBezTo>
                <a:cubicBezTo>
                  <a:pt x="1903" y="648"/>
                  <a:pt x="1903" y="649"/>
                  <a:pt x="1903" y="651"/>
                </a:cubicBezTo>
                <a:cubicBezTo>
                  <a:pt x="1903" y="653"/>
                  <a:pt x="1904" y="655"/>
                  <a:pt x="1904" y="657"/>
                </a:cubicBezTo>
                <a:cubicBezTo>
                  <a:pt x="1774" y="732"/>
                  <a:pt x="1774" y="732"/>
                  <a:pt x="1774" y="732"/>
                </a:cubicBezTo>
                <a:cubicBezTo>
                  <a:pt x="1771" y="731"/>
                  <a:pt x="1768" y="730"/>
                  <a:pt x="1765" y="730"/>
                </a:cubicBezTo>
                <a:cubicBezTo>
                  <a:pt x="1765" y="730"/>
                  <a:pt x="1764" y="730"/>
                  <a:pt x="1763" y="730"/>
                </a:cubicBezTo>
                <a:cubicBezTo>
                  <a:pt x="1707" y="549"/>
                  <a:pt x="1707" y="549"/>
                  <a:pt x="1707" y="549"/>
                </a:cubicBezTo>
                <a:cubicBezTo>
                  <a:pt x="1710" y="548"/>
                  <a:pt x="1712" y="546"/>
                  <a:pt x="1714" y="544"/>
                </a:cubicBezTo>
                <a:close/>
                <a:moveTo>
                  <a:pt x="1777" y="755"/>
                </a:moveTo>
                <a:cubicBezTo>
                  <a:pt x="1964" y="880"/>
                  <a:pt x="1964" y="880"/>
                  <a:pt x="1964" y="880"/>
                </a:cubicBezTo>
                <a:cubicBezTo>
                  <a:pt x="1964" y="881"/>
                  <a:pt x="1963" y="883"/>
                  <a:pt x="1963" y="885"/>
                </a:cubicBezTo>
                <a:cubicBezTo>
                  <a:pt x="1963" y="890"/>
                  <a:pt x="1965" y="894"/>
                  <a:pt x="1969" y="897"/>
                </a:cubicBezTo>
                <a:cubicBezTo>
                  <a:pt x="1829" y="1095"/>
                  <a:pt x="1829" y="1095"/>
                  <a:pt x="1829" y="1095"/>
                </a:cubicBezTo>
                <a:cubicBezTo>
                  <a:pt x="1827" y="1093"/>
                  <a:pt x="1824" y="1092"/>
                  <a:pt x="1820" y="1092"/>
                </a:cubicBezTo>
                <a:cubicBezTo>
                  <a:pt x="1818" y="1092"/>
                  <a:pt x="1817" y="1092"/>
                  <a:pt x="1815" y="1093"/>
                </a:cubicBezTo>
                <a:cubicBezTo>
                  <a:pt x="1770" y="759"/>
                  <a:pt x="1770" y="759"/>
                  <a:pt x="1770" y="759"/>
                </a:cubicBezTo>
                <a:cubicBezTo>
                  <a:pt x="1773" y="759"/>
                  <a:pt x="1775" y="757"/>
                  <a:pt x="1777" y="755"/>
                </a:cubicBezTo>
                <a:close/>
                <a:moveTo>
                  <a:pt x="1956" y="1171"/>
                </a:moveTo>
                <a:cubicBezTo>
                  <a:pt x="1951" y="1171"/>
                  <a:pt x="1946" y="1174"/>
                  <a:pt x="1943" y="1179"/>
                </a:cubicBezTo>
                <a:cubicBezTo>
                  <a:pt x="1834" y="1113"/>
                  <a:pt x="1834" y="1113"/>
                  <a:pt x="1834" y="1113"/>
                </a:cubicBezTo>
                <a:cubicBezTo>
                  <a:pt x="1834" y="1113"/>
                  <a:pt x="1834" y="1113"/>
                  <a:pt x="1834" y="1113"/>
                </a:cubicBezTo>
                <a:cubicBezTo>
                  <a:pt x="2019" y="1083"/>
                  <a:pt x="2019" y="1083"/>
                  <a:pt x="2019" y="1083"/>
                </a:cubicBezTo>
                <a:cubicBezTo>
                  <a:pt x="2019" y="1085"/>
                  <a:pt x="2020" y="1087"/>
                  <a:pt x="2021" y="1088"/>
                </a:cubicBezTo>
                <a:cubicBezTo>
                  <a:pt x="1963" y="1172"/>
                  <a:pt x="1963" y="1172"/>
                  <a:pt x="1963" y="1172"/>
                </a:cubicBezTo>
                <a:cubicBezTo>
                  <a:pt x="1961" y="1171"/>
                  <a:pt x="1959" y="1171"/>
                  <a:pt x="1956" y="1171"/>
                </a:cubicBezTo>
                <a:close/>
                <a:moveTo>
                  <a:pt x="2062" y="582"/>
                </a:moveTo>
                <a:cubicBezTo>
                  <a:pt x="1931" y="643"/>
                  <a:pt x="1931" y="643"/>
                  <a:pt x="1931" y="643"/>
                </a:cubicBezTo>
                <a:cubicBezTo>
                  <a:pt x="1928" y="639"/>
                  <a:pt x="1923" y="636"/>
                  <a:pt x="1918" y="636"/>
                </a:cubicBezTo>
                <a:cubicBezTo>
                  <a:pt x="1917" y="636"/>
                  <a:pt x="1915" y="636"/>
                  <a:pt x="1913" y="637"/>
                </a:cubicBezTo>
                <a:cubicBezTo>
                  <a:pt x="1865" y="463"/>
                  <a:pt x="1865" y="463"/>
                  <a:pt x="1865" y="463"/>
                </a:cubicBezTo>
                <a:cubicBezTo>
                  <a:pt x="1870" y="463"/>
                  <a:pt x="1873" y="461"/>
                  <a:pt x="1876" y="458"/>
                </a:cubicBezTo>
                <a:cubicBezTo>
                  <a:pt x="1974" y="519"/>
                  <a:pt x="1974" y="519"/>
                  <a:pt x="1974" y="519"/>
                </a:cubicBezTo>
                <a:cubicBezTo>
                  <a:pt x="1974" y="520"/>
                  <a:pt x="1974" y="521"/>
                  <a:pt x="1974" y="522"/>
                </a:cubicBezTo>
                <a:cubicBezTo>
                  <a:pt x="1974" y="530"/>
                  <a:pt x="1981" y="537"/>
                  <a:pt x="1989" y="537"/>
                </a:cubicBezTo>
                <a:cubicBezTo>
                  <a:pt x="1993" y="537"/>
                  <a:pt x="1996" y="536"/>
                  <a:pt x="1999" y="533"/>
                </a:cubicBezTo>
                <a:cubicBezTo>
                  <a:pt x="2062" y="573"/>
                  <a:pt x="2062" y="573"/>
                  <a:pt x="2062" y="573"/>
                </a:cubicBezTo>
                <a:cubicBezTo>
                  <a:pt x="2061" y="574"/>
                  <a:pt x="2061" y="576"/>
                  <a:pt x="2061" y="578"/>
                </a:cubicBezTo>
                <a:cubicBezTo>
                  <a:pt x="2061" y="580"/>
                  <a:pt x="2061" y="581"/>
                  <a:pt x="2062" y="582"/>
                </a:cubicBezTo>
                <a:close/>
                <a:moveTo>
                  <a:pt x="2067" y="310"/>
                </a:moveTo>
                <a:cubicBezTo>
                  <a:pt x="1992" y="507"/>
                  <a:pt x="1992" y="507"/>
                  <a:pt x="1992" y="507"/>
                </a:cubicBezTo>
                <a:cubicBezTo>
                  <a:pt x="1991" y="507"/>
                  <a:pt x="1990" y="507"/>
                  <a:pt x="1989" y="507"/>
                </a:cubicBezTo>
                <a:cubicBezTo>
                  <a:pt x="1984" y="507"/>
                  <a:pt x="1979" y="510"/>
                  <a:pt x="1976" y="514"/>
                </a:cubicBezTo>
                <a:cubicBezTo>
                  <a:pt x="1879" y="454"/>
                  <a:pt x="1879" y="454"/>
                  <a:pt x="1879" y="454"/>
                </a:cubicBezTo>
                <a:cubicBezTo>
                  <a:pt x="1880" y="452"/>
                  <a:pt x="1880" y="450"/>
                  <a:pt x="1880" y="448"/>
                </a:cubicBezTo>
                <a:cubicBezTo>
                  <a:pt x="1880" y="445"/>
                  <a:pt x="1879" y="442"/>
                  <a:pt x="1878" y="440"/>
                </a:cubicBezTo>
                <a:cubicBezTo>
                  <a:pt x="2063" y="306"/>
                  <a:pt x="2063" y="306"/>
                  <a:pt x="2063" y="306"/>
                </a:cubicBezTo>
                <a:cubicBezTo>
                  <a:pt x="2064" y="308"/>
                  <a:pt x="2065" y="309"/>
                  <a:pt x="2067" y="310"/>
                </a:cubicBezTo>
                <a:close/>
                <a:moveTo>
                  <a:pt x="2064" y="58"/>
                </a:moveTo>
                <a:cubicBezTo>
                  <a:pt x="2066" y="60"/>
                  <a:pt x="2068" y="61"/>
                  <a:pt x="2071" y="62"/>
                </a:cubicBezTo>
                <a:cubicBezTo>
                  <a:pt x="1866" y="433"/>
                  <a:pt x="1866" y="433"/>
                  <a:pt x="1866" y="433"/>
                </a:cubicBezTo>
                <a:cubicBezTo>
                  <a:pt x="1866" y="433"/>
                  <a:pt x="1865" y="433"/>
                  <a:pt x="1865" y="433"/>
                </a:cubicBezTo>
                <a:cubicBezTo>
                  <a:pt x="1864" y="433"/>
                  <a:pt x="1863" y="433"/>
                  <a:pt x="1862" y="433"/>
                </a:cubicBezTo>
                <a:cubicBezTo>
                  <a:pt x="1865" y="214"/>
                  <a:pt x="1865" y="214"/>
                  <a:pt x="1865" y="214"/>
                </a:cubicBezTo>
                <a:cubicBezTo>
                  <a:pt x="1865" y="214"/>
                  <a:pt x="1865" y="214"/>
                  <a:pt x="1865" y="214"/>
                </a:cubicBezTo>
                <a:cubicBezTo>
                  <a:pt x="1873" y="214"/>
                  <a:pt x="1880" y="207"/>
                  <a:pt x="1880" y="199"/>
                </a:cubicBezTo>
                <a:cubicBezTo>
                  <a:pt x="1880" y="194"/>
                  <a:pt x="1878" y="190"/>
                  <a:pt x="1875" y="187"/>
                </a:cubicBezTo>
                <a:lnTo>
                  <a:pt x="2064" y="58"/>
                </a:lnTo>
                <a:close/>
                <a:moveTo>
                  <a:pt x="1853" y="189"/>
                </a:moveTo>
                <a:cubicBezTo>
                  <a:pt x="1851" y="191"/>
                  <a:pt x="1850" y="195"/>
                  <a:pt x="1850" y="198"/>
                </a:cubicBezTo>
                <a:cubicBezTo>
                  <a:pt x="1677" y="316"/>
                  <a:pt x="1677" y="316"/>
                  <a:pt x="1677" y="316"/>
                </a:cubicBezTo>
                <a:cubicBezTo>
                  <a:pt x="1675" y="314"/>
                  <a:pt x="1672" y="312"/>
                  <a:pt x="1669" y="311"/>
                </a:cubicBezTo>
                <a:cubicBezTo>
                  <a:pt x="1664" y="56"/>
                  <a:pt x="1664" y="56"/>
                  <a:pt x="1664" y="56"/>
                </a:cubicBezTo>
                <a:cubicBezTo>
                  <a:pt x="1668" y="56"/>
                  <a:pt x="1671" y="54"/>
                  <a:pt x="1673" y="52"/>
                </a:cubicBezTo>
                <a:lnTo>
                  <a:pt x="1853" y="189"/>
                </a:lnTo>
                <a:close/>
                <a:moveTo>
                  <a:pt x="1470" y="218"/>
                </a:moveTo>
                <a:cubicBezTo>
                  <a:pt x="1219" y="154"/>
                  <a:pt x="1219" y="154"/>
                  <a:pt x="1219" y="154"/>
                </a:cubicBezTo>
                <a:cubicBezTo>
                  <a:pt x="1219" y="154"/>
                  <a:pt x="1219" y="153"/>
                  <a:pt x="1219" y="153"/>
                </a:cubicBezTo>
                <a:cubicBezTo>
                  <a:pt x="1219" y="150"/>
                  <a:pt x="1218" y="147"/>
                  <a:pt x="1216" y="144"/>
                </a:cubicBezTo>
                <a:cubicBezTo>
                  <a:pt x="1370" y="58"/>
                  <a:pt x="1370" y="58"/>
                  <a:pt x="1370" y="58"/>
                </a:cubicBezTo>
                <a:cubicBezTo>
                  <a:pt x="1378" y="56"/>
                  <a:pt x="1378" y="56"/>
                  <a:pt x="1378" y="56"/>
                </a:cubicBezTo>
                <a:cubicBezTo>
                  <a:pt x="1380" y="63"/>
                  <a:pt x="1386" y="67"/>
                  <a:pt x="1393" y="67"/>
                </a:cubicBezTo>
                <a:cubicBezTo>
                  <a:pt x="1396" y="67"/>
                  <a:pt x="1399" y="66"/>
                  <a:pt x="1402" y="64"/>
                </a:cubicBezTo>
                <a:cubicBezTo>
                  <a:pt x="1475" y="212"/>
                  <a:pt x="1475" y="212"/>
                  <a:pt x="1475" y="212"/>
                </a:cubicBezTo>
                <a:cubicBezTo>
                  <a:pt x="1473" y="213"/>
                  <a:pt x="1471" y="216"/>
                  <a:pt x="1470" y="218"/>
                </a:cubicBezTo>
                <a:close/>
                <a:moveTo>
                  <a:pt x="1351" y="63"/>
                </a:moveTo>
                <a:cubicBezTo>
                  <a:pt x="1213" y="141"/>
                  <a:pt x="1213" y="141"/>
                  <a:pt x="1213" y="141"/>
                </a:cubicBezTo>
                <a:cubicBezTo>
                  <a:pt x="1210" y="139"/>
                  <a:pt x="1207" y="138"/>
                  <a:pt x="1204" y="138"/>
                </a:cubicBezTo>
                <a:cubicBezTo>
                  <a:pt x="1196" y="138"/>
                  <a:pt x="1189" y="145"/>
                  <a:pt x="1189" y="153"/>
                </a:cubicBezTo>
                <a:cubicBezTo>
                  <a:pt x="1189" y="153"/>
                  <a:pt x="1189" y="154"/>
                  <a:pt x="1189" y="154"/>
                </a:cubicBezTo>
                <a:cubicBezTo>
                  <a:pt x="1027" y="245"/>
                  <a:pt x="1027" y="245"/>
                  <a:pt x="1027" y="245"/>
                </a:cubicBezTo>
                <a:cubicBezTo>
                  <a:pt x="1026" y="242"/>
                  <a:pt x="1023" y="241"/>
                  <a:pt x="1020" y="240"/>
                </a:cubicBezTo>
                <a:cubicBezTo>
                  <a:pt x="1038" y="161"/>
                  <a:pt x="1038" y="161"/>
                  <a:pt x="1038" y="161"/>
                </a:cubicBezTo>
                <a:cubicBezTo>
                  <a:pt x="1046" y="160"/>
                  <a:pt x="1052" y="154"/>
                  <a:pt x="1052" y="146"/>
                </a:cubicBezTo>
                <a:cubicBezTo>
                  <a:pt x="1052" y="144"/>
                  <a:pt x="1052" y="142"/>
                  <a:pt x="1051" y="140"/>
                </a:cubicBezTo>
                <a:lnTo>
                  <a:pt x="1351" y="63"/>
                </a:lnTo>
                <a:close/>
                <a:moveTo>
                  <a:pt x="510" y="220"/>
                </a:moveTo>
                <a:cubicBezTo>
                  <a:pt x="510" y="221"/>
                  <a:pt x="510" y="221"/>
                  <a:pt x="510" y="222"/>
                </a:cubicBezTo>
                <a:cubicBezTo>
                  <a:pt x="237" y="248"/>
                  <a:pt x="237" y="248"/>
                  <a:pt x="237" y="248"/>
                </a:cubicBezTo>
                <a:cubicBezTo>
                  <a:pt x="235" y="241"/>
                  <a:pt x="229" y="237"/>
                  <a:pt x="223" y="237"/>
                </a:cubicBezTo>
                <a:cubicBezTo>
                  <a:pt x="219" y="237"/>
                  <a:pt x="215" y="238"/>
                  <a:pt x="213" y="240"/>
                </a:cubicBezTo>
                <a:cubicBezTo>
                  <a:pt x="119" y="45"/>
                  <a:pt x="119" y="45"/>
                  <a:pt x="119" y="45"/>
                </a:cubicBezTo>
                <a:lnTo>
                  <a:pt x="510" y="220"/>
                </a:lnTo>
                <a:close/>
                <a:moveTo>
                  <a:pt x="131" y="496"/>
                </a:moveTo>
                <a:cubicBezTo>
                  <a:pt x="131" y="495"/>
                  <a:pt x="131" y="495"/>
                  <a:pt x="131" y="495"/>
                </a:cubicBezTo>
                <a:cubicBezTo>
                  <a:pt x="131" y="493"/>
                  <a:pt x="131" y="492"/>
                  <a:pt x="130" y="490"/>
                </a:cubicBezTo>
                <a:cubicBezTo>
                  <a:pt x="278" y="412"/>
                  <a:pt x="278" y="412"/>
                  <a:pt x="278" y="412"/>
                </a:cubicBezTo>
                <a:cubicBezTo>
                  <a:pt x="280" y="417"/>
                  <a:pt x="285" y="420"/>
                  <a:pt x="291" y="420"/>
                </a:cubicBezTo>
                <a:cubicBezTo>
                  <a:pt x="294" y="420"/>
                  <a:pt x="297" y="419"/>
                  <a:pt x="299" y="418"/>
                </a:cubicBezTo>
                <a:cubicBezTo>
                  <a:pt x="388" y="580"/>
                  <a:pt x="388" y="580"/>
                  <a:pt x="388" y="580"/>
                </a:cubicBezTo>
                <a:cubicBezTo>
                  <a:pt x="386" y="582"/>
                  <a:pt x="385" y="583"/>
                  <a:pt x="384" y="585"/>
                </a:cubicBezTo>
                <a:lnTo>
                  <a:pt x="131" y="496"/>
                </a:lnTo>
                <a:close/>
                <a:moveTo>
                  <a:pt x="410" y="584"/>
                </a:moveTo>
                <a:cubicBezTo>
                  <a:pt x="407" y="580"/>
                  <a:pt x="402" y="577"/>
                  <a:pt x="397" y="577"/>
                </a:cubicBezTo>
                <a:cubicBezTo>
                  <a:pt x="395" y="577"/>
                  <a:pt x="394" y="577"/>
                  <a:pt x="392" y="578"/>
                </a:cubicBezTo>
                <a:cubicBezTo>
                  <a:pt x="303" y="414"/>
                  <a:pt x="303" y="414"/>
                  <a:pt x="303" y="414"/>
                </a:cubicBezTo>
                <a:cubicBezTo>
                  <a:pt x="304" y="412"/>
                  <a:pt x="305" y="410"/>
                  <a:pt x="306" y="408"/>
                </a:cubicBezTo>
                <a:cubicBezTo>
                  <a:pt x="757" y="421"/>
                  <a:pt x="757" y="421"/>
                  <a:pt x="757" y="421"/>
                </a:cubicBezTo>
                <a:cubicBezTo>
                  <a:pt x="757" y="421"/>
                  <a:pt x="757" y="422"/>
                  <a:pt x="758" y="423"/>
                </a:cubicBezTo>
                <a:lnTo>
                  <a:pt x="410" y="584"/>
                </a:lnTo>
                <a:close/>
                <a:moveTo>
                  <a:pt x="1008" y="463"/>
                </a:moveTo>
                <a:cubicBezTo>
                  <a:pt x="1009" y="462"/>
                  <a:pt x="1009" y="460"/>
                  <a:pt x="1009" y="458"/>
                </a:cubicBezTo>
                <a:cubicBezTo>
                  <a:pt x="1009" y="458"/>
                  <a:pt x="1009" y="458"/>
                  <a:pt x="1009" y="458"/>
                </a:cubicBezTo>
                <a:cubicBezTo>
                  <a:pt x="1260" y="415"/>
                  <a:pt x="1260" y="415"/>
                  <a:pt x="1260" y="415"/>
                </a:cubicBezTo>
                <a:cubicBezTo>
                  <a:pt x="1263" y="421"/>
                  <a:pt x="1268" y="425"/>
                  <a:pt x="1275" y="425"/>
                </a:cubicBezTo>
                <a:cubicBezTo>
                  <a:pt x="1276" y="425"/>
                  <a:pt x="1277" y="425"/>
                  <a:pt x="1278" y="424"/>
                </a:cubicBezTo>
                <a:cubicBezTo>
                  <a:pt x="1374" y="659"/>
                  <a:pt x="1374" y="659"/>
                  <a:pt x="1374" y="659"/>
                </a:cubicBezTo>
                <a:cubicBezTo>
                  <a:pt x="1372" y="661"/>
                  <a:pt x="1371" y="663"/>
                  <a:pt x="1371" y="666"/>
                </a:cubicBezTo>
                <a:lnTo>
                  <a:pt x="1008" y="463"/>
                </a:lnTo>
                <a:close/>
                <a:moveTo>
                  <a:pt x="1401" y="669"/>
                </a:moveTo>
                <a:cubicBezTo>
                  <a:pt x="1401" y="669"/>
                  <a:pt x="1401" y="669"/>
                  <a:pt x="1401" y="669"/>
                </a:cubicBezTo>
                <a:cubicBezTo>
                  <a:pt x="1401" y="667"/>
                  <a:pt x="1400" y="665"/>
                  <a:pt x="1400" y="664"/>
                </a:cubicBezTo>
                <a:cubicBezTo>
                  <a:pt x="1694" y="548"/>
                  <a:pt x="1694" y="548"/>
                  <a:pt x="1694" y="548"/>
                </a:cubicBezTo>
                <a:cubicBezTo>
                  <a:pt x="1696" y="550"/>
                  <a:pt x="1698" y="550"/>
                  <a:pt x="1701" y="550"/>
                </a:cubicBezTo>
                <a:cubicBezTo>
                  <a:pt x="1702" y="550"/>
                  <a:pt x="1702" y="550"/>
                  <a:pt x="1702" y="550"/>
                </a:cubicBezTo>
                <a:cubicBezTo>
                  <a:pt x="1759" y="732"/>
                  <a:pt x="1759" y="732"/>
                  <a:pt x="1759" y="732"/>
                </a:cubicBezTo>
                <a:cubicBezTo>
                  <a:pt x="1756" y="733"/>
                  <a:pt x="1754" y="735"/>
                  <a:pt x="1753" y="737"/>
                </a:cubicBezTo>
                <a:lnTo>
                  <a:pt x="1401" y="669"/>
                </a:lnTo>
                <a:close/>
                <a:moveTo>
                  <a:pt x="1550" y="903"/>
                </a:moveTo>
                <a:cubicBezTo>
                  <a:pt x="1755" y="756"/>
                  <a:pt x="1755" y="756"/>
                  <a:pt x="1755" y="756"/>
                </a:cubicBezTo>
                <a:cubicBezTo>
                  <a:pt x="1757" y="758"/>
                  <a:pt x="1759" y="759"/>
                  <a:pt x="1761" y="760"/>
                </a:cubicBezTo>
                <a:cubicBezTo>
                  <a:pt x="1730" y="1039"/>
                  <a:pt x="1730" y="1039"/>
                  <a:pt x="1730" y="1039"/>
                </a:cubicBezTo>
                <a:cubicBezTo>
                  <a:pt x="1726" y="1039"/>
                  <a:pt x="1723" y="1041"/>
                  <a:pt x="1720" y="1043"/>
                </a:cubicBezTo>
                <a:cubicBezTo>
                  <a:pt x="1555" y="922"/>
                  <a:pt x="1555" y="922"/>
                  <a:pt x="1555" y="922"/>
                </a:cubicBezTo>
                <a:cubicBezTo>
                  <a:pt x="1556" y="920"/>
                  <a:pt x="1557" y="918"/>
                  <a:pt x="1557" y="915"/>
                </a:cubicBezTo>
                <a:cubicBezTo>
                  <a:pt x="1557" y="910"/>
                  <a:pt x="1554" y="906"/>
                  <a:pt x="1550" y="903"/>
                </a:cubicBezTo>
                <a:close/>
                <a:moveTo>
                  <a:pt x="1745" y="1060"/>
                </a:moveTo>
                <a:cubicBezTo>
                  <a:pt x="1745" y="1058"/>
                  <a:pt x="1746" y="1056"/>
                  <a:pt x="1746" y="1054"/>
                </a:cubicBezTo>
                <a:cubicBezTo>
                  <a:pt x="1746" y="1047"/>
                  <a:pt x="1741" y="1041"/>
                  <a:pt x="1735" y="1040"/>
                </a:cubicBezTo>
                <a:cubicBezTo>
                  <a:pt x="1766" y="765"/>
                  <a:pt x="1766" y="765"/>
                  <a:pt x="1766" y="765"/>
                </a:cubicBezTo>
                <a:cubicBezTo>
                  <a:pt x="1811" y="1096"/>
                  <a:pt x="1811" y="1096"/>
                  <a:pt x="1811" y="1096"/>
                </a:cubicBezTo>
                <a:cubicBezTo>
                  <a:pt x="1810" y="1096"/>
                  <a:pt x="1809" y="1097"/>
                  <a:pt x="1808" y="1098"/>
                </a:cubicBezTo>
                <a:lnTo>
                  <a:pt x="1745" y="1060"/>
                </a:lnTo>
                <a:close/>
              </a:path>
            </a:pathLst>
          </a:custGeom>
          <a:solidFill>
            <a:schemeClr val="bg1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latin typeface="+mn-ea"/>
            </a:endParaRPr>
          </a:p>
        </p:txBody>
      </p:sp>
      <p:pic>
        <p:nvPicPr>
          <p:cNvPr id="2" name="Picture 1" descr="21272429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8960" y="2442210"/>
            <a:ext cx="2423795" cy="2423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3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自定义 7">
      <a:dk1>
        <a:srgbClr val="0A0A0A"/>
      </a:dk1>
      <a:lt1>
        <a:srgbClr val="FFFFFF"/>
      </a:lt1>
      <a:dk2>
        <a:srgbClr val="878787"/>
      </a:dk2>
      <a:lt2>
        <a:srgbClr val="D8D8D8"/>
      </a:lt2>
      <a:accent1>
        <a:srgbClr val="427FCC"/>
      </a:accent1>
      <a:accent2>
        <a:srgbClr val="294F7F"/>
      </a:accent2>
      <a:accent3>
        <a:srgbClr val="539FFF"/>
      </a:accent3>
      <a:accent4>
        <a:srgbClr val="9FCAFF"/>
      </a:accent4>
      <a:accent5>
        <a:srgbClr val="4E647F"/>
      </a:accent5>
      <a:accent6>
        <a:srgbClr val="00B0F0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771</Words>
  <Application>WPS Presentation</Application>
  <PresentationFormat>宽屏</PresentationFormat>
  <Paragraphs>87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DejaVu Sans</vt:lpstr>
      <vt:lpstr>微软雅黑</vt:lpstr>
      <vt:lpstr>Droid Sans Fallback</vt:lpstr>
      <vt:lpstr>微软雅黑</vt:lpstr>
      <vt:lpstr>宋体</vt:lpstr>
      <vt:lpstr>Arial Unicode MS</vt:lpstr>
      <vt:lpstr>Calibri</vt:lpstr>
      <vt:lpstr>MT Extra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suntopo</cp:lastModifiedBy>
  <cp:revision>895</cp:revision>
  <dcterms:created xsi:type="dcterms:W3CDTF">2021-05-16T03:35:53Z</dcterms:created>
  <dcterms:modified xsi:type="dcterms:W3CDTF">2021-05-16T03:35:53Z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