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4"/>
  </p:sldMasterIdLst>
  <p:notesMasterIdLst>
    <p:notesMasterId r:id="rId10"/>
  </p:notesMasterIdLst>
  <p:sldIdLst>
    <p:sldId id="2147483535" r:id="rId5"/>
    <p:sldId id="2147483539" r:id="rId6"/>
    <p:sldId id="2147483542" r:id="rId7"/>
    <p:sldId id="259" r:id="rId8"/>
    <p:sldId id="214748354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1126"/>
    <a:srgbClr val="000000"/>
    <a:srgbClr val="7C7C7C"/>
    <a:srgbClr val="B1B3B3"/>
    <a:srgbClr val="FBCA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381AC7-C73A-443E-BE6D-FC4F0B28256F}" v="2" dt="2025-07-28T18:27:19.6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BBA SAI SIVESH" userId="cf1b3691-6db8-4f6b-b739-1ca32440ec26" providerId="ADAL" clId="{C6381AC7-C73A-443E-BE6D-FC4F0B28256F}"/>
    <pc:docChg chg="modSld">
      <pc:chgData name="REBBA SAI SIVESH" userId="cf1b3691-6db8-4f6b-b739-1ca32440ec26" providerId="ADAL" clId="{C6381AC7-C73A-443E-BE6D-FC4F0B28256F}" dt="2025-07-28T18:27:46.705" v="7" actId="14100"/>
      <pc:docMkLst>
        <pc:docMk/>
      </pc:docMkLst>
      <pc:sldChg chg="addSp modSp mod">
        <pc:chgData name="REBBA SAI SIVESH" userId="cf1b3691-6db8-4f6b-b739-1ca32440ec26" providerId="ADAL" clId="{C6381AC7-C73A-443E-BE6D-FC4F0B28256F}" dt="2025-07-28T18:27:46.705" v="7" actId="14100"/>
        <pc:sldMkLst>
          <pc:docMk/>
          <pc:sldMk cId="0" sldId="259"/>
        </pc:sldMkLst>
        <pc:spChg chg="add mod">
          <ac:chgData name="REBBA SAI SIVESH" userId="cf1b3691-6db8-4f6b-b739-1ca32440ec26" providerId="ADAL" clId="{C6381AC7-C73A-443E-BE6D-FC4F0B28256F}" dt="2025-07-28T18:27:46.705" v="7" actId="14100"/>
          <ac:spMkLst>
            <pc:docMk/>
            <pc:sldMk cId="0" sldId="259"/>
            <ac:spMk id="5" creationId="{8CF034F5-7CAE-944C-BC97-80CEB791088E}"/>
          </ac:spMkLst>
        </pc:spChg>
      </pc:sldChg>
    </pc:docChg>
  </pc:docChgLst>
  <pc:docChgLst>
    <pc:chgData name="Raj, Anshu" userId="fdf3067c-42b4-484c-b735-f90232066b29" providerId="ADAL" clId="{35E06581-D5D8-4B13-878D-562C92A8AAF1}"/>
    <pc:docChg chg="undo custSel delSld modSld">
      <pc:chgData name="Raj, Anshu" userId="fdf3067c-42b4-484c-b735-f90232066b29" providerId="ADAL" clId="{35E06581-D5D8-4B13-878D-562C92A8AAF1}" dt="2025-07-22T09:11:40.789" v="5"/>
      <pc:docMkLst>
        <pc:docMk/>
      </pc:docMkLst>
      <pc:sldChg chg="del">
        <pc:chgData name="Raj, Anshu" userId="fdf3067c-42b4-484c-b735-f90232066b29" providerId="ADAL" clId="{35E06581-D5D8-4B13-878D-562C92A8AAF1}" dt="2025-07-22T09:11:40.789" v="5"/>
        <pc:sldMkLst>
          <pc:docMk/>
          <pc:sldMk cId="1958055936" sldId="299"/>
        </pc:sldMkLst>
      </pc:sldChg>
      <pc:sldChg chg="modSp mod">
        <pc:chgData name="Raj, Anshu" userId="fdf3067c-42b4-484c-b735-f90232066b29" providerId="ADAL" clId="{35E06581-D5D8-4B13-878D-562C92A8AAF1}" dt="2025-07-22T09:11:00.144" v="1" actId="1076"/>
        <pc:sldMkLst>
          <pc:docMk/>
          <pc:sldMk cId="1015998741" sldId="2147483535"/>
        </pc:sldMkLst>
      </pc:sldChg>
      <pc:sldChg chg="del">
        <pc:chgData name="Raj, Anshu" userId="fdf3067c-42b4-484c-b735-f90232066b29" providerId="ADAL" clId="{35E06581-D5D8-4B13-878D-562C92A8AAF1}" dt="2025-07-22T09:11:40.296" v="4"/>
        <pc:sldMkLst>
          <pc:docMk/>
          <pc:sldMk cId="729813942" sldId="2147483536"/>
        </pc:sldMkLst>
      </pc:sldChg>
      <pc:sldChg chg="del">
        <pc:chgData name="Raj, Anshu" userId="fdf3067c-42b4-484c-b735-f90232066b29" providerId="ADAL" clId="{35E06581-D5D8-4B13-878D-562C92A8AAF1}" dt="2025-07-22T09:11:23.502" v="3"/>
        <pc:sldMkLst>
          <pc:docMk/>
          <pc:sldMk cId="2831478897" sldId="214748353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BE508-D57D-4D56-BFA8-1626C5B44E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A2F978-E9EF-492F-BAA2-C145A547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908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3A09-0EB5-429E-B7D0-FB28A7726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74284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5A67E-59CF-DDF4-9423-2B36F446E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C2D26-9D41-8043-31FC-D3F3CC7503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EF5DC1-3C5A-6BC0-13C9-EA8B76A071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4D8FF2-9887-1E2F-6747-6CC4E1E35E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1EA857-442A-5A8B-57FA-D056FE33D3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3A09-0EB5-429E-B7D0-FB28A7726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92119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7658B-FA60-B6D4-BB38-C655E2742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5CE969-4491-B820-B9EE-183874CB53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FE4D8E-C0AC-8618-CBCA-20BB5D57E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39BC00-3E59-B021-2A46-5ACBECD32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EA8FA7-C1D3-A00B-FFEE-E665E1DE1D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3A09-0EB5-429E-B7D0-FB28A7726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18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356818-AD68-7C90-FBDD-14E9BF399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1A1F48-4B8A-2566-4111-A0506F7B75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92150" y="692150"/>
            <a:ext cx="5518150" cy="31035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9D552C-8AA1-FDD5-A33E-899DF71E5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6CDD7-CE54-A1CF-01C6-595422EEA2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EB1500-59D2-B108-E128-2C06BCCF7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6AF3A09-0EB5-429E-B7D0-FB28A7726D2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572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jpe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1D599661-F490-F269-19FE-BC94B968AE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3810" y="2586498"/>
            <a:ext cx="7761201" cy="13054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49D2D5C-5099-6840-9993-0DB5894D75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13810" y="2579326"/>
            <a:ext cx="7761201" cy="13134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EA3825-3564-6247-895B-B0B7ED3761B6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274189-EC72-6748-B5E6-F9DEE34AF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7C1420-F83A-4A2D-8C48-93168C8CE53B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137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1 column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CC1998-8757-C840-AADE-7B8BA99317B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3" name="Subhead1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5" name="Body">
            <a:extLst>
              <a:ext uri="{FF2B5EF4-FFF2-40B4-BE49-F238E27FC236}">
                <a16:creationId xmlns:a16="http://schemas.microsoft.com/office/drawing/2014/main" id="{0DE266AD-78E5-4D5A-B25C-844958695D7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5800" y="2008188"/>
            <a:ext cx="10829925" cy="3783012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/>
              <a:t>Main bullet. 22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3361616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1C86D5-FAD5-0C48-B07B-53F7036D5DF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0" spc="300"/>
            </a:lvl1pPr>
          </a:lstStyle>
          <a:p>
            <a:r>
              <a:rPr lang="en-US"/>
              <a:t>TITLE. 32 PT. BLACK. REGULAR. UPPERCASE. TWO LINES MAX.</a:t>
            </a:r>
          </a:p>
        </p:txBody>
      </p:sp>
      <p:sp>
        <p:nvSpPr>
          <p:cNvPr id="13" name="Body1">
            <a:extLst>
              <a:ext uri="{FF2B5EF4-FFF2-40B4-BE49-F238E27FC236}">
                <a16:creationId xmlns:a16="http://schemas.microsoft.com/office/drawing/2014/main" id="{62E3D089-68B7-4822-83BC-A3AB43C943B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5325" y="2259013"/>
            <a:ext cx="3417888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4" name="Subhead1">
            <a:extLst>
              <a:ext uri="{FF2B5EF4-FFF2-40B4-BE49-F238E27FC236}">
                <a16:creationId xmlns:a16="http://schemas.microsoft.com/office/drawing/2014/main" id="{F579EC20-F4D4-4102-932C-DDE7FC33EB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026404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416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054B65-0620-854F-BFAF-B71F0AF716D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6" name="Body2">
            <a:extLst>
              <a:ext uri="{FF2B5EF4-FFF2-40B4-BE49-F238E27FC236}">
                <a16:creationId xmlns:a16="http://schemas.microsoft.com/office/drawing/2014/main" id="{CE5A0B61-2E74-4DCF-A089-4B28CB5CEC6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48400" y="2041525"/>
            <a:ext cx="5267325" cy="37226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Body1">
            <a:extLst>
              <a:ext uri="{FF2B5EF4-FFF2-40B4-BE49-F238E27FC236}">
                <a16:creationId xmlns:a16="http://schemas.microsoft.com/office/drawing/2014/main" id="{8D572E75-F16E-465B-810F-8CDC10E16AAA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95325" y="2068513"/>
            <a:ext cx="5246688" cy="37226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ub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2" name="Subhead1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38239011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25C011-809B-F142-87DD-B50CF52804E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8" name="Body3">
            <a:extLst>
              <a:ext uri="{FF2B5EF4-FFF2-40B4-BE49-F238E27FC236}">
                <a16:creationId xmlns:a16="http://schemas.microsoft.com/office/drawing/2014/main" id="{A3D382C2-293B-4490-AE51-4E1CD94BA47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059738" y="2259013"/>
            <a:ext cx="3455987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6" name="Body2">
            <a:extLst>
              <a:ext uri="{FF2B5EF4-FFF2-40B4-BE49-F238E27FC236}">
                <a16:creationId xmlns:a16="http://schemas.microsoft.com/office/drawing/2014/main" id="{CB45F684-2379-4650-9BC3-F6532116FE5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364038" y="2259013"/>
            <a:ext cx="3446462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4" name="Body1">
            <a:extLst>
              <a:ext uri="{FF2B5EF4-FFF2-40B4-BE49-F238E27FC236}">
                <a16:creationId xmlns:a16="http://schemas.microsoft.com/office/drawing/2014/main" id="{506B5483-5F87-4B37-8B61-92E335D4AC6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5325" y="2259013"/>
            <a:ext cx="3417888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4"/>
            <a:endParaRPr lang="en-US"/>
          </a:p>
        </p:txBody>
      </p:sp>
      <p:sp>
        <p:nvSpPr>
          <p:cNvPr id="16" name="Subhead3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5" name="Subhead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4" name="Subhead1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4167633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FFE885-255A-DE4B-B7E6-9A98CEBD81F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312494"/>
            <a:ext cx="3429000" cy="1829708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312493"/>
            <a:ext cx="3429000" cy="1829709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 baseline="0"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312494"/>
            <a:ext cx="3429000" cy="1829708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 baseline="0"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REGULAR. UPPERCASE. TWO LINES MAX.</a:t>
            </a:r>
          </a:p>
        </p:txBody>
      </p:sp>
      <p:sp>
        <p:nvSpPr>
          <p:cNvPr id="15" name="Takeaway bar">
            <a:extLst>
              <a:ext uri="{FF2B5EF4-FFF2-40B4-BE49-F238E27FC236}">
                <a16:creationId xmlns:a16="http://schemas.microsoft.com/office/drawing/2014/main" id="{473C7BBC-8A21-4A44-B2F3-EFACF76871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16" name="Body3">
            <a:extLst>
              <a:ext uri="{FF2B5EF4-FFF2-40B4-BE49-F238E27FC236}">
                <a16:creationId xmlns:a16="http://schemas.microsoft.com/office/drawing/2014/main" id="{B8F3E842-5D73-4C37-B25F-F5A68959E20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041069" y="4022764"/>
            <a:ext cx="3455987" cy="1700240"/>
          </a:xfrm>
        </p:spPr>
        <p:txBody>
          <a:bodyPr/>
          <a:lstStyle>
            <a:lvl1pPr>
              <a:defRPr sz="1800"/>
            </a:lvl1pPr>
            <a:lvl5pPr marL="841248" indent="0">
              <a:buNone/>
              <a:defRPr/>
            </a:lvl5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Subhead3">
            <a:extLst>
              <a:ext uri="{FF2B5EF4-FFF2-40B4-BE49-F238E27FC236}">
                <a16:creationId xmlns:a16="http://schemas.microsoft.com/office/drawing/2014/main" id="{10F7AD7C-A7AC-4B6C-B516-7C8605B120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33145" y="333648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7" name="Body2">
            <a:extLst>
              <a:ext uri="{FF2B5EF4-FFF2-40B4-BE49-F238E27FC236}">
                <a16:creationId xmlns:a16="http://schemas.microsoft.com/office/drawing/2014/main" id="{782F5A16-B3C3-4474-8D84-8FFE53621B0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345369" y="4022764"/>
            <a:ext cx="3446462" cy="1700240"/>
          </a:xfrm>
        </p:spPr>
        <p:txBody>
          <a:bodyPr/>
          <a:lstStyle>
            <a:lvl1pPr>
              <a:defRPr sz="1800"/>
            </a:lvl1pPr>
            <a:lvl5pPr marL="841248" indent="0">
              <a:buNone/>
              <a:defRPr/>
            </a:lvl5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Subhead2">
            <a:extLst>
              <a:ext uri="{FF2B5EF4-FFF2-40B4-BE49-F238E27FC236}">
                <a16:creationId xmlns:a16="http://schemas.microsoft.com/office/drawing/2014/main" id="{AAE5DB7E-D84E-4D2F-860A-9C2F8150C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40969" y="333648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9" name="Body1">
            <a:extLst>
              <a:ext uri="{FF2B5EF4-FFF2-40B4-BE49-F238E27FC236}">
                <a16:creationId xmlns:a16="http://schemas.microsoft.com/office/drawing/2014/main" id="{F58EE0DE-BE84-4A9F-A349-A400BBD9007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76656" y="4022764"/>
            <a:ext cx="3417888" cy="1700240"/>
          </a:xfrm>
        </p:spPr>
        <p:txBody>
          <a:bodyPr/>
          <a:lstStyle>
            <a:lvl1pPr>
              <a:defRPr sz="1800"/>
            </a:lvl1pPr>
            <a:lvl5pPr marL="841248" indent="0">
              <a:buNone/>
              <a:defRPr/>
            </a:lvl5pPr>
          </a:lstStyle>
          <a:p>
            <a:pPr lvl="0"/>
            <a:r>
              <a:rPr lang="en-US"/>
              <a:t>Main bullet. 18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Subhead1">
            <a:extLst>
              <a:ext uri="{FF2B5EF4-FFF2-40B4-BE49-F238E27FC236}">
                <a16:creationId xmlns:a16="http://schemas.microsoft.com/office/drawing/2014/main" id="{FDB5A404-7DB4-4DC7-BC95-8CD6FF0A3B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6656" y="333648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064961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211ECA-3F10-BA4A-9903-326CCDC7326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2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2568"/>
            <a:ext cx="10820399" cy="273280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24" name="Body4">
            <a:extLst>
              <a:ext uri="{FF2B5EF4-FFF2-40B4-BE49-F238E27FC236}">
                <a16:creationId xmlns:a16="http://schemas.microsoft.com/office/drawing/2014/main" id="{EFBD0647-D555-4E72-BD0C-D7C31163DE48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285898" y="4082550"/>
            <a:ext cx="5257800" cy="145891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/>
              <a:t>Main bullet. 18 pt. black.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Subhead4"/>
          <p:cNvSpPr>
            <a:spLocks noGrp="1"/>
          </p:cNvSpPr>
          <p:nvPr>
            <p:ph type="body" sz="quarter" idx="27" hasCustomPrompt="1"/>
          </p:nvPr>
        </p:nvSpPr>
        <p:spPr>
          <a:xfrm>
            <a:off x="6292877" y="3723131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8" name="Body3">
            <a:extLst>
              <a:ext uri="{FF2B5EF4-FFF2-40B4-BE49-F238E27FC236}">
                <a16:creationId xmlns:a16="http://schemas.microsoft.com/office/drawing/2014/main" id="{79CF69DF-EFCD-41D8-9992-E41641193E44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710241" y="4078027"/>
            <a:ext cx="5240337" cy="14366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/>
              <a:t>Main bullet. 18 pt. black.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Sub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715878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6" name="Body2">
            <a:extLst>
              <a:ext uri="{FF2B5EF4-FFF2-40B4-BE49-F238E27FC236}">
                <a16:creationId xmlns:a16="http://schemas.microsoft.com/office/drawing/2014/main" id="{1C66D4F2-6ADE-445D-B545-81F44821A59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253163" y="1925638"/>
            <a:ext cx="5262562" cy="1422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841248" indent="0">
              <a:buNone/>
              <a:defRPr/>
            </a:lvl5pPr>
          </a:lstStyle>
          <a:p>
            <a:pPr lvl="0"/>
            <a:r>
              <a:rPr lang="en-US"/>
              <a:t>Main bullet. 18 pt. black.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Subhead2"/>
          <p:cNvSpPr>
            <a:spLocks noGrp="1"/>
          </p:cNvSpPr>
          <p:nvPr>
            <p:ph type="body" sz="quarter" idx="25" hasCustomPrompt="1"/>
          </p:nvPr>
        </p:nvSpPr>
        <p:spPr>
          <a:xfrm>
            <a:off x="6249401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4" name="Body1">
            <a:extLst>
              <a:ext uri="{FF2B5EF4-FFF2-40B4-BE49-F238E27FC236}">
                <a16:creationId xmlns:a16="http://schemas.microsoft.com/office/drawing/2014/main" id="{13618A41-9235-4A1A-90C9-9833408FBD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95325" y="1922463"/>
            <a:ext cx="5240338" cy="1425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841248" indent="0">
              <a:buNone/>
              <a:defRPr/>
            </a:lvl5pPr>
          </a:lstStyle>
          <a:p>
            <a:pPr lvl="0"/>
            <a:r>
              <a:rPr lang="en-US"/>
              <a:t>Main bullet. 18 pt. black.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Subhead1"/>
          <p:cNvSpPr>
            <a:spLocks noGrp="1"/>
          </p:cNvSpPr>
          <p:nvPr>
            <p:ph type="body" sz="quarter" idx="21" hasCustomPrompt="1"/>
          </p:nvPr>
        </p:nvSpPr>
        <p:spPr>
          <a:xfrm>
            <a:off x="69182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1869176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206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3200" b="0"/>
            </a:lvl1pPr>
          </a:lstStyle>
          <a:p>
            <a:r>
              <a:rPr lang="en-US"/>
              <a:t>Title. 32 pt. black. UPPER case. Two lines max.</a:t>
            </a:r>
          </a:p>
        </p:txBody>
      </p:sp>
      <p:sp>
        <p:nvSpPr>
          <p:cNvPr id="5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7B83AA-E296-8443-804F-04A7F4C116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994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usto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32019239-4DA4-372E-5B77-2EE36F31C68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5" y="5525651"/>
            <a:ext cx="3071203" cy="516564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6B38C-CF04-4F32-B219-4E6897BCEC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7730A198-60A6-4683-BC20-14E81E22C99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8377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RTX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1476000"/>
            <a:ext cx="10829543" cy="4315200"/>
          </a:xfrm>
          <a:noFill/>
        </p:spPr>
        <p:txBody>
          <a:bodyPr/>
          <a:lstStyle>
            <a:lvl1pPr marL="219451" indent="-21945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0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1" algn="l" defTabSz="914377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Main bullet. 28 pt. black.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5"/>
            <a:ext cx="531947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8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Bold. Sentence case. Two lines max.</a:t>
            </a:r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6" y="5912569"/>
            <a:ext cx="10820399" cy="273280"/>
          </a:xfrm>
          <a:solidFill>
            <a:schemeClr val="bg1">
              <a:lumMod val="65000"/>
            </a:schemeClr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68755945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TX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ody 1"/>
          <p:cNvSpPr>
            <a:spLocks noGrp="1"/>
          </p:cNvSpPr>
          <p:nvPr>
            <p:ph type="body" sz="quarter" idx="13" hasCustomPrompt="1"/>
          </p:nvPr>
        </p:nvSpPr>
        <p:spPr>
          <a:xfrm>
            <a:off x="696433" y="2251609"/>
            <a:ext cx="3418367" cy="3539591"/>
          </a:xfrm>
          <a:noFill/>
        </p:spPr>
        <p:txBody>
          <a:bodyPr/>
          <a:lstStyle>
            <a:lvl1pPr marL="219451" indent="-219451" algn="l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CE1126"/>
              </a:buClr>
              <a:buSzPct val="75000"/>
              <a:buFont typeface="Arial" panose="020B0604020202020204" pitchFamily="34" charset="0"/>
              <a:buChar char="•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indent="-21945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Main bullet. 18 pt. black.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insert photo</a:t>
            </a:r>
          </a:p>
        </p:txBody>
      </p:sp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18 pt. black. Bold. Sentence case.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46634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/>
              <a:t>Title. 32 pt. black. Bold. Sentence case. Two lines max.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12291689" y="2696946"/>
            <a:ext cx="2769174" cy="390878"/>
            <a:chOff x="12291689" y="2696946"/>
            <a:chExt cx="2769174" cy="390878"/>
          </a:xfrm>
        </p:grpSpPr>
        <p:sp>
          <p:nvSpPr>
            <p:cNvPr id="4" name="Isosceles Triangle 3"/>
            <p:cNvSpPr/>
            <p:nvPr userDrawn="1"/>
          </p:nvSpPr>
          <p:spPr>
            <a:xfrm rot="16200000" flipH="1">
              <a:off x="12187497" y="2801139"/>
              <a:ext cx="390877" cy="182494"/>
            </a:xfrm>
            <a:prstGeom prst="triangle">
              <a:avLst/>
            </a:prstGeom>
            <a:solidFill>
              <a:srgbClr val="F2F2F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FCCEF91-CDE1-7D4E-8E36-0C730E76DDDB}"/>
                </a:ext>
              </a:extLst>
            </p:cNvPr>
            <p:cNvSpPr txBox="1"/>
            <p:nvPr userDrawn="1"/>
          </p:nvSpPr>
          <p:spPr>
            <a:xfrm>
              <a:off x="12474182" y="2696946"/>
              <a:ext cx="2586681" cy="390876"/>
            </a:xfrm>
            <a:prstGeom prst="rect">
              <a:avLst/>
            </a:prstGeom>
            <a:solidFill>
              <a:srgbClr val="F2F2F2"/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111125" lvl="0" indent="-111125">
                <a:lnSpc>
                  <a:spcPct val="90000"/>
                </a:lnSpc>
                <a:spcBef>
                  <a:spcPts val="600"/>
                </a:spcBef>
                <a:buSzPct val="115000"/>
                <a:buFont typeface="Arial" panose="020B0604020202020204" pitchFamily="34" charset="0"/>
                <a:buChar char="•"/>
                <a:defRPr sz="800" b="0" baseline="0"/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>
                <a:spcBef>
                  <a:spcPts val="300"/>
                </a:spcBef>
              </a:pPr>
              <a:r>
                <a:rPr lang="en-US">
                  <a:solidFill>
                    <a:schemeClr val="tx1"/>
                  </a:solidFill>
                </a:rPr>
                <a:t>Click to insert photo</a:t>
              </a:r>
            </a:p>
            <a:p>
              <a:pPr lvl="0">
                <a:spcBef>
                  <a:spcPts val="300"/>
                </a:spcBef>
              </a:pPr>
              <a:r>
                <a:rPr lang="en-US">
                  <a:solidFill>
                    <a:schemeClr val="tx1"/>
                  </a:solidFill>
                </a:rPr>
                <a:t>Delete existing photo to select a new one.</a:t>
              </a:r>
            </a:p>
          </p:txBody>
        </p:sp>
      </p:grpSp>
      <p:sp>
        <p:nvSpPr>
          <p:cNvPr id="1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4466315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extLst>
    <p:ext uri="{DCECCB84-F9BA-43D5-87BE-67443E8EF086}">
      <p15:sldGuideLst xmlns:p15="http://schemas.microsoft.com/office/powerpoint/2012/main">
        <p15:guide id="1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0D6CF01-5CD5-A47A-7DB0-C41C7AD5A1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38" y="2569739"/>
            <a:ext cx="5404371" cy="908992"/>
          </a:xfrm>
          <a:prstGeom prst="rect">
            <a:avLst/>
          </a:prstGeom>
        </p:spPr>
      </p:pic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7290486" y="4235572"/>
            <a:ext cx="4215715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Name, Title, Function. 18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290486" y="2414671"/>
            <a:ext cx="4215715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3200" spc="300" baseline="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32 PT. BLACK. REGULAR. UPPERCASE.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53567C-9997-D34B-8327-05DCB0239D55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2505-B409-704A-AC88-1EFFAEA715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0B64CAF4-449E-4DF9-B990-C06E5C7A51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290486" y="5262727"/>
            <a:ext cx="2653615" cy="274298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5747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49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Boeing 7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8104645-C27E-79B1-8570-8C4374EB71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5" y="5525651"/>
            <a:ext cx="3071203" cy="516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544F40-B15B-9347-A626-CCC3B42174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63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7AB0E-0F4E-1947-B8B6-7C262AFC57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91D9C732-02B9-43DD-804C-67E9914A7B2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6238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Military JT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6C232D11-89F3-C7CF-CD42-B43535A337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5" y="5525651"/>
            <a:ext cx="3071203" cy="5165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F0772C-4F06-5740-8477-5DD44F33A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" y="0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38D9C-104A-C24D-AB2E-5EAAFDCF97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53246AEB-63B4-4B15-AC5A-81ADDDAD5BF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110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Bombardier Challe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983950C9-DC02-8F5B-7298-196A75F32E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5" y="5525651"/>
            <a:ext cx="3071203" cy="516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A8376E2-3CB4-9045-8931-A3609F0A15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" y="0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7C4F7-4602-644E-8974-9A2BD1FBE3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05875C39-33FA-4D75-B72E-4F508CA7E1F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37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UH-60 Blackhaw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08634006-8E6F-106C-0F4C-CF6268DE6D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5" y="5525651"/>
            <a:ext cx="3071203" cy="5165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6D93502-0A19-3C4D-8E40-85252E84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A6B71-801B-4548-95BF-EFDC7CD7317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F4F1C7AA-9F26-4054-A4F3-21ED1E379BD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77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Cover: Text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6F0D00C-4378-CECA-AAAE-8E161EDE3E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5" y="5525651"/>
            <a:ext cx="3071203" cy="516564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bg2"/>
          </a:solidFill>
        </p:spPr>
        <p:txBody>
          <a:bodyPr tIns="365760"/>
          <a:lstStyle>
            <a:lvl1pPr marL="285750" indent="0" algn="l">
              <a:buNone/>
              <a:tabLst>
                <a:tab pos="225425" algn="l"/>
              </a:tabLst>
              <a:defRPr lang="en-US" b="0" dirty="0"/>
            </a:lvl1pPr>
            <a:lvl2pPr marL="40005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/>
              <a:defRPr b="0">
                <a:solidFill>
                  <a:schemeClr val="tx1"/>
                </a:solidFill>
              </a:defRPr>
            </a:lvl2pPr>
          </a:lstStyle>
          <a:p>
            <a:pPr marL="285750" marR="0" lvl="0" indent="-28575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5000"/>
              <a:tabLst>
                <a:tab pos="225425" algn="l"/>
              </a:tabLst>
              <a:defRPr/>
            </a:pPr>
            <a:r>
              <a:rPr lang="en-US"/>
              <a:t>To add a new cover image to your presentation, use the following steps: 1 -  Select “Insert” in the top navigation ribbon and choose “Picture”/”Picture from File…”  2 – Locate the new image and choose “Insert”. To adjust how the image displays, use the “Crop” feature. 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Regular. Sentence case.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50E0E-E97D-0A43-A395-AC30E466A0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50007201-001E-44BC-B65E-D0A46B577A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684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llins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7730A70C-7117-2569-7EFD-71A7E4A883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68" y="6282751"/>
            <a:ext cx="1307035" cy="219837"/>
          </a:xfrm>
          <a:prstGeom prst="rect">
            <a:avLst/>
          </a:prstGeom>
        </p:spPr>
      </p:pic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694943" y="5387546"/>
            <a:ext cx="8980931" cy="380208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Subhead 16 pt. black. Sentence case.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07B205E-F640-7242-8F99-8DBCDE90BFA9}"/>
              </a:ext>
            </a:extLst>
          </p:cNvPr>
          <p:cNvSpPr/>
          <p:nvPr/>
        </p:nvSpPr>
        <p:spPr>
          <a:xfrm>
            <a:off x="358346" y="345295"/>
            <a:ext cx="11479427" cy="5598305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9050">
            <a:solidFill>
              <a:srgbClr val="CE1126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Section title">
            <a:extLst>
              <a:ext uri="{FF2B5EF4-FFF2-40B4-BE49-F238E27FC236}">
                <a16:creationId xmlns:a16="http://schemas.microsoft.com/office/drawing/2014/main" id="{FB96A9C0-602E-4E40-BB2F-1E0A929E9E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944" y="2854411"/>
            <a:ext cx="8980931" cy="2533135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4500" b="0" cap="all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/>
              <a:t>SECTION TITLE. 45 PT. BLACK. REGULAR. UPPERCASE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D75C1-9F8C-0245-BAA7-15A97DC4E1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749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lins Content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0EDAC1-8055-B14A-90F8-71A97F17FF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/>
              <a:t>Optional takeaway bar. White. Bold. 16 pt. Centered. Sentence case.</a:t>
            </a:r>
          </a:p>
        </p:txBody>
      </p:sp>
      <p:sp>
        <p:nvSpPr>
          <p:cNvPr id="4" name="Body">
            <a:extLst>
              <a:ext uri="{FF2B5EF4-FFF2-40B4-BE49-F238E27FC236}">
                <a16:creationId xmlns:a16="http://schemas.microsoft.com/office/drawing/2014/main" id="{D00119A4-DE1F-4380-90A7-FA0A9C7D458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85800" y="1476375"/>
            <a:ext cx="10829925" cy="37814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Main bullet. 22 pt. black. Regular. Sentence case.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0"/>
            </a:lvl1pPr>
          </a:lstStyle>
          <a:p>
            <a:r>
              <a:rPr lang="en-US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287445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C42828B8-3C31-6949-3DA0-F4B6F81DD492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39468" y="6282751"/>
            <a:ext cx="1307035" cy="219837"/>
          </a:xfrm>
          <a:prstGeom prst="rect">
            <a:avLst/>
          </a:prstGeom>
        </p:spPr>
      </p:pic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465711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92841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6676FC-D680-2646-8177-363F9684694B}"/>
              </a:ext>
            </a:extLst>
          </p:cNvPr>
          <p:cNvCxnSpPr>
            <a:cxnSpLocks/>
          </p:cNvCxnSpPr>
          <p:nvPr/>
        </p:nvCxnSpPr>
        <p:spPr>
          <a:xfrm>
            <a:off x="752528" y="27537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BE96872-F016-3945-917E-2289792C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293" y="6583702"/>
            <a:ext cx="10072498" cy="27429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>
                <a:cs typeface="DIN-Light"/>
              </a:rPr>
              <a:t>© 2024 Collins Aerospace.  | Collins Aerospace Proprietary.  | This document does not include any export controlled technical data.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FC5ED-8E49-43F4-AC11-0F643E32B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4762" y="5855050"/>
            <a:ext cx="1020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Copyright">
            <a:extLst>
              <a:ext uri="{FF2B5EF4-FFF2-40B4-BE49-F238E27FC236}">
                <a16:creationId xmlns:a16="http://schemas.microsoft.com/office/drawing/2014/main" id="{63AC8BC7-1E60-49AF-AB8C-E1A273601F1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63949" y="6956980"/>
            <a:ext cx="2264102" cy="92333"/>
          </a:xfrm>
          <a:prstGeom prst="rect">
            <a:avLst/>
          </a:prstGeom>
          <a:solidFill>
            <a:srgbClr val="E6E6E6"/>
          </a:solidFill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30188" indent="-2301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10000"/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indent="0" algn="ctr"/>
            <a:endParaRPr lang="en-US" sz="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1606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</p:sldLayoutIdLst>
  <p:hf hdr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0" kern="1200" cap="all" spc="3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288">
          <p15:clr>
            <a:srgbClr val="547EBF"/>
          </p15:clr>
        </p15:guide>
        <p15:guide id="16" orient="horz" pos="720">
          <p15:clr>
            <a:srgbClr val="547EBF"/>
          </p15:clr>
        </p15:guide>
        <p15:guide id="17" orient="horz" pos="480">
          <p15:clr>
            <a:srgbClr val="547EBF"/>
          </p15:clr>
        </p15:guide>
        <p15:guide id="18" orient="horz" pos="984">
          <p15:clr>
            <a:srgbClr val="F26B43"/>
          </p15:clr>
        </p15:guide>
        <p15:guide id="19" orient="horz" pos="3648">
          <p15:clr>
            <a:srgbClr val="F26B43"/>
          </p15:clr>
        </p15:guide>
        <p15:guide id="20" pos="432">
          <p15:clr>
            <a:srgbClr val="A4A3A4"/>
          </p15:clr>
        </p15:guide>
        <p15:guide id="21" pos="7248">
          <p15:clr>
            <a:srgbClr val="A4A3A4"/>
          </p15:clr>
        </p15:guide>
        <p15:guide id="22" pos="1416">
          <p15:clr>
            <a:srgbClr val="A4A3A4"/>
          </p15:clr>
        </p15:guide>
        <p15:guide id="23" pos="1608">
          <p15:clr>
            <a:srgbClr val="A4A3A4"/>
          </p15:clr>
        </p15:guide>
        <p15:guide id="24" pos="2592">
          <p15:clr>
            <a:srgbClr val="A4A3A4"/>
          </p15:clr>
        </p15:guide>
        <p15:guide id="25" pos="2760">
          <p15:clr>
            <a:srgbClr val="A4A3A4"/>
          </p15:clr>
        </p15:guide>
        <p15:guide id="26" pos="3744">
          <p15:clr>
            <a:srgbClr val="A4A3A4"/>
          </p15:clr>
        </p15:guide>
        <p15:guide id="27" pos="3936">
          <p15:clr>
            <a:srgbClr val="A4A3A4"/>
          </p15:clr>
        </p15:guide>
        <p15:guide id="28" pos="4920">
          <p15:clr>
            <a:srgbClr val="A4A3A4"/>
          </p15:clr>
        </p15:guide>
        <p15:guide id="29" pos="5088">
          <p15:clr>
            <a:srgbClr val="A4A3A4"/>
          </p15:clr>
        </p15:guide>
        <p15:guide id="30" pos="6072">
          <p15:clr>
            <a:srgbClr val="A4A3A4"/>
          </p15:clr>
        </p15:guide>
        <p15:guide id="31" pos="6264">
          <p15:clr>
            <a:srgbClr val="A4A3A4"/>
          </p15:clr>
        </p15:guide>
        <p15:guide id="32" orient="horz" pos="3888">
          <p15:clr>
            <a:srgbClr val="547EBF"/>
          </p15:clr>
        </p15:guide>
        <p15:guide id="33" orient="horz" pos="1296">
          <p15:clr>
            <a:srgbClr val="547EBF"/>
          </p15:clr>
        </p15:guide>
        <p15:guide id="34" orient="horz" pos="2592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ebbasivesh/Bird-Deterrent-Medical-Delivery-Drone-for-Hilly-Terrains/blob/main/README.md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5">
            <a:extLst>
              <a:ext uri="{FF2B5EF4-FFF2-40B4-BE49-F238E27FC236}">
                <a16:creationId xmlns:a16="http://schemas.microsoft.com/office/drawing/2014/main" id="{BD5F0186-598D-568C-DD48-36AD7661C7B5}"/>
              </a:ext>
            </a:extLst>
          </p:cNvPr>
          <p:cNvSpPr txBox="1">
            <a:spLocks/>
          </p:cNvSpPr>
          <p:nvPr/>
        </p:nvSpPr>
        <p:spPr>
          <a:xfrm>
            <a:off x="85292" y="6583702"/>
            <a:ext cx="11159111" cy="2742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Collins Aerospace.  | Collins Aerospace Proprietary.  | This document does not include any export controlled technical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4B10D4-5527-2117-59D9-B5B1E8635AF6}"/>
              </a:ext>
            </a:extLst>
          </p:cNvPr>
          <p:cNvSpPr txBox="1"/>
          <p:nvPr/>
        </p:nvSpPr>
        <p:spPr>
          <a:xfrm>
            <a:off x="592645" y="550039"/>
            <a:ext cx="1115911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Statement: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Drone is being used to deliver medicines in a hilly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flight distance of 10 kms to destination. Unfortunately, the Drone is prone to attack by birds of prey such as Eagle, Crow etc. at around 5 kms from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algn="just"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system for Drone to deter the bird attacks and to safely traverse the remaining distance to destination to deliver the medicines. Cost of the system should not exceed Rs. 50000/- and weight of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deterrence system should not exceed 1.5 kg. 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algn="just"/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hilly area is prone to drizzles and wind gust.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998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1000"/>
            <a:lum/>
          </a:blip>
          <a:srcRect/>
          <a:stretch>
            <a:fillRect l="-4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FB018D-6CFF-43FE-1132-40C8CE58C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5">
            <a:extLst>
              <a:ext uri="{FF2B5EF4-FFF2-40B4-BE49-F238E27FC236}">
                <a16:creationId xmlns:a16="http://schemas.microsoft.com/office/drawing/2014/main" id="{172730B7-584D-2666-7A7A-6028E277A691}"/>
              </a:ext>
            </a:extLst>
          </p:cNvPr>
          <p:cNvSpPr txBox="1">
            <a:spLocks/>
          </p:cNvSpPr>
          <p:nvPr/>
        </p:nvSpPr>
        <p:spPr>
          <a:xfrm>
            <a:off x="85292" y="6583702"/>
            <a:ext cx="11159111" cy="2742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Collins Aerospace.  | Collins Aerospace Proprietary.  | This document does not include any export controlled technical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651648-1FE9-F559-2A37-B0901F9F398F}"/>
              </a:ext>
            </a:extLst>
          </p:cNvPr>
          <p:cNvSpPr txBox="1"/>
          <p:nvPr/>
        </p:nvSpPr>
        <p:spPr>
          <a:xfrm>
            <a:off x="592645" y="550039"/>
            <a:ext cx="11159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/>
              <a:t>Bird-Deterrent Medical Drone for Hilly Regions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88E72A-084B-3992-7C45-51B47292830E}"/>
              </a:ext>
            </a:extLst>
          </p:cNvPr>
          <p:cNvSpPr txBox="1"/>
          <p:nvPr/>
        </p:nvSpPr>
        <p:spPr>
          <a:xfrm>
            <a:off x="698224" y="1410564"/>
            <a:ext cx="61075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Problem Statement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31D421-2347-7686-3720-3F29437F67E6}"/>
              </a:ext>
            </a:extLst>
          </p:cNvPr>
          <p:cNvSpPr txBox="1"/>
          <p:nvPr/>
        </p:nvSpPr>
        <p:spPr>
          <a:xfrm>
            <a:off x="807556" y="1893327"/>
            <a:ext cx="73027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Mid-flight bird attacks pose a threat to UAVs during medical deliveries in hilly terrains.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Birds, especially territorial ones, cause mission failures, risking both the package and drone.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There’s a lack of lightweight, integrated deterrence solutions on existing medical drones.</a:t>
            </a:r>
          </a:p>
        </p:txBody>
      </p:sp>
    </p:spTree>
    <p:extLst>
      <p:ext uri="{BB962C8B-B14F-4D97-AF65-F5344CB8AC3E}">
        <p14:creationId xmlns:p14="http://schemas.microsoft.com/office/powerpoint/2010/main" val="11317072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1000"/>
            <a:lum/>
          </a:blip>
          <a:srcRect/>
          <a:stretch>
            <a:fillRect l="-4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F56297-2D40-BCED-3CA2-45C9B84B1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5">
            <a:extLst>
              <a:ext uri="{FF2B5EF4-FFF2-40B4-BE49-F238E27FC236}">
                <a16:creationId xmlns:a16="http://schemas.microsoft.com/office/drawing/2014/main" id="{2191C1D6-5DFD-0631-E24A-B3DB66578C85}"/>
              </a:ext>
            </a:extLst>
          </p:cNvPr>
          <p:cNvSpPr txBox="1">
            <a:spLocks/>
          </p:cNvSpPr>
          <p:nvPr/>
        </p:nvSpPr>
        <p:spPr>
          <a:xfrm>
            <a:off x="85292" y="6583702"/>
            <a:ext cx="11159111" cy="2742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Collins Aerospace.  | Collins Aerospace Proprietary.  | This document does not include any export controlled technical data.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2AF08-C807-4CFC-DBD8-2550B7808F58}"/>
              </a:ext>
            </a:extLst>
          </p:cNvPr>
          <p:cNvSpPr txBox="1"/>
          <p:nvPr/>
        </p:nvSpPr>
        <p:spPr>
          <a:xfrm>
            <a:off x="767743" y="560491"/>
            <a:ext cx="11159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000" b="1" dirty="0"/>
              <a:t>Proposed Solution</a:t>
            </a:r>
            <a:endParaRPr lang="en-US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 descr="A diagram of a visual measurement&#10;&#10;AI-generated content may be incorrect.">
            <a:extLst>
              <a:ext uri="{FF2B5EF4-FFF2-40B4-BE49-F238E27FC236}">
                <a16:creationId xmlns:a16="http://schemas.microsoft.com/office/drawing/2014/main" id="{7C06963D-3F2D-3E91-D2ED-F0337B0E55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brightnessContrast bright="-56000" contrast="-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1" y="1238865"/>
            <a:ext cx="11972576" cy="4788309"/>
          </a:xfrm>
          <a:prstGeom prst="rect">
            <a:avLst/>
          </a:prstGeom>
          <a:effectLst>
            <a:glow>
              <a:schemeClr val="accent1">
                <a:alpha val="65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2746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1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000" dirty="0"/>
              <a:t>H</a:t>
            </a:r>
            <a:r>
              <a:rPr sz="2000" dirty="0"/>
              <a:t>ow Our Design Stands Out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041850"/>
              </p:ext>
            </p:extLst>
          </p:nvPr>
        </p:nvGraphicFramePr>
        <p:xfrm>
          <a:off x="933856" y="1838527"/>
          <a:ext cx="932558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8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085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085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1352">
                <a:tc>
                  <a:txBody>
                    <a:bodyPr/>
                    <a:lstStyle/>
                    <a:p>
                      <a:r>
                        <a:rPr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Existing Medical Drones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Our Enhanced Design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352">
                <a:tc>
                  <a:txBody>
                    <a:bodyPr/>
                    <a:lstStyle/>
                    <a:p>
                      <a:r>
                        <a:rPr dirty="0"/>
                        <a:t>Bird Detection &amp; Deterrence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❌ Absent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Present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352">
                <a:tc>
                  <a:txBody>
                    <a:bodyPr/>
                    <a:lstStyle/>
                    <a:p>
                      <a:r>
                        <a:rPr dirty="0"/>
                        <a:t>Adapted for Hilly Terrain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⚠️ Partially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✅ Weatherproof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r>
                        <a:t>Lightweight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Within 1.5kg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7916">
                <a:tc>
                  <a:txBody>
                    <a:bodyPr/>
                    <a:lstStyle/>
                    <a:p>
                      <a:r>
                        <a:t>Affordable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⚠️ Costly Add-ons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✅ Under ₹50,000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CA5429-4313-66A2-C393-65B8E0FB7B09}"/>
              </a:ext>
            </a:extLst>
          </p:cNvPr>
          <p:cNvSpPr txBox="1"/>
          <p:nvPr/>
        </p:nvSpPr>
        <p:spPr>
          <a:xfrm>
            <a:off x="97277" y="6605080"/>
            <a:ext cx="1209472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Collins Aerospace.  | Collins Aerospace Proprietary.  | This document does not include any export controlled technical data.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CF034F5-7CAE-944C-BC97-80CEB791088E}"/>
              </a:ext>
            </a:extLst>
          </p:cNvPr>
          <p:cNvSpPr txBox="1"/>
          <p:nvPr/>
        </p:nvSpPr>
        <p:spPr>
          <a:xfrm>
            <a:off x="933855" y="4333268"/>
            <a:ext cx="9325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GitHub </a:t>
            </a:r>
            <a:r>
              <a:rPr lang="en-IN" dirty="0" err="1"/>
              <a:t>Link:</a:t>
            </a:r>
            <a:r>
              <a:rPr lang="en-IN" sz="1200" dirty="0" err="1">
                <a:hlinkClick r:id="rId3"/>
              </a:rPr>
              <a:t>https</a:t>
            </a:r>
            <a:r>
              <a:rPr lang="en-IN" sz="1200" dirty="0">
                <a:hlinkClick r:id="rId3"/>
              </a:rPr>
              <a:t>://github.com/rebbasivesh/Bird-Deterrent-Medical-Delivery-Drone-for-Hilly-Terrains/blob/main/README.md</a:t>
            </a:r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3000"/>
            <a:lum/>
          </a:blip>
          <a:srcRect/>
          <a:stretch>
            <a:fillRect l="-4000" r="-3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D87F3-5219-2DA6-9E85-3A57B425A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Footer Placeholder 5">
            <a:extLst>
              <a:ext uri="{FF2B5EF4-FFF2-40B4-BE49-F238E27FC236}">
                <a16:creationId xmlns:a16="http://schemas.microsoft.com/office/drawing/2014/main" id="{88BCFEA7-2BAB-7449-AA9B-07ABBDDDE69F}"/>
              </a:ext>
            </a:extLst>
          </p:cNvPr>
          <p:cNvSpPr txBox="1">
            <a:spLocks/>
          </p:cNvSpPr>
          <p:nvPr/>
        </p:nvSpPr>
        <p:spPr>
          <a:xfrm>
            <a:off x="85292" y="6583702"/>
            <a:ext cx="11159111" cy="27429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2025 Collins Aerospace.  | Collins Aerospace Proprietary.  | This document does not include any export controlled technical data.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E8C9FC-E70E-7EFC-BF68-8F911E5AC11A}"/>
              </a:ext>
            </a:extLst>
          </p:cNvPr>
          <p:cNvSpPr txBox="1"/>
          <p:nvPr/>
        </p:nvSpPr>
        <p:spPr>
          <a:xfrm>
            <a:off x="486383" y="1935804"/>
            <a:ext cx="6899342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7200" b="1" dirty="0">
                <a:latin typeface="Alasassy Caps" panose="020F0502020204030204" pitchFamily="2" charset="0"/>
              </a:rPr>
              <a:t>Thank You</a:t>
            </a:r>
          </a:p>
          <a:p>
            <a:r>
              <a:rPr lang="en-IN" sz="2000" b="1" dirty="0">
                <a:latin typeface="Alasassy Caps" panose="020F0502020204030204" pitchFamily="2" charset="0"/>
              </a:rPr>
              <a:t>REBBA SIVESH</a:t>
            </a:r>
          </a:p>
          <a:p>
            <a:r>
              <a:rPr lang="en-IN" sz="2000" b="1" dirty="0">
                <a:latin typeface="Alasassy Caps" panose="020F0502020204030204" pitchFamily="2" charset="0"/>
              </a:rPr>
              <a:t>ECE, KL UNIVERSITY</a:t>
            </a:r>
          </a:p>
          <a:p>
            <a:r>
              <a:rPr lang="en-IN" sz="2000" b="1" dirty="0">
                <a:latin typeface="Alasassy Caps" panose="020F0502020204030204" pitchFamily="2" charset="0"/>
              </a:rPr>
              <a:t>siveshsarma255@gmail.com</a:t>
            </a:r>
          </a:p>
        </p:txBody>
      </p:sp>
    </p:spTree>
    <p:extLst>
      <p:ext uri="{BB962C8B-B14F-4D97-AF65-F5344CB8AC3E}">
        <p14:creationId xmlns:p14="http://schemas.microsoft.com/office/powerpoint/2010/main" val="3278063381"/>
      </p:ext>
    </p:extLst>
  </p:cSld>
  <p:clrMapOvr>
    <a:masterClrMapping/>
  </p:clrMapOvr>
</p:sld>
</file>

<file path=ppt/theme/theme1.xml><?xml version="1.0" encoding="utf-8"?>
<a:theme xmlns:a="http://schemas.openxmlformats.org/drawingml/2006/main" name="1_Collins Masters: Content">
  <a:themeElements>
    <a:clrScheme name="Custom 1">
      <a:dk1>
        <a:srgbClr val="000000"/>
      </a:dk1>
      <a:lt1>
        <a:srgbClr val="FFFFFF"/>
      </a:lt1>
      <a:dk2>
        <a:srgbClr val="CE1126"/>
      </a:dk2>
      <a:lt2>
        <a:srgbClr val="D9D9D6"/>
      </a:lt2>
      <a:accent1>
        <a:srgbClr val="63666A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AA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TC_GAPR_Jan_2024" id="{06B973B5-3A62-4DD6-B42F-FDC0549F1D77}" vid="{3CFE47D4-B2D4-4390-B285-2DEA77D668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IOLATION xmlns="b332a2d5-aca1-424c-a11d-7292889dd9ce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852727297D934AB135E4731D24CA9C" ma:contentTypeVersion="15" ma:contentTypeDescription="Create a new document." ma:contentTypeScope="" ma:versionID="f907c4a0eafa568542d40616048091c8">
  <xsd:schema xmlns:xsd="http://www.w3.org/2001/XMLSchema" xmlns:xs="http://www.w3.org/2001/XMLSchema" xmlns:p="http://schemas.microsoft.com/office/2006/metadata/properties" xmlns:ns1="http://schemas.microsoft.com/sharepoint/v3" xmlns:ns2="b332a2d5-aca1-424c-a11d-7292889dd9ce" xmlns:ns3="6bf7fd2b-a57d-465a-b8cc-be1e0207045c" targetNamespace="http://schemas.microsoft.com/office/2006/metadata/properties" ma:root="true" ma:fieldsID="79796840b0f66299e1c7abfa71daf049" ns1:_="" ns2:_="" ns3:_="">
    <xsd:import namespace="http://schemas.microsoft.com/sharepoint/v3"/>
    <xsd:import namespace="b332a2d5-aca1-424c-a11d-7292889dd9ce"/>
    <xsd:import namespace="6bf7fd2b-a57d-465a-b8cc-be1e0207045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1:_ip_UnifiedCompliancePolicyProperties" minOccurs="0"/>
                <xsd:element ref="ns1:_ip_UnifiedCompliancePolicyUIAction" minOccurs="0"/>
                <xsd:element ref="ns3:SharedWithUsers" minOccurs="0"/>
                <xsd:element ref="ns3:SharedWithDetails" minOccurs="0"/>
                <xsd:element ref="ns2:VIOLATION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32a2d5-aca1-424c-a11d-7292889dd9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VIOLATION" ma:index="14" nillable="true" ma:displayName="VIOLATION" ma:internalName="VIOLATION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f7fd2b-a57d-465a-b8cc-be1e0207045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40BAB2-AAC5-4390-AB3D-1C40282882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F939728-E186-4EDB-9A1E-EC2D330A7C6E}">
  <ds:schemaRefs>
    <ds:schemaRef ds:uri="6bf7fd2b-a57d-465a-b8cc-be1e0207045c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b332a2d5-aca1-424c-a11d-7292889dd9ce"/>
    <ds:schemaRef ds:uri="http://purl.org/dc/dcmitype/"/>
    <ds:schemaRef ds:uri="http://schemas.microsoft.com/sharepoint/v3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F0BC626-85FB-4D6C-988D-3771DF3A102E}">
  <ds:schemaRefs>
    <ds:schemaRef ds:uri="6bf7fd2b-a57d-465a-b8cc-be1e0207045c"/>
    <ds:schemaRef ds:uri="b332a2d5-aca1-424c-a11d-7292889dd9c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357</Words>
  <Application>Microsoft Office PowerPoint</Application>
  <PresentationFormat>Widescreen</PresentationFormat>
  <Paragraphs>40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Alasassy Caps</vt:lpstr>
      <vt:lpstr>Arial</vt:lpstr>
      <vt:lpstr>Calibri</vt:lpstr>
      <vt:lpstr>DIN-Light</vt:lpstr>
      <vt:lpstr>1_Collins Masters: Content</vt:lpstr>
      <vt:lpstr>PowerPoint Presentation</vt:lpstr>
      <vt:lpstr>PowerPoint Presentation</vt:lpstr>
      <vt:lpstr>PowerPoint Presentation</vt:lpstr>
      <vt:lpstr>How Our Design Stands Out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Worksheet (5W2Hs)</dc:title>
  <dc:creator>Potru, Balakrishna                           Export License Required - US Collins</dc:creator>
  <cp:lastModifiedBy>REBBA SAI SIVESH</cp:lastModifiedBy>
  <cp:revision>5</cp:revision>
  <dcterms:created xsi:type="dcterms:W3CDTF">2024-08-09T07:50:34Z</dcterms:created>
  <dcterms:modified xsi:type="dcterms:W3CDTF">2025-07-28T18:27:48Z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0x010100E6852727297D934AB135E4731D24CA9C</vt:lpwstr>
  </property>
  <property fmtid="{D5CDD505-2E9C-101B-9397-08002B2CF9AE}" pid="3" name="MSIP_Label_38f1469a-2c2a-4aee-b92b-090d4c5468ff_Enabled">
    <vt:lpwstr>true</vt:lpwstr>
  </property>
  <property fmtid="{D5CDD505-2E9C-101B-9397-08002B2CF9AE}" pid="4" name="MSIP_Label_38f1469a-2c2a-4aee-b92b-090d4c5468ff_SetDate">
    <vt:lpwstr>2025-07-22T09:10:48Z</vt:lpwstr>
  </property>
  <property fmtid="{D5CDD505-2E9C-101B-9397-08002B2CF9AE}" pid="5" name="MSIP_Label_38f1469a-2c2a-4aee-b92b-090d4c5468ff_Method">
    <vt:lpwstr>Standard</vt:lpwstr>
  </property>
  <property fmtid="{D5CDD505-2E9C-101B-9397-08002B2CF9AE}" pid="6" name="MSIP_Label_38f1469a-2c2a-4aee-b92b-090d4c5468ff_Name">
    <vt:lpwstr>Confidential - Unmarked</vt:lpwstr>
  </property>
  <property fmtid="{D5CDD505-2E9C-101B-9397-08002B2CF9AE}" pid="7" name="MSIP_Label_38f1469a-2c2a-4aee-b92b-090d4c5468ff_SiteId">
    <vt:lpwstr>2a6e6092-73e4-4752-b1a5-477a17f5056d</vt:lpwstr>
  </property>
  <property fmtid="{D5CDD505-2E9C-101B-9397-08002B2CF9AE}" pid="8" name="MSIP_Label_38f1469a-2c2a-4aee-b92b-090d4c5468ff_ActionId">
    <vt:lpwstr>423983c5-3e91-42f1-ad57-e55ee1e697c4</vt:lpwstr>
  </property>
  <property fmtid="{D5CDD505-2E9C-101B-9397-08002B2CF9AE}" pid="9" name="MSIP_Label_38f1469a-2c2a-4aee-b92b-090d4c5468ff_ContentBits">
    <vt:lpwstr>0</vt:lpwstr>
  </property>
  <property fmtid="{D5CDD505-2E9C-101B-9397-08002B2CF9AE}" pid="10" name="MSIP_Label_38f1469a-2c2a-4aee-b92b-090d4c5468ff_Tag">
    <vt:lpwstr>10, 3, 0, 1</vt:lpwstr>
  </property>
</Properties>
</file>