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C4A"/>
    <a:srgbClr val="FFCA00"/>
    <a:srgbClr val="FF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F723A-0E9F-41DE-9F6C-801512E7FA37}" v="536" dt="2025-05-15T23:47:34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20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6C9D7-7104-4998-8C33-9171C66F651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F507E9-DF35-41C6-8A8E-56932C18AF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Permite buscar Pokémon por número de Pokédex</a:t>
          </a:r>
        </a:p>
      </dgm:t>
    </dgm:pt>
    <dgm:pt modelId="{262E540E-5CBB-4219-AC17-C858C7D23221}" type="parTrans" cxnId="{1C795CE9-A72F-4387-989F-9EA8F84FF7A3}">
      <dgm:prSet/>
      <dgm:spPr/>
      <dgm:t>
        <a:bodyPr/>
        <a:lstStyle/>
        <a:p>
          <a:endParaRPr lang="en-US"/>
        </a:p>
      </dgm:t>
    </dgm:pt>
    <dgm:pt modelId="{E608A5CE-B7CC-42CB-BA8B-B22157EC157F}" type="sibTrans" cxnId="{1C795CE9-A72F-4387-989F-9EA8F84FF7A3}">
      <dgm:prSet/>
      <dgm:spPr/>
      <dgm:t>
        <a:bodyPr/>
        <a:lstStyle/>
        <a:p>
          <a:endParaRPr lang="en-US"/>
        </a:p>
      </dgm:t>
    </dgm:pt>
    <dgm:pt modelId="{BB37AB60-45E5-4D01-8B30-58B92780B2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Guarda datos en Excel</a:t>
          </a:r>
        </a:p>
      </dgm:t>
    </dgm:pt>
    <dgm:pt modelId="{63EDB086-A003-49DD-9C2B-F911717E21C8}" type="parTrans" cxnId="{90218079-54D9-41FD-8E6F-999BDCE924D8}">
      <dgm:prSet/>
      <dgm:spPr/>
      <dgm:t>
        <a:bodyPr/>
        <a:lstStyle/>
        <a:p>
          <a:endParaRPr lang="en-US"/>
        </a:p>
      </dgm:t>
    </dgm:pt>
    <dgm:pt modelId="{5B7543A6-8EF4-4C73-844C-387D1DE3860F}" type="sibTrans" cxnId="{90218079-54D9-41FD-8E6F-999BDCE924D8}">
      <dgm:prSet/>
      <dgm:spPr/>
      <dgm:t>
        <a:bodyPr/>
        <a:lstStyle/>
        <a:p>
          <a:endParaRPr lang="en-US"/>
        </a:p>
      </dgm:t>
    </dgm:pt>
    <dgm:pt modelId="{FF191118-671F-466E-9620-5EB2EAADC9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Muestra gráficas de estadísticas</a:t>
          </a:r>
        </a:p>
      </dgm:t>
    </dgm:pt>
    <dgm:pt modelId="{8E4AC651-EAEA-490A-A022-64C950B0DD28}" type="parTrans" cxnId="{1985E5B2-820A-461F-9C63-2F5A87F4DA84}">
      <dgm:prSet/>
      <dgm:spPr/>
      <dgm:t>
        <a:bodyPr/>
        <a:lstStyle/>
        <a:p>
          <a:endParaRPr lang="en-US"/>
        </a:p>
      </dgm:t>
    </dgm:pt>
    <dgm:pt modelId="{C6DFCAA0-2EE9-44FF-A2EB-F1B653433D16}" type="sibTrans" cxnId="{1985E5B2-820A-461F-9C63-2F5A87F4DA84}">
      <dgm:prSet/>
      <dgm:spPr/>
      <dgm:t>
        <a:bodyPr/>
        <a:lstStyle/>
        <a:p>
          <a:endParaRPr lang="en-US"/>
        </a:p>
      </dgm:t>
    </dgm:pt>
    <dgm:pt modelId="{967B674E-DC11-4838-A3BB-834E1DEB10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Calcula media, moda, mediana, varianza y desviación estándar</a:t>
          </a:r>
        </a:p>
      </dgm:t>
    </dgm:pt>
    <dgm:pt modelId="{7F71A5C2-3E1D-4DBB-8D33-09E142A45244}" type="parTrans" cxnId="{B0AFC547-154E-4CEE-80A5-3FE3622A4D40}">
      <dgm:prSet/>
      <dgm:spPr/>
      <dgm:t>
        <a:bodyPr/>
        <a:lstStyle/>
        <a:p>
          <a:endParaRPr lang="en-US"/>
        </a:p>
      </dgm:t>
    </dgm:pt>
    <dgm:pt modelId="{3381107B-4AA6-4BF0-A5C9-127CC98223CA}" type="sibTrans" cxnId="{B0AFC547-154E-4CEE-80A5-3FE3622A4D40}">
      <dgm:prSet/>
      <dgm:spPr/>
      <dgm:t>
        <a:bodyPr/>
        <a:lstStyle/>
        <a:p>
          <a:endParaRPr lang="en-US"/>
        </a:p>
      </dgm:t>
    </dgm:pt>
    <dgm:pt modelId="{C9B8C67D-A546-4214-9618-3A93D4C1BB5A}" type="pres">
      <dgm:prSet presAssocID="{D7B6C9D7-7104-4998-8C33-9171C66F6519}" presName="root" presStyleCnt="0">
        <dgm:presLayoutVars>
          <dgm:dir/>
          <dgm:resizeHandles val="exact"/>
        </dgm:presLayoutVars>
      </dgm:prSet>
      <dgm:spPr/>
    </dgm:pt>
    <dgm:pt modelId="{FF035795-A554-4EE6-B141-F343ACEA279B}" type="pres">
      <dgm:prSet presAssocID="{C7F507E9-DF35-41C6-8A8E-56932C18AF50}" presName="compNode" presStyleCnt="0"/>
      <dgm:spPr/>
    </dgm:pt>
    <dgm:pt modelId="{D2E853F2-9E7C-4213-811A-BAA3B7A06A44}" type="pres">
      <dgm:prSet presAssocID="{C7F507E9-DF35-41C6-8A8E-56932C18AF50}" presName="bgRect" presStyleLbl="bgShp" presStyleIdx="0" presStyleCnt="4"/>
      <dgm:spPr/>
    </dgm:pt>
    <dgm:pt modelId="{B3F5EA12-7FB9-4E60-90D8-DD03FFB8C502}" type="pres">
      <dgm:prSet presAssocID="{C7F507E9-DF35-41C6-8A8E-56932C18AF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echa: vuelta en U horizontal con relleno sólido"/>
        </a:ext>
      </dgm:extLst>
    </dgm:pt>
    <dgm:pt modelId="{43549ABF-969E-465F-AD95-3366046E4A95}" type="pres">
      <dgm:prSet presAssocID="{C7F507E9-DF35-41C6-8A8E-56932C18AF50}" presName="spaceRect" presStyleCnt="0"/>
      <dgm:spPr/>
    </dgm:pt>
    <dgm:pt modelId="{EBB407CD-CBC7-439D-9CD6-191FAC590992}" type="pres">
      <dgm:prSet presAssocID="{C7F507E9-DF35-41C6-8A8E-56932C18AF50}" presName="parTx" presStyleLbl="revTx" presStyleIdx="0" presStyleCnt="4">
        <dgm:presLayoutVars>
          <dgm:chMax val="0"/>
          <dgm:chPref val="0"/>
        </dgm:presLayoutVars>
      </dgm:prSet>
      <dgm:spPr/>
    </dgm:pt>
    <dgm:pt modelId="{37EA7030-5F51-4D20-B12D-3EBA7AB1A0E6}" type="pres">
      <dgm:prSet presAssocID="{E608A5CE-B7CC-42CB-BA8B-B22157EC157F}" presName="sibTrans" presStyleCnt="0"/>
      <dgm:spPr/>
    </dgm:pt>
    <dgm:pt modelId="{256BE2E5-B4D8-4B9C-971A-E2F47729EFF0}" type="pres">
      <dgm:prSet presAssocID="{BB37AB60-45E5-4D01-8B30-58B92780B2F1}" presName="compNode" presStyleCnt="0"/>
      <dgm:spPr/>
    </dgm:pt>
    <dgm:pt modelId="{C1194E54-877F-47F9-A347-71417A329B31}" type="pres">
      <dgm:prSet presAssocID="{BB37AB60-45E5-4D01-8B30-58B92780B2F1}" presName="bgRect" presStyleLbl="bgShp" presStyleIdx="1" presStyleCnt="4"/>
      <dgm:spPr/>
    </dgm:pt>
    <dgm:pt modelId="{A2C759FD-091D-4CA9-961E-32CD681FB997}" type="pres">
      <dgm:prSet presAssocID="{BB37AB60-45E5-4D01-8B30-58B92780B2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 con relleno sólido"/>
        </a:ext>
      </dgm:extLst>
    </dgm:pt>
    <dgm:pt modelId="{89AECB9B-A0FB-4A48-925A-450F5399E60D}" type="pres">
      <dgm:prSet presAssocID="{BB37AB60-45E5-4D01-8B30-58B92780B2F1}" presName="spaceRect" presStyleCnt="0"/>
      <dgm:spPr/>
    </dgm:pt>
    <dgm:pt modelId="{DCBA0F26-833E-4A52-966E-6D8EC9FAA2FB}" type="pres">
      <dgm:prSet presAssocID="{BB37AB60-45E5-4D01-8B30-58B92780B2F1}" presName="parTx" presStyleLbl="revTx" presStyleIdx="1" presStyleCnt="4">
        <dgm:presLayoutVars>
          <dgm:chMax val="0"/>
          <dgm:chPref val="0"/>
        </dgm:presLayoutVars>
      </dgm:prSet>
      <dgm:spPr/>
    </dgm:pt>
    <dgm:pt modelId="{E6E11E94-F06E-4648-BE88-3D1EBD8A532C}" type="pres">
      <dgm:prSet presAssocID="{5B7543A6-8EF4-4C73-844C-387D1DE3860F}" presName="sibTrans" presStyleCnt="0"/>
      <dgm:spPr/>
    </dgm:pt>
    <dgm:pt modelId="{8A58061F-2F45-4ACD-B85B-C7A8A63C3F0B}" type="pres">
      <dgm:prSet presAssocID="{FF191118-671F-466E-9620-5EB2EAADC9BC}" presName="compNode" presStyleCnt="0"/>
      <dgm:spPr/>
    </dgm:pt>
    <dgm:pt modelId="{D1888A06-3007-4905-ADB7-AC4BB18CB853}" type="pres">
      <dgm:prSet presAssocID="{FF191118-671F-466E-9620-5EB2EAADC9BC}" presName="bgRect" presStyleLbl="bgShp" presStyleIdx="2" presStyleCnt="4"/>
      <dgm:spPr/>
    </dgm:pt>
    <dgm:pt modelId="{8132162C-E625-475B-B3F9-C1BF78551629}" type="pres">
      <dgm:prSet presAssocID="{FF191118-671F-466E-9620-5EB2EAADC9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áfico de barras con relleno sólido"/>
        </a:ext>
      </dgm:extLst>
    </dgm:pt>
    <dgm:pt modelId="{9F35FD9B-CD0E-43A6-A6AB-5099E194550E}" type="pres">
      <dgm:prSet presAssocID="{FF191118-671F-466E-9620-5EB2EAADC9BC}" presName="spaceRect" presStyleCnt="0"/>
      <dgm:spPr/>
    </dgm:pt>
    <dgm:pt modelId="{8959D2F5-1069-499D-826B-BC4800C49150}" type="pres">
      <dgm:prSet presAssocID="{FF191118-671F-466E-9620-5EB2EAADC9BC}" presName="parTx" presStyleLbl="revTx" presStyleIdx="2" presStyleCnt="4">
        <dgm:presLayoutVars>
          <dgm:chMax val="0"/>
          <dgm:chPref val="0"/>
        </dgm:presLayoutVars>
      </dgm:prSet>
      <dgm:spPr/>
    </dgm:pt>
    <dgm:pt modelId="{ED6249F6-4690-474B-A6C0-233E00F85107}" type="pres">
      <dgm:prSet presAssocID="{C6DFCAA0-2EE9-44FF-A2EB-F1B653433D16}" presName="sibTrans" presStyleCnt="0"/>
      <dgm:spPr/>
    </dgm:pt>
    <dgm:pt modelId="{A184676F-B2C9-4099-9AFE-605423BD2B44}" type="pres">
      <dgm:prSet presAssocID="{967B674E-DC11-4838-A3BB-834E1DEB10DB}" presName="compNode" presStyleCnt="0"/>
      <dgm:spPr/>
    </dgm:pt>
    <dgm:pt modelId="{9E484AC7-9C99-46C4-9885-D27C8F62026B}" type="pres">
      <dgm:prSet presAssocID="{967B674E-DC11-4838-A3BB-834E1DEB10DB}" presName="bgRect" presStyleLbl="bgShp" presStyleIdx="3" presStyleCnt="4"/>
      <dgm:spPr/>
    </dgm:pt>
    <dgm:pt modelId="{BC365050-1F1D-4DE3-B773-712EEBC219A3}" type="pres">
      <dgm:prSet presAssocID="{967B674E-DC11-4838-A3BB-834E1DEB10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emáticas con relleno sólido"/>
        </a:ext>
      </dgm:extLst>
    </dgm:pt>
    <dgm:pt modelId="{560E4B24-E729-4364-8609-A5805B6CC511}" type="pres">
      <dgm:prSet presAssocID="{967B674E-DC11-4838-A3BB-834E1DEB10DB}" presName="spaceRect" presStyleCnt="0"/>
      <dgm:spPr/>
    </dgm:pt>
    <dgm:pt modelId="{C3DB7BAA-CA0E-4C0A-9D40-3C9C70A99E56}" type="pres">
      <dgm:prSet presAssocID="{967B674E-DC11-4838-A3BB-834E1DEB10D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7C98C60-D837-4015-8D00-0069110F0D1D}" type="presOf" srcId="{D7B6C9D7-7104-4998-8C33-9171C66F6519}" destId="{C9B8C67D-A546-4214-9618-3A93D4C1BB5A}" srcOrd="0" destOrd="0" presId="urn:microsoft.com/office/officeart/2018/2/layout/IconVerticalSolidList"/>
    <dgm:cxn modelId="{B0AFC547-154E-4CEE-80A5-3FE3622A4D40}" srcId="{D7B6C9D7-7104-4998-8C33-9171C66F6519}" destId="{967B674E-DC11-4838-A3BB-834E1DEB10DB}" srcOrd="3" destOrd="0" parTransId="{7F71A5C2-3E1D-4DBB-8D33-09E142A45244}" sibTransId="{3381107B-4AA6-4BF0-A5C9-127CC98223CA}"/>
    <dgm:cxn modelId="{433E546A-39AC-4DB6-9C26-B2998396F5DE}" type="presOf" srcId="{967B674E-DC11-4838-A3BB-834E1DEB10DB}" destId="{C3DB7BAA-CA0E-4C0A-9D40-3C9C70A99E56}" srcOrd="0" destOrd="0" presId="urn:microsoft.com/office/officeart/2018/2/layout/IconVerticalSolidList"/>
    <dgm:cxn modelId="{B97D676E-4E8D-4BB0-A6B3-78E1C5F93846}" type="presOf" srcId="{BB37AB60-45E5-4D01-8B30-58B92780B2F1}" destId="{DCBA0F26-833E-4A52-966E-6D8EC9FAA2FB}" srcOrd="0" destOrd="0" presId="urn:microsoft.com/office/officeart/2018/2/layout/IconVerticalSolidList"/>
    <dgm:cxn modelId="{90218079-54D9-41FD-8E6F-999BDCE924D8}" srcId="{D7B6C9D7-7104-4998-8C33-9171C66F6519}" destId="{BB37AB60-45E5-4D01-8B30-58B92780B2F1}" srcOrd="1" destOrd="0" parTransId="{63EDB086-A003-49DD-9C2B-F911717E21C8}" sibTransId="{5B7543A6-8EF4-4C73-844C-387D1DE3860F}"/>
    <dgm:cxn modelId="{203110A6-8E06-4F4E-BB37-95009B44A195}" type="presOf" srcId="{FF191118-671F-466E-9620-5EB2EAADC9BC}" destId="{8959D2F5-1069-499D-826B-BC4800C49150}" srcOrd="0" destOrd="0" presId="urn:microsoft.com/office/officeart/2018/2/layout/IconVerticalSolidList"/>
    <dgm:cxn modelId="{1985E5B2-820A-461F-9C63-2F5A87F4DA84}" srcId="{D7B6C9D7-7104-4998-8C33-9171C66F6519}" destId="{FF191118-671F-466E-9620-5EB2EAADC9BC}" srcOrd="2" destOrd="0" parTransId="{8E4AC651-EAEA-490A-A022-64C950B0DD28}" sibTransId="{C6DFCAA0-2EE9-44FF-A2EB-F1B653433D16}"/>
    <dgm:cxn modelId="{53D947B3-EDC9-4A61-876D-3D4D4F672B8A}" type="presOf" srcId="{C7F507E9-DF35-41C6-8A8E-56932C18AF50}" destId="{EBB407CD-CBC7-439D-9CD6-191FAC590992}" srcOrd="0" destOrd="0" presId="urn:microsoft.com/office/officeart/2018/2/layout/IconVerticalSolidList"/>
    <dgm:cxn modelId="{1C795CE9-A72F-4387-989F-9EA8F84FF7A3}" srcId="{D7B6C9D7-7104-4998-8C33-9171C66F6519}" destId="{C7F507E9-DF35-41C6-8A8E-56932C18AF50}" srcOrd="0" destOrd="0" parTransId="{262E540E-5CBB-4219-AC17-C858C7D23221}" sibTransId="{E608A5CE-B7CC-42CB-BA8B-B22157EC157F}"/>
    <dgm:cxn modelId="{03009837-6BB4-47BD-93C4-90BD302136F0}" type="presParOf" srcId="{C9B8C67D-A546-4214-9618-3A93D4C1BB5A}" destId="{FF035795-A554-4EE6-B141-F343ACEA279B}" srcOrd="0" destOrd="0" presId="urn:microsoft.com/office/officeart/2018/2/layout/IconVerticalSolidList"/>
    <dgm:cxn modelId="{057776FD-8DF0-40CB-BA82-BCA66751054B}" type="presParOf" srcId="{FF035795-A554-4EE6-B141-F343ACEA279B}" destId="{D2E853F2-9E7C-4213-811A-BAA3B7A06A44}" srcOrd="0" destOrd="0" presId="urn:microsoft.com/office/officeart/2018/2/layout/IconVerticalSolidList"/>
    <dgm:cxn modelId="{4D3255C0-A496-4ECC-BC7D-5BC95405E364}" type="presParOf" srcId="{FF035795-A554-4EE6-B141-F343ACEA279B}" destId="{B3F5EA12-7FB9-4E60-90D8-DD03FFB8C502}" srcOrd="1" destOrd="0" presId="urn:microsoft.com/office/officeart/2018/2/layout/IconVerticalSolidList"/>
    <dgm:cxn modelId="{08AEFCE5-908F-4EE6-8493-FE46532B3A53}" type="presParOf" srcId="{FF035795-A554-4EE6-B141-F343ACEA279B}" destId="{43549ABF-969E-465F-AD95-3366046E4A95}" srcOrd="2" destOrd="0" presId="urn:microsoft.com/office/officeart/2018/2/layout/IconVerticalSolidList"/>
    <dgm:cxn modelId="{14C8E198-FDBA-4188-8599-59B8D568A76E}" type="presParOf" srcId="{FF035795-A554-4EE6-B141-F343ACEA279B}" destId="{EBB407CD-CBC7-439D-9CD6-191FAC590992}" srcOrd="3" destOrd="0" presId="urn:microsoft.com/office/officeart/2018/2/layout/IconVerticalSolidList"/>
    <dgm:cxn modelId="{3929C2B2-D89D-43B9-B5EF-2F85AFF5BB83}" type="presParOf" srcId="{C9B8C67D-A546-4214-9618-3A93D4C1BB5A}" destId="{37EA7030-5F51-4D20-B12D-3EBA7AB1A0E6}" srcOrd="1" destOrd="0" presId="urn:microsoft.com/office/officeart/2018/2/layout/IconVerticalSolidList"/>
    <dgm:cxn modelId="{E539030F-214C-434D-AA2E-643F47CB35CA}" type="presParOf" srcId="{C9B8C67D-A546-4214-9618-3A93D4C1BB5A}" destId="{256BE2E5-B4D8-4B9C-971A-E2F47729EFF0}" srcOrd="2" destOrd="0" presId="urn:microsoft.com/office/officeart/2018/2/layout/IconVerticalSolidList"/>
    <dgm:cxn modelId="{7AFDE17B-9AC2-4A4C-B923-D599549F8330}" type="presParOf" srcId="{256BE2E5-B4D8-4B9C-971A-E2F47729EFF0}" destId="{C1194E54-877F-47F9-A347-71417A329B31}" srcOrd="0" destOrd="0" presId="urn:microsoft.com/office/officeart/2018/2/layout/IconVerticalSolidList"/>
    <dgm:cxn modelId="{08489B43-FA27-4ED2-9E6F-0D45B4AE8FDC}" type="presParOf" srcId="{256BE2E5-B4D8-4B9C-971A-E2F47729EFF0}" destId="{A2C759FD-091D-4CA9-961E-32CD681FB997}" srcOrd="1" destOrd="0" presId="urn:microsoft.com/office/officeart/2018/2/layout/IconVerticalSolidList"/>
    <dgm:cxn modelId="{2331EE29-71A1-4670-9C7D-3CDB1931367E}" type="presParOf" srcId="{256BE2E5-B4D8-4B9C-971A-E2F47729EFF0}" destId="{89AECB9B-A0FB-4A48-925A-450F5399E60D}" srcOrd="2" destOrd="0" presId="urn:microsoft.com/office/officeart/2018/2/layout/IconVerticalSolidList"/>
    <dgm:cxn modelId="{ACDF6AD5-B91C-4AE2-8FAD-7D12AD08880E}" type="presParOf" srcId="{256BE2E5-B4D8-4B9C-971A-E2F47729EFF0}" destId="{DCBA0F26-833E-4A52-966E-6D8EC9FAA2FB}" srcOrd="3" destOrd="0" presId="urn:microsoft.com/office/officeart/2018/2/layout/IconVerticalSolidList"/>
    <dgm:cxn modelId="{FE35B5A1-C34C-4431-9147-EBAD1BC9EFAF}" type="presParOf" srcId="{C9B8C67D-A546-4214-9618-3A93D4C1BB5A}" destId="{E6E11E94-F06E-4648-BE88-3D1EBD8A532C}" srcOrd="3" destOrd="0" presId="urn:microsoft.com/office/officeart/2018/2/layout/IconVerticalSolidList"/>
    <dgm:cxn modelId="{8D873155-5A76-467E-A467-BC88262C6D5C}" type="presParOf" srcId="{C9B8C67D-A546-4214-9618-3A93D4C1BB5A}" destId="{8A58061F-2F45-4ACD-B85B-C7A8A63C3F0B}" srcOrd="4" destOrd="0" presId="urn:microsoft.com/office/officeart/2018/2/layout/IconVerticalSolidList"/>
    <dgm:cxn modelId="{922BEFAB-C156-4E43-9518-FE1A0670912D}" type="presParOf" srcId="{8A58061F-2F45-4ACD-B85B-C7A8A63C3F0B}" destId="{D1888A06-3007-4905-ADB7-AC4BB18CB853}" srcOrd="0" destOrd="0" presId="urn:microsoft.com/office/officeart/2018/2/layout/IconVerticalSolidList"/>
    <dgm:cxn modelId="{C8FFFF0E-6E66-4651-93D1-C79257E46E4F}" type="presParOf" srcId="{8A58061F-2F45-4ACD-B85B-C7A8A63C3F0B}" destId="{8132162C-E625-475B-B3F9-C1BF78551629}" srcOrd="1" destOrd="0" presId="urn:microsoft.com/office/officeart/2018/2/layout/IconVerticalSolidList"/>
    <dgm:cxn modelId="{82C60815-1D90-469E-80D6-0EB3F592B75B}" type="presParOf" srcId="{8A58061F-2F45-4ACD-B85B-C7A8A63C3F0B}" destId="{9F35FD9B-CD0E-43A6-A6AB-5099E194550E}" srcOrd="2" destOrd="0" presId="urn:microsoft.com/office/officeart/2018/2/layout/IconVerticalSolidList"/>
    <dgm:cxn modelId="{5AC979E3-E638-449C-87EC-F9C5230AA993}" type="presParOf" srcId="{8A58061F-2F45-4ACD-B85B-C7A8A63C3F0B}" destId="{8959D2F5-1069-499D-826B-BC4800C49150}" srcOrd="3" destOrd="0" presId="urn:microsoft.com/office/officeart/2018/2/layout/IconVerticalSolidList"/>
    <dgm:cxn modelId="{6359B196-9ABD-4BCF-91A2-77C9AC796D0F}" type="presParOf" srcId="{C9B8C67D-A546-4214-9618-3A93D4C1BB5A}" destId="{ED6249F6-4690-474B-A6C0-233E00F85107}" srcOrd="5" destOrd="0" presId="urn:microsoft.com/office/officeart/2018/2/layout/IconVerticalSolidList"/>
    <dgm:cxn modelId="{02212196-9B88-4EE8-833C-FCA9E6672A26}" type="presParOf" srcId="{C9B8C67D-A546-4214-9618-3A93D4C1BB5A}" destId="{A184676F-B2C9-4099-9AFE-605423BD2B44}" srcOrd="6" destOrd="0" presId="urn:microsoft.com/office/officeart/2018/2/layout/IconVerticalSolidList"/>
    <dgm:cxn modelId="{1BCDCEA9-734A-4046-A6B3-91ADAD4A982D}" type="presParOf" srcId="{A184676F-B2C9-4099-9AFE-605423BD2B44}" destId="{9E484AC7-9C99-46C4-9885-D27C8F62026B}" srcOrd="0" destOrd="0" presId="urn:microsoft.com/office/officeart/2018/2/layout/IconVerticalSolidList"/>
    <dgm:cxn modelId="{0B1EEAFA-6FF5-42AB-85CF-AFEBB88B3E55}" type="presParOf" srcId="{A184676F-B2C9-4099-9AFE-605423BD2B44}" destId="{BC365050-1F1D-4DE3-B773-712EEBC219A3}" srcOrd="1" destOrd="0" presId="urn:microsoft.com/office/officeart/2018/2/layout/IconVerticalSolidList"/>
    <dgm:cxn modelId="{68550553-0F35-482E-A680-19699CF2D94D}" type="presParOf" srcId="{A184676F-B2C9-4099-9AFE-605423BD2B44}" destId="{560E4B24-E729-4364-8609-A5805B6CC511}" srcOrd="2" destOrd="0" presId="urn:microsoft.com/office/officeart/2018/2/layout/IconVerticalSolidList"/>
    <dgm:cxn modelId="{DEBB38DF-34EF-4A77-8FCB-4D167F94E692}" type="presParOf" srcId="{A184676F-B2C9-4099-9AFE-605423BD2B44}" destId="{C3DB7BAA-CA0E-4C0A-9D40-3C9C70A99E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5A7780-7633-4C1E-B2B7-8F3345548C4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FDDF6F-9077-4C82-A7EE-C43F8F636E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Funciones:</a:t>
          </a:r>
        </a:p>
      </dgm:t>
    </dgm:pt>
    <dgm:pt modelId="{0312F7A2-6437-4431-95B0-2E621F12ADDB}" type="parTrans" cxnId="{DADDBFD8-2384-4C9A-8FA1-8A4234C959E0}">
      <dgm:prSet/>
      <dgm:spPr/>
      <dgm:t>
        <a:bodyPr/>
        <a:lstStyle/>
        <a:p>
          <a:endParaRPr lang="en-US"/>
        </a:p>
      </dgm:t>
    </dgm:pt>
    <dgm:pt modelId="{15F210AB-CAFF-4C77-B5DC-96570968F138}" type="sibTrans" cxnId="{DADDBFD8-2384-4C9A-8FA1-8A4234C959E0}">
      <dgm:prSet/>
      <dgm:spPr/>
      <dgm:t>
        <a:bodyPr/>
        <a:lstStyle/>
        <a:p>
          <a:endParaRPr lang="en-US"/>
        </a:p>
      </dgm:t>
    </dgm:pt>
    <dgm:pt modelId="{427EC9FD-54BD-4AE2-B39C-B42986A160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updateFilePokemonList(): guarda en JSON</a:t>
          </a:r>
        </a:p>
      </dgm:t>
    </dgm:pt>
    <dgm:pt modelId="{20DED59E-5DA7-46DD-BBCF-019FF02F0475}" type="parTrans" cxnId="{6EE01DDB-BE51-404E-8411-CAC3DFC1BCFE}">
      <dgm:prSet/>
      <dgm:spPr/>
      <dgm:t>
        <a:bodyPr/>
        <a:lstStyle/>
        <a:p>
          <a:endParaRPr lang="en-US"/>
        </a:p>
      </dgm:t>
    </dgm:pt>
    <dgm:pt modelId="{BAFAB30B-3020-46AE-BC03-9599477B080E}" type="sibTrans" cxnId="{6EE01DDB-BE51-404E-8411-CAC3DFC1BCFE}">
      <dgm:prSet/>
      <dgm:spPr/>
      <dgm:t>
        <a:bodyPr/>
        <a:lstStyle/>
        <a:p>
          <a:endParaRPr lang="en-US"/>
        </a:p>
      </dgm:t>
    </dgm:pt>
    <dgm:pt modelId="{BDFFA395-0D4A-47E5-95CA-DC47F57BFA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addPokemonToExcel(): guarda en Excel</a:t>
          </a:r>
        </a:p>
      </dgm:t>
    </dgm:pt>
    <dgm:pt modelId="{80AFF345-3D46-4C9F-BC04-0AB668897C34}" type="parTrans" cxnId="{A53F5B4F-47ED-410E-B79C-E2F6F7712C61}">
      <dgm:prSet/>
      <dgm:spPr/>
      <dgm:t>
        <a:bodyPr/>
        <a:lstStyle/>
        <a:p>
          <a:endParaRPr lang="en-US"/>
        </a:p>
      </dgm:t>
    </dgm:pt>
    <dgm:pt modelId="{964DF301-CEC1-4DB7-AF15-6CA99F398E0C}" type="sibTrans" cxnId="{A53F5B4F-47ED-410E-B79C-E2F6F7712C61}">
      <dgm:prSet/>
      <dgm:spPr/>
      <dgm:t>
        <a:bodyPr/>
        <a:lstStyle/>
        <a:p>
          <a:endParaRPr lang="en-US"/>
        </a:p>
      </dgm:t>
    </dgm:pt>
    <dgm:pt modelId="{5BF28BEB-129E-4410-8064-940979C96E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getCollectionOfPokemons(): lee la colección</a:t>
          </a:r>
        </a:p>
      </dgm:t>
    </dgm:pt>
    <dgm:pt modelId="{07D917D8-2FC6-4A8E-9306-86CBA98754B5}" type="parTrans" cxnId="{BCAAFE22-DAD8-4D77-AA9F-1F06A5B56D37}">
      <dgm:prSet/>
      <dgm:spPr/>
      <dgm:t>
        <a:bodyPr/>
        <a:lstStyle/>
        <a:p>
          <a:endParaRPr lang="en-US"/>
        </a:p>
      </dgm:t>
    </dgm:pt>
    <dgm:pt modelId="{A4D50FB2-3870-48A9-B984-ADE1CC9EC63F}" type="sibTrans" cxnId="{BCAAFE22-DAD8-4D77-AA9F-1F06A5B56D37}">
      <dgm:prSet/>
      <dgm:spPr/>
      <dgm:t>
        <a:bodyPr/>
        <a:lstStyle/>
        <a:p>
          <a:endParaRPr lang="en-US"/>
        </a:p>
      </dgm:t>
    </dgm:pt>
    <dgm:pt modelId="{572A8F40-4EB7-4469-B684-13D0DB442218}" type="pres">
      <dgm:prSet presAssocID="{545A7780-7633-4C1E-B2B7-8F3345548C4D}" presName="root" presStyleCnt="0">
        <dgm:presLayoutVars>
          <dgm:dir/>
          <dgm:resizeHandles val="exact"/>
        </dgm:presLayoutVars>
      </dgm:prSet>
      <dgm:spPr/>
    </dgm:pt>
    <dgm:pt modelId="{2B85D5ED-B707-4ED4-9D75-43F7CF8B8FB4}" type="pres">
      <dgm:prSet presAssocID="{04FDDF6F-9077-4C82-A7EE-C43F8F636E6F}" presName="compNode" presStyleCnt="0"/>
      <dgm:spPr/>
    </dgm:pt>
    <dgm:pt modelId="{42135DB1-9E22-424D-A087-D697B4CD5009}" type="pres">
      <dgm:prSet presAssocID="{04FDDF6F-9077-4C82-A7EE-C43F8F636E6F}" presName="bgRect" presStyleLbl="bgShp" presStyleIdx="0" presStyleCnt="4"/>
      <dgm:spPr/>
    </dgm:pt>
    <dgm:pt modelId="{AEE095C0-87EA-448C-9FC5-883C84E9F9EC}" type="pres">
      <dgm:prSet presAssocID="{04FDDF6F-9077-4C82-A7EE-C43F8F636E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18686C65-FC4B-4812-B672-06023255B8DB}" type="pres">
      <dgm:prSet presAssocID="{04FDDF6F-9077-4C82-A7EE-C43F8F636E6F}" presName="spaceRect" presStyleCnt="0"/>
      <dgm:spPr/>
    </dgm:pt>
    <dgm:pt modelId="{3F1F68CF-1EB3-4D73-ACE3-D421B6B86F44}" type="pres">
      <dgm:prSet presAssocID="{04FDDF6F-9077-4C82-A7EE-C43F8F636E6F}" presName="parTx" presStyleLbl="revTx" presStyleIdx="0" presStyleCnt="4">
        <dgm:presLayoutVars>
          <dgm:chMax val="0"/>
          <dgm:chPref val="0"/>
        </dgm:presLayoutVars>
      </dgm:prSet>
      <dgm:spPr/>
    </dgm:pt>
    <dgm:pt modelId="{4B3AB871-F4D2-4AD8-8C32-2120906EDC94}" type="pres">
      <dgm:prSet presAssocID="{15F210AB-CAFF-4C77-B5DC-96570968F138}" presName="sibTrans" presStyleCnt="0"/>
      <dgm:spPr/>
    </dgm:pt>
    <dgm:pt modelId="{DC9F862C-9FFE-49C5-A77B-1B4BC6992012}" type="pres">
      <dgm:prSet presAssocID="{427EC9FD-54BD-4AE2-B39C-B42986A160FF}" presName="compNode" presStyleCnt="0"/>
      <dgm:spPr/>
    </dgm:pt>
    <dgm:pt modelId="{8E144957-CD96-4D4A-BFCB-A0C93164A1EC}" type="pres">
      <dgm:prSet presAssocID="{427EC9FD-54BD-4AE2-B39C-B42986A160FF}" presName="bgRect" presStyleLbl="bgShp" presStyleIdx="1" presStyleCnt="4"/>
      <dgm:spPr/>
    </dgm:pt>
    <dgm:pt modelId="{B13C2BE3-BA64-4177-9200-38D682E8C72C}" type="pres">
      <dgm:prSet presAssocID="{427EC9FD-54BD-4AE2-B39C-B42986A160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476C1E7D-9DBA-4523-97A1-97B5851557B1}" type="pres">
      <dgm:prSet presAssocID="{427EC9FD-54BD-4AE2-B39C-B42986A160FF}" presName="spaceRect" presStyleCnt="0"/>
      <dgm:spPr/>
    </dgm:pt>
    <dgm:pt modelId="{F6A05A69-0D7B-4FBB-A9EA-EA5D7796F43F}" type="pres">
      <dgm:prSet presAssocID="{427EC9FD-54BD-4AE2-B39C-B42986A160FF}" presName="parTx" presStyleLbl="revTx" presStyleIdx="1" presStyleCnt="4">
        <dgm:presLayoutVars>
          <dgm:chMax val="0"/>
          <dgm:chPref val="0"/>
        </dgm:presLayoutVars>
      </dgm:prSet>
      <dgm:spPr/>
    </dgm:pt>
    <dgm:pt modelId="{1BF528A5-D4AB-4593-A24F-B39B647A2634}" type="pres">
      <dgm:prSet presAssocID="{BAFAB30B-3020-46AE-BC03-9599477B080E}" presName="sibTrans" presStyleCnt="0"/>
      <dgm:spPr/>
    </dgm:pt>
    <dgm:pt modelId="{71EB1103-D39A-4F7F-ACB5-13A598682508}" type="pres">
      <dgm:prSet presAssocID="{BDFFA395-0D4A-47E5-95CA-DC47F57BFAEC}" presName="compNode" presStyleCnt="0"/>
      <dgm:spPr/>
    </dgm:pt>
    <dgm:pt modelId="{D503C605-8921-4D57-AC52-737EB153FD43}" type="pres">
      <dgm:prSet presAssocID="{BDFFA395-0D4A-47E5-95CA-DC47F57BFAEC}" presName="bgRect" presStyleLbl="bgShp" presStyleIdx="2" presStyleCnt="4"/>
      <dgm:spPr/>
    </dgm:pt>
    <dgm:pt modelId="{39E2BA33-4005-4BD2-8C25-0A3F9C64BED4}" type="pres">
      <dgm:prSet presAssocID="{BDFFA395-0D4A-47E5-95CA-DC47F57BFA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368AA9E-DBE9-4DCA-85E9-00675083897E}" type="pres">
      <dgm:prSet presAssocID="{BDFFA395-0D4A-47E5-95CA-DC47F57BFAEC}" presName="spaceRect" presStyleCnt="0"/>
      <dgm:spPr/>
    </dgm:pt>
    <dgm:pt modelId="{56704DA1-9D13-4A90-9460-545C4B036A42}" type="pres">
      <dgm:prSet presAssocID="{BDFFA395-0D4A-47E5-95CA-DC47F57BFAEC}" presName="parTx" presStyleLbl="revTx" presStyleIdx="2" presStyleCnt="4">
        <dgm:presLayoutVars>
          <dgm:chMax val="0"/>
          <dgm:chPref val="0"/>
        </dgm:presLayoutVars>
      </dgm:prSet>
      <dgm:spPr/>
    </dgm:pt>
    <dgm:pt modelId="{872043FC-A61A-4A6A-AEDF-1182FD80D87F}" type="pres">
      <dgm:prSet presAssocID="{964DF301-CEC1-4DB7-AF15-6CA99F398E0C}" presName="sibTrans" presStyleCnt="0"/>
      <dgm:spPr/>
    </dgm:pt>
    <dgm:pt modelId="{B444BF46-F964-4385-82EB-087AD685D99B}" type="pres">
      <dgm:prSet presAssocID="{5BF28BEB-129E-4410-8064-940979C96E2B}" presName="compNode" presStyleCnt="0"/>
      <dgm:spPr/>
    </dgm:pt>
    <dgm:pt modelId="{6216C457-E59C-4CFE-9B0D-6C85F82E1783}" type="pres">
      <dgm:prSet presAssocID="{5BF28BEB-129E-4410-8064-940979C96E2B}" presName="bgRect" presStyleLbl="bgShp" presStyleIdx="3" presStyleCnt="4"/>
      <dgm:spPr/>
    </dgm:pt>
    <dgm:pt modelId="{6AC980C9-2ED7-43A9-B5FA-0E7FD73B87DF}" type="pres">
      <dgm:prSet presAssocID="{5BF28BEB-129E-4410-8064-940979C96E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a"/>
        </a:ext>
      </dgm:extLst>
    </dgm:pt>
    <dgm:pt modelId="{199A572C-C38B-4EEB-92EA-ADCDC0908612}" type="pres">
      <dgm:prSet presAssocID="{5BF28BEB-129E-4410-8064-940979C96E2B}" presName="spaceRect" presStyleCnt="0"/>
      <dgm:spPr/>
    </dgm:pt>
    <dgm:pt modelId="{88B30E4A-2584-472A-A069-E664438273EE}" type="pres">
      <dgm:prSet presAssocID="{5BF28BEB-129E-4410-8064-940979C96E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54CFD1F-4948-4692-A8EF-CE07FB8BE37A}" type="presOf" srcId="{04FDDF6F-9077-4C82-A7EE-C43F8F636E6F}" destId="{3F1F68CF-1EB3-4D73-ACE3-D421B6B86F44}" srcOrd="0" destOrd="0" presId="urn:microsoft.com/office/officeart/2018/2/layout/IconVerticalSolidList"/>
    <dgm:cxn modelId="{BCAAFE22-DAD8-4D77-AA9F-1F06A5B56D37}" srcId="{545A7780-7633-4C1E-B2B7-8F3345548C4D}" destId="{5BF28BEB-129E-4410-8064-940979C96E2B}" srcOrd="3" destOrd="0" parTransId="{07D917D8-2FC6-4A8E-9306-86CBA98754B5}" sibTransId="{A4D50FB2-3870-48A9-B984-ADE1CC9EC63F}"/>
    <dgm:cxn modelId="{66DE0732-A473-4F84-BF14-619A5604B364}" type="presOf" srcId="{5BF28BEB-129E-4410-8064-940979C96E2B}" destId="{88B30E4A-2584-472A-A069-E664438273EE}" srcOrd="0" destOrd="0" presId="urn:microsoft.com/office/officeart/2018/2/layout/IconVerticalSolidList"/>
    <dgm:cxn modelId="{A2544E35-50AD-4F8F-8DF1-AEC773E40DC7}" type="presOf" srcId="{545A7780-7633-4C1E-B2B7-8F3345548C4D}" destId="{572A8F40-4EB7-4469-B684-13D0DB442218}" srcOrd="0" destOrd="0" presId="urn:microsoft.com/office/officeart/2018/2/layout/IconVerticalSolidList"/>
    <dgm:cxn modelId="{A53F5B4F-47ED-410E-B79C-E2F6F7712C61}" srcId="{545A7780-7633-4C1E-B2B7-8F3345548C4D}" destId="{BDFFA395-0D4A-47E5-95CA-DC47F57BFAEC}" srcOrd="2" destOrd="0" parTransId="{80AFF345-3D46-4C9F-BC04-0AB668897C34}" sibTransId="{964DF301-CEC1-4DB7-AF15-6CA99F398E0C}"/>
    <dgm:cxn modelId="{71FD1858-2851-4DE1-B926-3771AEFA0C99}" type="presOf" srcId="{427EC9FD-54BD-4AE2-B39C-B42986A160FF}" destId="{F6A05A69-0D7B-4FBB-A9EA-EA5D7796F43F}" srcOrd="0" destOrd="0" presId="urn:microsoft.com/office/officeart/2018/2/layout/IconVerticalSolidList"/>
    <dgm:cxn modelId="{DADDBFD8-2384-4C9A-8FA1-8A4234C959E0}" srcId="{545A7780-7633-4C1E-B2B7-8F3345548C4D}" destId="{04FDDF6F-9077-4C82-A7EE-C43F8F636E6F}" srcOrd="0" destOrd="0" parTransId="{0312F7A2-6437-4431-95B0-2E621F12ADDB}" sibTransId="{15F210AB-CAFF-4C77-B5DC-96570968F138}"/>
    <dgm:cxn modelId="{6EE01DDB-BE51-404E-8411-CAC3DFC1BCFE}" srcId="{545A7780-7633-4C1E-B2B7-8F3345548C4D}" destId="{427EC9FD-54BD-4AE2-B39C-B42986A160FF}" srcOrd="1" destOrd="0" parTransId="{20DED59E-5DA7-46DD-BBCF-019FF02F0475}" sibTransId="{BAFAB30B-3020-46AE-BC03-9599477B080E}"/>
    <dgm:cxn modelId="{D2DAD6F3-EA4B-4D1F-BF3E-3A28577EFF94}" type="presOf" srcId="{BDFFA395-0D4A-47E5-95CA-DC47F57BFAEC}" destId="{56704DA1-9D13-4A90-9460-545C4B036A42}" srcOrd="0" destOrd="0" presId="urn:microsoft.com/office/officeart/2018/2/layout/IconVerticalSolidList"/>
    <dgm:cxn modelId="{D4D16019-45CB-430D-BC92-F0425E055060}" type="presParOf" srcId="{572A8F40-4EB7-4469-B684-13D0DB442218}" destId="{2B85D5ED-B707-4ED4-9D75-43F7CF8B8FB4}" srcOrd="0" destOrd="0" presId="urn:microsoft.com/office/officeart/2018/2/layout/IconVerticalSolidList"/>
    <dgm:cxn modelId="{CD0998BB-1B52-42BB-9C9A-E9A1C7E9BF22}" type="presParOf" srcId="{2B85D5ED-B707-4ED4-9D75-43F7CF8B8FB4}" destId="{42135DB1-9E22-424D-A087-D697B4CD5009}" srcOrd="0" destOrd="0" presId="urn:microsoft.com/office/officeart/2018/2/layout/IconVerticalSolidList"/>
    <dgm:cxn modelId="{08D6A6FB-7E5A-4C30-9622-59246C3D775F}" type="presParOf" srcId="{2B85D5ED-B707-4ED4-9D75-43F7CF8B8FB4}" destId="{AEE095C0-87EA-448C-9FC5-883C84E9F9EC}" srcOrd="1" destOrd="0" presId="urn:microsoft.com/office/officeart/2018/2/layout/IconVerticalSolidList"/>
    <dgm:cxn modelId="{180AF4B4-5FC9-43B9-8EBF-C03FD0F33746}" type="presParOf" srcId="{2B85D5ED-B707-4ED4-9D75-43F7CF8B8FB4}" destId="{18686C65-FC4B-4812-B672-06023255B8DB}" srcOrd="2" destOrd="0" presId="urn:microsoft.com/office/officeart/2018/2/layout/IconVerticalSolidList"/>
    <dgm:cxn modelId="{6243D1F5-CEF9-42CF-BA26-F353B3291B8E}" type="presParOf" srcId="{2B85D5ED-B707-4ED4-9D75-43F7CF8B8FB4}" destId="{3F1F68CF-1EB3-4D73-ACE3-D421B6B86F44}" srcOrd="3" destOrd="0" presId="urn:microsoft.com/office/officeart/2018/2/layout/IconVerticalSolidList"/>
    <dgm:cxn modelId="{7CCC20C1-E6A4-4F9B-A0D1-B00C907D433E}" type="presParOf" srcId="{572A8F40-4EB7-4469-B684-13D0DB442218}" destId="{4B3AB871-F4D2-4AD8-8C32-2120906EDC94}" srcOrd="1" destOrd="0" presId="urn:microsoft.com/office/officeart/2018/2/layout/IconVerticalSolidList"/>
    <dgm:cxn modelId="{0583FD7F-3C17-4470-B560-656779E5D6E7}" type="presParOf" srcId="{572A8F40-4EB7-4469-B684-13D0DB442218}" destId="{DC9F862C-9FFE-49C5-A77B-1B4BC6992012}" srcOrd="2" destOrd="0" presId="urn:microsoft.com/office/officeart/2018/2/layout/IconVerticalSolidList"/>
    <dgm:cxn modelId="{4FC7553F-D2C1-46C3-AAEF-CA8994E18A68}" type="presParOf" srcId="{DC9F862C-9FFE-49C5-A77B-1B4BC6992012}" destId="{8E144957-CD96-4D4A-BFCB-A0C93164A1EC}" srcOrd="0" destOrd="0" presId="urn:microsoft.com/office/officeart/2018/2/layout/IconVerticalSolidList"/>
    <dgm:cxn modelId="{ECE7AA0E-AC56-4A41-B199-279961876B50}" type="presParOf" srcId="{DC9F862C-9FFE-49C5-A77B-1B4BC6992012}" destId="{B13C2BE3-BA64-4177-9200-38D682E8C72C}" srcOrd="1" destOrd="0" presId="urn:microsoft.com/office/officeart/2018/2/layout/IconVerticalSolidList"/>
    <dgm:cxn modelId="{3D628C6F-01F3-4152-8B25-3611D9E58861}" type="presParOf" srcId="{DC9F862C-9FFE-49C5-A77B-1B4BC6992012}" destId="{476C1E7D-9DBA-4523-97A1-97B5851557B1}" srcOrd="2" destOrd="0" presId="urn:microsoft.com/office/officeart/2018/2/layout/IconVerticalSolidList"/>
    <dgm:cxn modelId="{5D4E890B-9B51-4036-86EF-0AECB8905C03}" type="presParOf" srcId="{DC9F862C-9FFE-49C5-A77B-1B4BC6992012}" destId="{F6A05A69-0D7B-4FBB-A9EA-EA5D7796F43F}" srcOrd="3" destOrd="0" presId="urn:microsoft.com/office/officeart/2018/2/layout/IconVerticalSolidList"/>
    <dgm:cxn modelId="{0D7C70E1-68BD-4D3A-A7BF-2A9EECBD9273}" type="presParOf" srcId="{572A8F40-4EB7-4469-B684-13D0DB442218}" destId="{1BF528A5-D4AB-4593-A24F-B39B647A2634}" srcOrd="3" destOrd="0" presId="urn:microsoft.com/office/officeart/2018/2/layout/IconVerticalSolidList"/>
    <dgm:cxn modelId="{AD250BD8-BB9A-4FFF-B3F6-EAF40BED717B}" type="presParOf" srcId="{572A8F40-4EB7-4469-B684-13D0DB442218}" destId="{71EB1103-D39A-4F7F-ACB5-13A598682508}" srcOrd="4" destOrd="0" presId="urn:microsoft.com/office/officeart/2018/2/layout/IconVerticalSolidList"/>
    <dgm:cxn modelId="{86DE42CB-E6EC-4051-9D5E-F8DBBF56E925}" type="presParOf" srcId="{71EB1103-D39A-4F7F-ACB5-13A598682508}" destId="{D503C605-8921-4D57-AC52-737EB153FD43}" srcOrd="0" destOrd="0" presId="urn:microsoft.com/office/officeart/2018/2/layout/IconVerticalSolidList"/>
    <dgm:cxn modelId="{C9CEFE38-8076-490B-B2C1-6B4A944A5F65}" type="presParOf" srcId="{71EB1103-D39A-4F7F-ACB5-13A598682508}" destId="{39E2BA33-4005-4BD2-8C25-0A3F9C64BED4}" srcOrd="1" destOrd="0" presId="urn:microsoft.com/office/officeart/2018/2/layout/IconVerticalSolidList"/>
    <dgm:cxn modelId="{3B70BC83-0AAE-4D9F-AB50-2533CCA53F06}" type="presParOf" srcId="{71EB1103-D39A-4F7F-ACB5-13A598682508}" destId="{5368AA9E-DBE9-4DCA-85E9-00675083897E}" srcOrd="2" destOrd="0" presId="urn:microsoft.com/office/officeart/2018/2/layout/IconVerticalSolidList"/>
    <dgm:cxn modelId="{7513932F-515E-4274-B065-03A561D5E9FF}" type="presParOf" srcId="{71EB1103-D39A-4F7F-ACB5-13A598682508}" destId="{56704DA1-9D13-4A90-9460-545C4B036A42}" srcOrd="3" destOrd="0" presId="urn:microsoft.com/office/officeart/2018/2/layout/IconVerticalSolidList"/>
    <dgm:cxn modelId="{F3FCA20A-1606-4A62-AFCF-89E42BAE9A2F}" type="presParOf" srcId="{572A8F40-4EB7-4469-B684-13D0DB442218}" destId="{872043FC-A61A-4A6A-AEDF-1182FD80D87F}" srcOrd="5" destOrd="0" presId="urn:microsoft.com/office/officeart/2018/2/layout/IconVerticalSolidList"/>
    <dgm:cxn modelId="{664EF9E5-AB41-48A0-888E-44852CFAF447}" type="presParOf" srcId="{572A8F40-4EB7-4469-B684-13D0DB442218}" destId="{B444BF46-F964-4385-82EB-087AD685D99B}" srcOrd="6" destOrd="0" presId="urn:microsoft.com/office/officeart/2018/2/layout/IconVerticalSolidList"/>
    <dgm:cxn modelId="{84491D1F-ED7F-4C82-A50D-DC5E80F46D66}" type="presParOf" srcId="{B444BF46-F964-4385-82EB-087AD685D99B}" destId="{6216C457-E59C-4CFE-9B0D-6C85F82E1783}" srcOrd="0" destOrd="0" presId="urn:microsoft.com/office/officeart/2018/2/layout/IconVerticalSolidList"/>
    <dgm:cxn modelId="{881CE498-0AD6-4508-8C74-A73FC9FA4727}" type="presParOf" srcId="{B444BF46-F964-4385-82EB-087AD685D99B}" destId="{6AC980C9-2ED7-43A9-B5FA-0E7FD73B87DF}" srcOrd="1" destOrd="0" presId="urn:microsoft.com/office/officeart/2018/2/layout/IconVerticalSolidList"/>
    <dgm:cxn modelId="{B635A6C6-C2F1-4CBA-9E0B-D5FC89C5FF8F}" type="presParOf" srcId="{B444BF46-F964-4385-82EB-087AD685D99B}" destId="{199A572C-C38B-4EEB-92EA-ADCDC0908612}" srcOrd="2" destOrd="0" presId="urn:microsoft.com/office/officeart/2018/2/layout/IconVerticalSolidList"/>
    <dgm:cxn modelId="{7A7D48A6-688B-42EB-8FDB-585C2A3D1B5E}" type="presParOf" srcId="{B444BF46-F964-4385-82EB-087AD685D99B}" destId="{88B30E4A-2584-472A-A069-E664438273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185272-AA28-4EBA-BB2B-D17432566CEC}" type="doc">
      <dgm:prSet loTypeId="urn:microsoft.com/office/officeart/2018/2/layout/IconVerticalSolidList" loCatId="icon" qsTypeId="urn:microsoft.com/office/officeart/2005/8/quickstyle/simple3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75F55A-4B00-48D0-B70A-79F0C3A5EDC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Funciones:</a:t>
          </a:r>
          <a:endParaRPr lang="en-US"/>
        </a:p>
      </dgm:t>
    </dgm:pt>
    <dgm:pt modelId="{1F668B5D-1E44-41CF-AACA-3443A1F75E67}" type="parTrans" cxnId="{19D05536-4E9C-40E4-AF42-CCDD082B2B09}">
      <dgm:prSet/>
      <dgm:spPr/>
      <dgm:t>
        <a:bodyPr/>
        <a:lstStyle/>
        <a:p>
          <a:endParaRPr lang="en-US"/>
        </a:p>
      </dgm:t>
    </dgm:pt>
    <dgm:pt modelId="{EE847681-509C-4E21-9587-201AE13FEC97}" type="sibTrans" cxnId="{19D05536-4E9C-40E4-AF42-CCDD082B2B09}">
      <dgm:prSet/>
      <dgm:spPr/>
      <dgm:t>
        <a:bodyPr/>
        <a:lstStyle/>
        <a:p>
          <a:endParaRPr lang="en-US"/>
        </a:p>
      </dgm:t>
    </dgm:pt>
    <dgm:pt modelId="{EB1C1685-FBBE-4B5C-B997-90ADCA29BD0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- getPromedyOfStats(), media(), moda(), mediana()</a:t>
          </a:r>
          <a:endParaRPr lang="en-US"/>
        </a:p>
      </dgm:t>
    </dgm:pt>
    <dgm:pt modelId="{4E525A83-9C49-482D-8ECE-14A99752F957}" type="parTrans" cxnId="{E9AA450F-7621-473D-BEA3-969014FC2D4C}">
      <dgm:prSet/>
      <dgm:spPr/>
      <dgm:t>
        <a:bodyPr/>
        <a:lstStyle/>
        <a:p>
          <a:endParaRPr lang="en-US"/>
        </a:p>
      </dgm:t>
    </dgm:pt>
    <dgm:pt modelId="{BF55E819-4951-490B-9B2B-D621FE4A8E26}" type="sibTrans" cxnId="{E9AA450F-7621-473D-BEA3-969014FC2D4C}">
      <dgm:prSet/>
      <dgm:spPr/>
      <dgm:t>
        <a:bodyPr/>
        <a:lstStyle/>
        <a:p>
          <a:endParaRPr lang="en-US"/>
        </a:p>
      </dgm:t>
    </dgm:pt>
    <dgm:pt modelId="{81D2F069-D788-43A4-A819-2920D29497D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- varianza(), desviacion_estandar()</a:t>
          </a:r>
          <a:endParaRPr lang="en-US"/>
        </a:p>
      </dgm:t>
    </dgm:pt>
    <dgm:pt modelId="{549E4CF4-B02E-429C-A3C7-1223C9FB5B94}" type="parTrans" cxnId="{FB842CAA-F65E-4E8A-AE26-93BFC2E1E9A2}">
      <dgm:prSet/>
      <dgm:spPr/>
      <dgm:t>
        <a:bodyPr/>
        <a:lstStyle/>
        <a:p>
          <a:endParaRPr lang="en-US"/>
        </a:p>
      </dgm:t>
    </dgm:pt>
    <dgm:pt modelId="{1B4417F3-481F-4F63-9799-0D207D466749}" type="sibTrans" cxnId="{FB842CAA-F65E-4E8A-AE26-93BFC2E1E9A2}">
      <dgm:prSet/>
      <dgm:spPr/>
      <dgm:t>
        <a:bodyPr/>
        <a:lstStyle/>
        <a:p>
          <a:endParaRPr lang="en-US"/>
        </a:p>
      </dgm:t>
    </dgm:pt>
    <dgm:pt modelId="{CDFCFB78-2315-46DE-85CC-2BBD2D0C54C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- Calculan las estadísticas clave de los Pokémon</a:t>
          </a:r>
          <a:endParaRPr lang="en-US"/>
        </a:p>
      </dgm:t>
    </dgm:pt>
    <dgm:pt modelId="{FF95DEE1-A8FB-4D48-B451-F72B1C8F4D82}" type="parTrans" cxnId="{7DE8A871-294B-4261-852E-5E83ADE896DA}">
      <dgm:prSet/>
      <dgm:spPr/>
      <dgm:t>
        <a:bodyPr/>
        <a:lstStyle/>
        <a:p>
          <a:endParaRPr lang="en-US"/>
        </a:p>
      </dgm:t>
    </dgm:pt>
    <dgm:pt modelId="{FB9AE63E-172B-4E39-BCBC-91899F7907F0}" type="sibTrans" cxnId="{7DE8A871-294B-4261-852E-5E83ADE896DA}">
      <dgm:prSet/>
      <dgm:spPr/>
      <dgm:t>
        <a:bodyPr/>
        <a:lstStyle/>
        <a:p>
          <a:endParaRPr lang="en-US"/>
        </a:p>
      </dgm:t>
    </dgm:pt>
    <dgm:pt modelId="{31B0A51F-07FD-47B1-8E9A-4DF7B7574C18}" type="pres">
      <dgm:prSet presAssocID="{7D185272-AA28-4EBA-BB2B-D17432566CEC}" presName="root" presStyleCnt="0">
        <dgm:presLayoutVars>
          <dgm:dir/>
          <dgm:resizeHandles val="exact"/>
        </dgm:presLayoutVars>
      </dgm:prSet>
      <dgm:spPr/>
    </dgm:pt>
    <dgm:pt modelId="{4324EAB2-80B8-4BDA-BEC1-70111938687E}" type="pres">
      <dgm:prSet presAssocID="{5875F55A-4B00-48D0-B70A-79F0C3A5EDC9}" presName="compNode" presStyleCnt="0"/>
      <dgm:spPr/>
    </dgm:pt>
    <dgm:pt modelId="{2026B086-5E18-44C8-8D55-4082120C9934}" type="pres">
      <dgm:prSet presAssocID="{5875F55A-4B00-48D0-B70A-79F0C3A5EDC9}" presName="bgRect" presStyleLbl="bgShp" presStyleIdx="0" presStyleCnt="4"/>
      <dgm:spPr/>
    </dgm:pt>
    <dgm:pt modelId="{3B778A25-D25C-4970-87FA-B1B9484879A7}" type="pres">
      <dgm:prSet presAssocID="{5875F55A-4B00-48D0-B70A-79F0C3A5ED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B5BA493D-D6C2-418F-84C3-106E21704781}" type="pres">
      <dgm:prSet presAssocID="{5875F55A-4B00-48D0-B70A-79F0C3A5EDC9}" presName="spaceRect" presStyleCnt="0"/>
      <dgm:spPr/>
    </dgm:pt>
    <dgm:pt modelId="{6F4D565C-36BA-47E5-BAF8-B0F000C010F9}" type="pres">
      <dgm:prSet presAssocID="{5875F55A-4B00-48D0-B70A-79F0C3A5EDC9}" presName="parTx" presStyleLbl="revTx" presStyleIdx="0" presStyleCnt="4">
        <dgm:presLayoutVars>
          <dgm:chMax val="0"/>
          <dgm:chPref val="0"/>
        </dgm:presLayoutVars>
      </dgm:prSet>
      <dgm:spPr/>
    </dgm:pt>
    <dgm:pt modelId="{BE50B36A-46BA-4B88-B69A-72FC9E0EFAB7}" type="pres">
      <dgm:prSet presAssocID="{EE847681-509C-4E21-9587-201AE13FEC97}" presName="sibTrans" presStyleCnt="0"/>
      <dgm:spPr/>
    </dgm:pt>
    <dgm:pt modelId="{E39C1B19-489E-4CC7-B1FA-56EDC20BBD66}" type="pres">
      <dgm:prSet presAssocID="{EB1C1685-FBBE-4B5C-B997-90ADCA29BD0D}" presName="compNode" presStyleCnt="0"/>
      <dgm:spPr/>
    </dgm:pt>
    <dgm:pt modelId="{8F3AE1D3-6881-46B2-82FA-BF63806C3DB3}" type="pres">
      <dgm:prSet presAssocID="{EB1C1685-FBBE-4B5C-B997-90ADCA29BD0D}" presName="bgRect" presStyleLbl="bgShp" presStyleIdx="1" presStyleCnt="4"/>
      <dgm:spPr/>
    </dgm:pt>
    <dgm:pt modelId="{C5DF61F8-1EDC-4F66-92BC-19611148A0F8}" type="pres">
      <dgm:prSet presAssocID="{EB1C1685-FBBE-4B5C-B997-90ADCA29BD0D}" presName="iconRect" presStyleLbl="node1" presStyleIdx="1" presStyleCnt="4" custLinFactNeighborX="-11174" custLinFactNeighborY="-257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áfico lineal con relleno sólido"/>
        </a:ext>
      </dgm:extLst>
    </dgm:pt>
    <dgm:pt modelId="{546C19D0-FF2F-470B-93E5-6CDFFD86AA6A}" type="pres">
      <dgm:prSet presAssocID="{EB1C1685-FBBE-4B5C-B997-90ADCA29BD0D}" presName="spaceRect" presStyleCnt="0"/>
      <dgm:spPr/>
    </dgm:pt>
    <dgm:pt modelId="{0C9A5057-AC23-48D8-A6CD-7F7E34F5BFDF}" type="pres">
      <dgm:prSet presAssocID="{EB1C1685-FBBE-4B5C-B997-90ADCA29BD0D}" presName="parTx" presStyleLbl="revTx" presStyleIdx="1" presStyleCnt="4">
        <dgm:presLayoutVars>
          <dgm:chMax val="0"/>
          <dgm:chPref val="0"/>
        </dgm:presLayoutVars>
      </dgm:prSet>
      <dgm:spPr/>
    </dgm:pt>
    <dgm:pt modelId="{E3E3DEE8-1C8F-493E-B30B-B430FAB54DF5}" type="pres">
      <dgm:prSet presAssocID="{BF55E819-4951-490B-9B2B-D621FE4A8E26}" presName="sibTrans" presStyleCnt="0"/>
      <dgm:spPr/>
    </dgm:pt>
    <dgm:pt modelId="{32A690B0-4167-4E1F-B5AE-9F573CDE774F}" type="pres">
      <dgm:prSet presAssocID="{81D2F069-D788-43A4-A819-2920D29497DB}" presName="compNode" presStyleCnt="0"/>
      <dgm:spPr/>
    </dgm:pt>
    <dgm:pt modelId="{70CBDFE3-5EA9-4853-B773-894EE99DC026}" type="pres">
      <dgm:prSet presAssocID="{81D2F069-D788-43A4-A819-2920D29497DB}" presName="bgRect" presStyleLbl="bgShp" presStyleIdx="2" presStyleCnt="4"/>
      <dgm:spPr/>
    </dgm:pt>
    <dgm:pt modelId="{6FBDC170-93CE-44CB-97DF-2923F129489D}" type="pres">
      <dgm:prSet presAssocID="{81D2F069-D788-43A4-A819-2920D29497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iódico gráfico con relleno sólido"/>
        </a:ext>
      </dgm:extLst>
    </dgm:pt>
    <dgm:pt modelId="{A4323DB4-2834-4CB5-87A5-A1E7D2A4A42F}" type="pres">
      <dgm:prSet presAssocID="{81D2F069-D788-43A4-A819-2920D29497DB}" presName="spaceRect" presStyleCnt="0"/>
      <dgm:spPr/>
    </dgm:pt>
    <dgm:pt modelId="{D1C36106-C8F4-42D4-A8A4-2F41C08157F7}" type="pres">
      <dgm:prSet presAssocID="{81D2F069-D788-43A4-A819-2920D29497DB}" presName="parTx" presStyleLbl="revTx" presStyleIdx="2" presStyleCnt="4">
        <dgm:presLayoutVars>
          <dgm:chMax val="0"/>
          <dgm:chPref val="0"/>
        </dgm:presLayoutVars>
      </dgm:prSet>
      <dgm:spPr/>
    </dgm:pt>
    <dgm:pt modelId="{2364157B-47E7-4E82-B984-79C03B9E046E}" type="pres">
      <dgm:prSet presAssocID="{1B4417F3-481F-4F63-9799-0D207D466749}" presName="sibTrans" presStyleCnt="0"/>
      <dgm:spPr/>
    </dgm:pt>
    <dgm:pt modelId="{FF970EED-8728-4288-9F9F-952FD5AB5CAE}" type="pres">
      <dgm:prSet presAssocID="{CDFCFB78-2315-46DE-85CC-2BBD2D0C54C4}" presName="compNode" presStyleCnt="0"/>
      <dgm:spPr/>
    </dgm:pt>
    <dgm:pt modelId="{3D349E05-A495-4178-82E4-2344D3243487}" type="pres">
      <dgm:prSet presAssocID="{CDFCFB78-2315-46DE-85CC-2BBD2D0C54C4}" presName="bgRect" presStyleLbl="bgShp" presStyleIdx="3" presStyleCnt="4"/>
      <dgm:spPr/>
    </dgm:pt>
    <dgm:pt modelId="{5BA00C5D-B90F-465C-A26C-E2E2C09DE6D9}" type="pres">
      <dgm:prSet presAssocID="{CDFCFB78-2315-46DE-85CC-2BBD2D0C54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0E3FDA59-AF32-495D-8B8D-30F36D3E0C9B}" type="pres">
      <dgm:prSet presAssocID="{CDFCFB78-2315-46DE-85CC-2BBD2D0C54C4}" presName="spaceRect" presStyleCnt="0"/>
      <dgm:spPr/>
    </dgm:pt>
    <dgm:pt modelId="{155C438F-87C2-4D18-BF62-BF88FB2B76E4}" type="pres">
      <dgm:prSet presAssocID="{CDFCFB78-2315-46DE-85CC-2BBD2D0C54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9AA450F-7621-473D-BEA3-969014FC2D4C}" srcId="{7D185272-AA28-4EBA-BB2B-D17432566CEC}" destId="{EB1C1685-FBBE-4B5C-B997-90ADCA29BD0D}" srcOrd="1" destOrd="0" parTransId="{4E525A83-9C49-482D-8ECE-14A99752F957}" sibTransId="{BF55E819-4951-490B-9B2B-D621FE4A8E26}"/>
    <dgm:cxn modelId="{19D05536-4E9C-40E4-AF42-CCDD082B2B09}" srcId="{7D185272-AA28-4EBA-BB2B-D17432566CEC}" destId="{5875F55A-4B00-48D0-B70A-79F0C3A5EDC9}" srcOrd="0" destOrd="0" parTransId="{1F668B5D-1E44-41CF-AACA-3443A1F75E67}" sibTransId="{EE847681-509C-4E21-9587-201AE13FEC97}"/>
    <dgm:cxn modelId="{7D10B36A-F926-4742-9960-F0373D403526}" type="presOf" srcId="{5875F55A-4B00-48D0-B70A-79F0C3A5EDC9}" destId="{6F4D565C-36BA-47E5-BAF8-B0F000C010F9}" srcOrd="0" destOrd="0" presId="urn:microsoft.com/office/officeart/2018/2/layout/IconVerticalSolidList"/>
    <dgm:cxn modelId="{7DE8A871-294B-4261-852E-5E83ADE896DA}" srcId="{7D185272-AA28-4EBA-BB2B-D17432566CEC}" destId="{CDFCFB78-2315-46DE-85CC-2BBD2D0C54C4}" srcOrd="3" destOrd="0" parTransId="{FF95DEE1-A8FB-4D48-B451-F72B1C8F4D82}" sibTransId="{FB9AE63E-172B-4E39-BCBC-91899F7907F0}"/>
    <dgm:cxn modelId="{259A5B57-C199-471F-9C09-2D0973515D7B}" type="presOf" srcId="{81D2F069-D788-43A4-A819-2920D29497DB}" destId="{D1C36106-C8F4-42D4-A8A4-2F41C08157F7}" srcOrd="0" destOrd="0" presId="urn:microsoft.com/office/officeart/2018/2/layout/IconVerticalSolidList"/>
    <dgm:cxn modelId="{03CEC67C-3372-467C-B3F8-BED8F9FD3EE0}" type="presOf" srcId="{EB1C1685-FBBE-4B5C-B997-90ADCA29BD0D}" destId="{0C9A5057-AC23-48D8-A6CD-7F7E34F5BFDF}" srcOrd="0" destOrd="0" presId="urn:microsoft.com/office/officeart/2018/2/layout/IconVerticalSolidList"/>
    <dgm:cxn modelId="{AD94A496-40DD-4CB7-B569-A964D45A8C27}" type="presOf" srcId="{7D185272-AA28-4EBA-BB2B-D17432566CEC}" destId="{31B0A51F-07FD-47B1-8E9A-4DF7B7574C18}" srcOrd="0" destOrd="0" presId="urn:microsoft.com/office/officeart/2018/2/layout/IconVerticalSolidList"/>
    <dgm:cxn modelId="{FB842CAA-F65E-4E8A-AE26-93BFC2E1E9A2}" srcId="{7D185272-AA28-4EBA-BB2B-D17432566CEC}" destId="{81D2F069-D788-43A4-A819-2920D29497DB}" srcOrd="2" destOrd="0" parTransId="{549E4CF4-B02E-429C-A3C7-1223C9FB5B94}" sibTransId="{1B4417F3-481F-4F63-9799-0D207D466749}"/>
    <dgm:cxn modelId="{2C7CA5F4-0698-4656-B44D-1040D17501D6}" type="presOf" srcId="{CDFCFB78-2315-46DE-85CC-2BBD2D0C54C4}" destId="{155C438F-87C2-4D18-BF62-BF88FB2B76E4}" srcOrd="0" destOrd="0" presId="urn:microsoft.com/office/officeart/2018/2/layout/IconVerticalSolidList"/>
    <dgm:cxn modelId="{5572D838-6FBB-4A1E-AD14-2557B073FF5E}" type="presParOf" srcId="{31B0A51F-07FD-47B1-8E9A-4DF7B7574C18}" destId="{4324EAB2-80B8-4BDA-BEC1-70111938687E}" srcOrd="0" destOrd="0" presId="urn:microsoft.com/office/officeart/2018/2/layout/IconVerticalSolidList"/>
    <dgm:cxn modelId="{D6245EB5-26B3-4819-9E67-352CAA378EB7}" type="presParOf" srcId="{4324EAB2-80B8-4BDA-BEC1-70111938687E}" destId="{2026B086-5E18-44C8-8D55-4082120C9934}" srcOrd="0" destOrd="0" presId="urn:microsoft.com/office/officeart/2018/2/layout/IconVerticalSolidList"/>
    <dgm:cxn modelId="{90D6D172-F9B4-4F5C-B704-68C458EB0F74}" type="presParOf" srcId="{4324EAB2-80B8-4BDA-BEC1-70111938687E}" destId="{3B778A25-D25C-4970-87FA-B1B9484879A7}" srcOrd="1" destOrd="0" presId="urn:microsoft.com/office/officeart/2018/2/layout/IconVerticalSolidList"/>
    <dgm:cxn modelId="{A28C5595-D051-42F3-9B4F-E17C5617880B}" type="presParOf" srcId="{4324EAB2-80B8-4BDA-BEC1-70111938687E}" destId="{B5BA493D-D6C2-418F-84C3-106E21704781}" srcOrd="2" destOrd="0" presId="urn:microsoft.com/office/officeart/2018/2/layout/IconVerticalSolidList"/>
    <dgm:cxn modelId="{E3644DAB-9C82-4CE7-9984-25C7CECC045D}" type="presParOf" srcId="{4324EAB2-80B8-4BDA-BEC1-70111938687E}" destId="{6F4D565C-36BA-47E5-BAF8-B0F000C010F9}" srcOrd="3" destOrd="0" presId="urn:microsoft.com/office/officeart/2018/2/layout/IconVerticalSolidList"/>
    <dgm:cxn modelId="{36AF3D5D-30FE-4721-A60E-800CC95C3A87}" type="presParOf" srcId="{31B0A51F-07FD-47B1-8E9A-4DF7B7574C18}" destId="{BE50B36A-46BA-4B88-B69A-72FC9E0EFAB7}" srcOrd="1" destOrd="0" presId="urn:microsoft.com/office/officeart/2018/2/layout/IconVerticalSolidList"/>
    <dgm:cxn modelId="{2141A4BE-9EBF-48B9-8E33-3F84279E4616}" type="presParOf" srcId="{31B0A51F-07FD-47B1-8E9A-4DF7B7574C18}" destId="{E39C1B19-489E-4CC7-B1FA-56EDC20BBD66}" srcOrd="2" destOrd="0" presId="urn:microsoft.com/office/officeart/2018/2/layout/IconVerticalSolidList"/>
    <dgm:cxn modelId="{65BCC6E0-1A3F-4D31-8126-0C73800C6010}" type="presParOf" srcId="{E39C1B19-489E-4CC7-B1FA-56EDC20BBD66}" destId="{8F3AE1D3-6881-46B2-82FA-BF63806C3DB3}" srcOrd="0" destOrd="0" presId="urn:microsoft.com/office/officeart/2018/2/layout/IconVerticalSolidList"/>
    <dgm:cxn modelId="{579BE16E-CA5B-4862-8F6C-9607CBD6F937}" type="presParOf" srcId="{E39C1B19-489E-4CC7-B1FA-56EDC20BBD66}" destId="{C5DF61F8-1EDC-4F66-92BC-19611148A0F8}" srcOrd="1" destOrd="0" presId="urn:microsoft.com/office/officeart/2018/2/layout/IconVerticalSolidList"/>
    <dgm:cxn modelId="{6B0E1E8D-9BE7-4B49-8C87-EFD81F5C48C0}" type="presParOf" srcId="{E39C1B19-489E-4CC7-B1FA-56EDC20BBD66}" destId="{546C19D0-FF2F-470B-93E5-6CDFFD86AA6A}" srcOrd="2" destOrd="0" presId="urn:microsoft.com/office/officeart/2018/2/layout/IconVerticalSolidList"/>
    <dgm:cxn modelId="{4EBF4412-9604-46BF-9FDE-E3C4261ECB8A}" type="presParOf" srcId="{E39C1B19-489E-4CC7-B1FA-56EDC20BBD66}" destId="{0C9A5057-AC23-48D8-A6CD-7F7E34F5BFDF}" srcOrd="3" destOrd="0" presId="urn:microsoft.com/office/officeart/2018/2/layout/IconVerticalSolidList"/>
    <dgm:cxn modelId="{C5EFAF8B-94D7-43EC-A383-1AC840AB8783}" type="presParOf" srcId="{31B0A51F-07FD-47B1-8E9A-4DF7B7574C18}" destId="{E3E3DEE8-1C8F-493E-B30B-B430FAB54DF5}" srcOrd="3" destOrd="0" presId="urn:microsoft.com/office/officeart/2018/2/layout/IconVerticalSolidList"/>
    <dgm:cxn modelId="{FEA32580-E1F7-4E56-BBAD-FF99EC0C8CE2}" type="presParOf" srcId="{31B0A51F-07FD-47B1-8E9A-4DF7B7574C18}" destId="{32A690B0-4167-4E1F-B5AE-9F573CDE774F}" srcOrd="4" destOrd="0" presId="urn:microsoft.com/office/officeart/2018/2/layout/IconVerticalSolidList"/>
    <dgm:cxn modelId="{ABBE6F55-E2AB-4F6A-8A9C-25FAF91931DC}" type="presParOf" srcId="{32A690B0-4167-4E1F-B5AE-9F573CDE774F}" destId="{70CBDFE3-5EA9-4853-B773-894EE99DC026}" srcOrd="0" destOrd="0" presId="urn:microsoft.com/office/officeart/2018/2/layout/IconVerticalSolidList"/>
    <dgm:cxn modelId="{0D939480-D783-4BDF-95C5-CA0670498EED}" type="presParOf" srcId="{32A690B0-4167-4E1F-B5AE-9F573CDE774F}" destId="{6FBDC170-93CE-44CB-97DF-2923F129489D}" srcOrd="1" destOrd="0" presId="urn:microsoft.com/office/officeart/2018/2/layout/IconVerticalSolidList"/>
    <dgm:cxn modelId="{4DA648F5-AE9A-4612-96FB-E7DB67177053}" type="presParOf" srcId="{32A690B0-4167-4E1F-B5AE-9F573CDE774F}" destId="{A4323DB4-2834-4CB5-87A5-A1E7D2A4A42F}" srcOrd="2" destOrd="0" presId="urn:microsoft.com/office/officeart/2018/2/layout/IconVerticalSolidList"/>
    <dgm:cxn modelId="{31275C11-0043-46A7-97C1-B945933A48F4}" type="presParOf" srcId="{32A690B0-4167-4E1F-B5AE-9F573CDE774F}" destId="{D1C36106-C8F4-42D4-A8A4-2F41C08157F7}" srcOrd="3" destOrd="0" presId="urn:microsoft.com/office/officeart/2018/2/layout/IconVerticalSolidList"/>
    <dgm:cxn modelId="{B3BBD6C7-9120-45C1-9254-3B7330F522AD}" type="presParOf" srcId="{31B0A51F-07FD-47B1-8E9A-4DF7B7574C18}" destId="{2364157B-47E7-4E82-B984-79C03B9E046E}" srcOrd="5" destOrd="0" presId="urn:microsoft.com/office/officeart/2018/2/layout/IconVerticalSolidList"/>
    <dgm:cxn modelId="{73E27BD6-404F-45EC-9C7A-F6E5665EB514}" type="presParOf" srcId="{31B0A51F-07FD-47B1-8E9A-4DF7B7574C18}" destId="{FF970EED-8728-4288-9F9F-952FD5AB5CAE}" srcOrd="6" destOrd="0" presId="urn:microsoft.com/office/officeart/2018/2/layout/IconVerticalSolidList"/>
    <dgm:cxn modelId="{C93C5297-E117-41B8-AAAA-2E5F38A98C66}" type="presParOf" srcId="{FF970EED-8728-4288-9F9F-952FD5AB5CAE}" destId="{3D349E05-A495-4178-82E4-2344D3243487}" srcOrd="0" destOrd="0" presId="urn:microsoft.com/office/officeart/2018/2/layout/IconVerticalSolidList"/>
    <dgm:cxn modelId="{64175211-C045-4764-AA17-A903F07AEE7B}" type="presParOf" srcId="{FF970EED-8728-4288-9F9F-952FD5AB5CAE}" destId="{5BA00C5D-B90F-465C-A26C-E2E2C09DE6D9}" srcOrd="1" destOrd="0" presId="urn:microsoft.com/office/officeart/2018/2/layout/IconVerticalSolidList"/>
    <dgm:cxn modelId="{9E0B76AA-69B6-441F-BE88-53B24902D5CB}" type="presParOf" srcId="{FF970EED-8728-4288-9F9F-952FD5AB5CAE}" destId="{0E3FDA59-AF32-495D-8B8D-30F36D3E0C9B}" srcOrd="2" destOrd="0" presId="urn:microsoft.com/office/officeart/2018/2/layout/IconVerticalSolidList"/>
    <dgm:cxn modelId="{EE7C6364-8B4A-4F1E-A6F4-BFC9A2A6B0FE}" type="presParOf" srcId="{FF970EED-8728-4288-9F9F-952FD5AB5CAE}" destId="{155C438F-87C2-4D18-BF62-BF88FB2B76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853F2-9E7C-4213-811A-BAA3B7A06A44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5EA12-7FB9-4E60-90D8-DD03FFB8C502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407CD-CBC7-439D-9CD6-191FAC590992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Permite buscar Pokémon por número de Pokédex</a:t>
          </a:r>
        </a:p>
      </dsp:txBody>
      <dsp:txXfrm>
        <a:off x="1357965" y="2319"/>
        <a:ext cx="3325983" cy="1175727"/>
      </dsp:txXfrm>
    </dsp:sp>
    <dsp:sp modelId="{C1194E54-877F-47F9-A347-71417A329B31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759FD-091D-4CA9-961E-32CD681FB997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A0F26-833E-4A52-966E-6D8EC9FAA2FB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Guarda datos en Excel</a:t>
          </a:r>
        </a:p>
      </dsp:txBody>
      <dsp:txXfrm>
        <a:off x="1357965" y="1471979"/>
        <a:ext cx="3325983" cy="1175727"/>
      </dsp:txXfrm>
    </dsp:sp>
    <dsp:sp modelId="{D1888A06-3007-4905-ADB7-AC4BB18CB853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2162C-E625-475B-B3F9-C1BF78551629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9D2F5-1069-499D-826B-BC4800C49150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Muestra gráficas de estadísticas</a:t>
          </a:r>
        </a:p>
      </dsp:txBody>
      <dsp:txXfrm>
        <a:off x="1357965" y="2941639"/>
        <a:ext cx="3325983" cy="1175727"/>
      </dsp:txXfrm>
    </dsp:sp>
    <dsp:sp modelId="{9E484AC7-9C99-46C4-9885-D27C8F62026B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65050-1F1D-4DE3-B773-712EEBC219A3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B7BAA-CA0E-4C0A-9D40-3C9C70A99E56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Calcula media, moda, mediana, varianza y desviación estándar</a:t>
          </a:r>
        </a:p>
      </dsp:txBody>
      <dsp:txXfrm>
        <a:off x="1357965" y="4411299"/>
        <a:ext cx="3325983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35DB1-9E22-424D-A087-D697B4CD5009}">
      <dsp:nvSpPr>
        <dsp:cNvPr id="0" name=""/>
        <dsp:cNvSpPr/>
      </dsp:nvSpPr>
      <dsp:spPr>
        <a:xfrm>
          <a:off x="0" y="1523"/>
          <a:ext cx="6375400" cy="77205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095C0-87EA-448C-9FC5-883C84E9F9EC}">
      <dsp:nvSpPr>
        <dsp:cNvPr id="0" name=""/>
        <dsp:cNvSpPr/>
      </dsp:nvSpPr>
      <dsp:spPr>
        <a:xfrm>
          <a:off x="233546" y="175235"/>
          <a:ext cx="424629" cy="4246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F68CF-1EB3-4D73-ACE3-D421B6B86F44}">
      <dsp:nvSpPr>
        <dsp:cNvPr id="0" name=""/>
        <dsp:cNvSpPr/>
      </dsp:nvSpPr>
      <dsp:spPr>
        <a:xfrm>
          <a:off x="891721" y="1523"/>
          <a:ext cx="5483678" cy="77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9" tIns="81709" rIns="81709" bIns="817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Funciones:</a:t>
          </a:r>
        </a:p>
      </dsp:txBody>
      <dsp:txXfrm>
        <a:off x="891721" y="1523"/>
        <a:ext cx="5483678" cy="772053"/>
      </dsp:txXfrm>
    </dsp:sp>
    <dsp:sp modelId="{8E144957-CD96-4D4A-BFCB-A0C93164A1EC}">
      <dsp:nvSpPr>
        <dsp:cNvPr id="0" name=""/>
        <dsp:cNvSpPr/>
      </dsp:nvSpPr>
      <dsp:spPr>
        <a:xfrm>
          <a:off x="0" y="966589"/>
          <a:ext cx="6375400" cy="77205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C2BE3-BA64-4177-9200-38D682E8C72C}">
      <dsp:nvSpPr>
        <dsp:cNvPr id="0" name=""/>
        <dsp:cNvSpPr/>
      </dsp:nvSpPr>
      <dsp:spPr>
        <a:xfrm>
          <a:off x="233546" y="1140301"/>
          <a:ext cx="424629" cy="4246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05A69-0D7B-4FBB-A9EA-EA5D7796F43F}">
      <dsp:nvSpPr>
        <dsp:cNvPr id="0" name=""/>
        <dsp:cNvSpPr/>
      </dsp:nvSpPr>
      <dsp:spPr>
        <a:xfrm>
          <a:off x="891721" y="966589"/>
          <a:ext cx="5483678" cy="77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9" tIns="81709" rIns="81709" bIns="817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updateFilePokemonList(): guarda en JSON</a:t>
          </a:r>
        </a:p>
      </dsp:txBody>
      <dsp:txXfrm>
        <a:off x="891721" y="966589"/>
        <a:ext cx="5483678" cy="772053"/>
      </dsp:txXfrm>
    </dsp:sp>
    <dsp:sp modelId="{D503C605-8921-4D57-AC52-737EB153FD43}">
      <dsp:nvSpPr>
        <dsp:cNvPr id="0" name=""/>
        <dsp:cNvSpPr/>
      </dsp:nvSpPr>
      <dsp:spPr>
        <a:xfrm>
          <a:off x="0" y="1931656"/>
          <a:ext cx="6375400" cy="77205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2BA33-4005-4BD2-8C25-0A3F9C64BED4}">
      <dsp:nvSpPr>
        <dsp:cNvPr id="0" name=""/>
        <dsp:cNvSpPr/>
      </dsp:nvSpPr>
      <dsp:spPr>
        <a:xfrm>
          <a:off x="233546" y="2105368"/>
          <a:ext cx="424629" cy="4246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04DA1-9D13-4A90-9460-545C4B036A42}">
      <dsp:nvSpPr>
        <dsp:cNvPr id="0" name=""/>
        <dsp:cNvSpPr/>
      </dsp:nvSpPr>
      <dsp:spPr>
        <a:xfrm>
          <a:off x="891721" y="1931656"/>
          <a:ext cx="5483678" cy="77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9" tIns="81709" rIns="81709" bIns="817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addPokemonToExcel(): guarda en Excel</a:t>
          </a:r>
        </a:p>
      </dsp:txBody>
      <dsp:txXfrm>
        <a:off x="891721" y="1931656"/>
        <a:ext cx="5483678" cy="772053"/>
      </dsp:txXfrm>
    </dsp:sp>
    <dsp:sp modelId="{6216C457-E59C-4CFE-9B0D-6C85F82E1783}">
      <dsp:nvSpPr>
        <dsp:cNvPr id="0" name=""/>
        <dsp:cNvSpPr/>
      </dsp:nvSpPr>
      <dsp:spPr>
        <a:xfrm>
          <a:off x="0" y="2896723"/>
          <a:ext cx="6375400" cy="77205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980C9-2ED7-43A9-B5FA-0E7FD73B87DF}">
      <dsp:nvSpPr>
        <dsp:cNvPr id="0" name=""/>
        <dsp:cNvSpPr/>
      </dsp:nvSpPr>
      <dsp:spPr>
        <a:xfrm>
          <a:off x="233546" y="3070435"/>
          <a:ext cx="424629" cy="4246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30E4A-2584-472A-A069-E664438273EE}">
      <dsp:nvSpPr>
        <dsp:cNvPr id="0" name=""/>
        <dsp:cNvSpPr/>
      </dsp:nvSpPr>
      <dsp:spPr>
        <a:xfrm>
          <a:off x="891721" y="2896723"/>
          <a:ext cx="5483678" cy="772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09" tIns="81709" rIns="81709" bIns="817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getCollectionOfPokemons(): lee la colección</a:t>
          </a:r>
        </a:p>
      </dsp:txBody>
      <dsp:txXfrm>
        <a:off x="891721" y="2896723"/>
        <a:ext cx="5483678" cy="772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6B086-5E18-44C8-8D55-4082120C9934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B778A25-D25C-4970-87FA-B1B9484879A7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4D565C-36BA-47E5-BAF8-B0F000C010F9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Funciones:</a:t>
          </a:r>
          <a:endParaRPr lang="en-US" sz="2100" kern="1200"/>
        </a:p>
      </dsp:txBody>
      <dsp:txXfrm>
        <a:off x="1357965" y="2319"/>
        <a:ext cx="3325983" cy="1175727"/>
      </dsp:txXfrm>
    </dsp:sp>
    <dsp:sp modelId="{8F3AE1D3-6881-46B2-82FA-BF63806C3DB3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DF61F8-1EDC-4F66-92BC-19611148A0F8}">
      <dsp:nvSpPr>
        <dsp:cNvPr id="0" name=""/>
        <dsp:cNvSpPr/>
      </dsp:nvSpPr>
      <dsp:spPr>
        <a:xfrm>
          <a:off x="283400" y="1719860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9A5057-AC23-48D8-A6CD-7F7E34F5BFDF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- getPromedyOfStats(), media(), moda(), mediana()</a:t>
          </a:r>
          <a:endParaRPr lang="en-US" sz="2100" kern="1200"/>
        </a:p>
      </dsp:txBody>
      <dsp:txXfrm>
        <a:off x="1357965" y="1471979"/>
        <a:ext cx="3325983" cy="1175727"/>
      </dsp:txXfrm>
    </dsp:sp>
    <dsp:sp modelId="{70CBDFE3-5EA9-4853-B773-894EE99DC026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FBDC170-93CE-44CB-97DF-2923F129489D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C36106-C8F4-42D4-A8A4-2F41C08157F7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- varianza(), desviacion_estandar()</a:t>
          </a:r>
          <a:endParaRPr lang="en-US" sz="2100" kern="1200"/>
        </a:p>
      </dsp:txBody>
      <dsp:txXfrm>
        <a:off x="1357965" y="2941639"/>
        <a:ext cx="3325983" cy="1175727"/>
      </dsp:txXfrm>
    </dsp:sp>
    <dsp:sp modelId="{3D349E05-A495-4178-82E4-2344D3243487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BA00C5D-B90F-465C-A26C-E2E2C09DE6D9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5C438F-87C2-4D18-BF62-BF88FB2B76E4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- Calculan las estadísticas clave de los Pokémon</a:t>
          </a:r>
          <a:endParaRPr lang="en-US" sz="2100" kern="1200"/>
        </a:p>
      </dsp:txBody>
      <dsp:txXfrm>
        <a:off x="1357965" y="4411299"/>
        <a:ext cx="3325983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91743" y="-15978"/>
            <a:ext cx="5360514" cy="5876916"/>
            <a:chOff x="329184" y="-99107"/>
            <a:chExt cx="524256" cy="587691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Rectangle 4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1055718"/>
            <a:ext cx="8249304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84683"/>
            <a:ext cx="6858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b="1" kern="1200" spc="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Proyecto Pokémon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742" y="4546432"/>
            <a:ext cx="5360515" cy="1182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  <a:defRPr sz="2000"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Manejo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colección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Pokémon y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análisis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estadístico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400"/>
            </a:gs>
            <a:gs pos="100000">
              <a:srgbClr val="FFCA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86851037-7AB3-8FDA-5FF5-7B2A05FA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4" r="22454" b="3"/>
          <a:stretch>
            <a:fillRect/>
          </a:stretch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s-MX" sz="3500"/>
              <a:t>Extras útiles</a:t>
            </a: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/>
            </a:pPr>
            <a:r>
              <a:rPr lang="es-MX" sz="1700"/>
              <a:t>Funciones:</a:t>
            </a:r>
          </a:p>
          <a:p>
            <a:pPr>
              <a:buFontTx/>
              <a:buChar char="-"/>
              <a:defRPr sz="2000"/>
            </a:pPr>
            <a:r>
              <a:rPr lang="es-MX" sz="1700"/>
              <a:t>openExcelFile(): abre el archivo</a:t>
            </a:r>
          </a:p>
          <a:p>
            <a:pPr>
              <a:buFontTx/>
              <a:buChar char="-"/>
              <a:defRPr sz="2000"/>
            </a:pPr>
            <a:r>
              <a:rPr lang="es-MX" sz="1700"/>
              <a:t>deletePokemonList(): elimina la colección</a:t>
            </a:r>
          </a:p>
          <a:p>
            <a:pPr>
              <a:buFontTx/>
              <a:buChar char="-"/>
              <a:defRPr sz="2000"/>
            </a:pPr>
            <a:r>
              <a:rPr lang="es-MX" sz="1700"/>
              <a:t>getCollectionSize(): cuenta cuántos Pokémon hay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3483"/>
            <a:ext cx="3546039" cy="5583126"/>
          </a:xfr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MX" sz="4900" b="1" dirty="0">
                <a:ln w="12700">
                  <a:noFill/>
                </a:ln>
                <a:solidFill>
                  <a:schemeClr val="bg1"/>
                </a:solidFill>
              </a:rPr>
              <a:t>¿Qué hace el programa?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B88A84-8DF7-E36B-330D-FC23EA662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112976"/>
              </p:ext>
            </p:extLst>
          </p:nvPr>
        </p:nvGraphicFramePr>
        <p:xfrm>
          <a:off x="3831401" y="559812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400"/>
            </a:gs>
            <a:gs pos="100000">
              <a:srgbClr val="FFCA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rgbClr val="FFFFFF"/>
                </a:solidFill>
              </a:rPr>
              <a:t>Estructura del código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9EB3FFB-C235-ADAD-443B-2FEF324EC114}"/>
              </a:ext>
            </a:extLst>
          </p:cNvPr>
          <p:cNvGrpSpPr/>
          <p:nvPr/>
        </p:nvGrpSpPr>
        <p:grpSpPr>
          <a:xfrm>
            <a:off x="628650" y="1800911"/>
            <a:ext cx="7886700" cy="4351338"/>
            <a:chOff x="628650" y="1800911"/>
            <a:chExt cx="7886700" cy="4351338"/>
          </a:xfrm>
          <a:effectLst/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98AC891-11EF-3525-6300-2A2954433CDD}"/>
                </a:ext>
              </a:extLst>
            </p:cNvPr>
            <p:cNvSpPr/>
            <p:nvPr/>
          </p:nvSpPr>
          <p:spPr>
            <a:xfrm>
              <a:off x="628650" y="1800911"/>
              <a:ext cx="7886700" cy="435133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" algn="ctr" rotWithShape="0">
                <a:srgbClr val="000000">
                  <a:alpha val="43137"/>
                </a:srgbClr>
              </a:outerShdw>
              <a:softEdge rad="0"/>
            </a:effectLst>
          </p:spPr>
          <p:txBody>
            <a:bodyPr lIns="0"/>
            <a:lstStyle/>
            <a:p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738C307-65B2-6FA2-60ED-222759D8AC83}"/>
                </a:ext>
              </a:extLst>
            </p:cNvPr>
            <p:cNvSpPr/>
            <p:nvPr/>
          </p:nvSpPr>
          <p:spPr>
            <a:xfrm>
              <a:off x="1358999" y="2176579"/>
              <a:ext cx="2196000" cy="2196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/>
            <a:lstStyle/>
            <a:p>
              <a:endParaRPr lang="es-MX"/>
            </a:p>
          </p:txBody>
        </p:sp>
        <p:sp>
          <p:nvSpPr>
            <p:cNvPr id="19" name="Rectángulo 18" descr="Estadísticas">
              <a:extLst>
                <a:ext uri="{FF2B5EF4-FFF2-40B4-BE49-F238E27FC236}">
                  <a16:creationId xmlns:a16="http://schemas.microsoft.com/office/drawing/2014/main" id="{1049A880-B75D-B0BE-3212-52AA8402420F}"/>
                </a:ext>
              </a:extLst>
            </p:cNvPr>
            <p:cNvSpPr/>
            <p:nvPr/>
          </p:nvSpPr>
          <p:spPr>
            <a:xfrm>
              <a:off x="1826999" y="2644580"/>
              <a:ext cx="1260000" cy="1260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0"/>
            <a:lstStyle/>
            <a:p>
              <a:endParaRPr lang="es-MX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0FD41365-C818-9CC9-6BC7-FD6A8A8FDBE9}"/>
                </a:ext>
              </a:extLst>
            </p:cNvPr>
            <p:cNvSpPr/>
            <p:nvPr/>
          </p:nvSpPr>
          <p:spPr>
            <a:xfrm>
              <a:off x="656999" y="5056580"/>
              <a:ext cx="3600000" cy="720000"/>
            </a:xfrm>
            <a:custGeom>
              <a:avLst/>
              <a:gdLst>
                <a:gd name="connsiteX0" fmla="*/ 0 w 3600000"/>
                <a:gd name="connsiteY0" fmla="*/ 0 h 720000"/>
                <a:gd name="connsiteX1" fmla="*/ 3600000 w 3600000"/>
                <a:gd name="connsiteY1" fmla="*/ 0 h 720000"/>
                <a:gd name="connsiteX2" fmla="*/ 3600000 w 3600000"/>
                <a:gd name="connsiteY2" fmla="*/ 720000 h 720000"/>
                <a:gd name="connsiteX3" fmla="*/ 0 w 3600000"/>
                <a:gd name="connsiteY3" fmla="*/ 720000 h 720000"/>
                <a:gd name="connsiteX4" fmla="*/ 0 w 36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0" h="720000">
                  <a:moveTo>
                    <a:pt x="0" y="0"/>
                  </a:moveTo>
                  <a:lnTo>
                    <a:pt x="3600000" y="0"/>
                  </a:lnTo>
                  <a:lnTo>
                    <a:pt x="36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MX" b="1" dirty="0"/>
                <a:t>PIA_script.py: </a:t>
              </a:r>
            </a:p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MX" dirty="0"/>
                <a:t>interfaz de usuario y gráficos</a:t>
              </a:r>
              <a:endParaRPr lang="en-US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70B5E05-3D09-A2D3-F888-90AB2CBD3DBC}"/>
                </a:ext>
              </a:extLst>
            </p:cNvPr>
            <p:cNvSpPr/>
            <p:nvPr/>
          </p:nvSpPr>
          <p:spPr>
            <a:xfrm>
              <a:off x="5589000" y="2176579"/>
              <a:ext cx="2196000" cy="2196000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/>
            <a:lstStyle/>
            <a:p>
              <a:endParaRPr lang="es-MX"/>
            </a:p>
          </p:txBody>
        </p:sp>
        <p:sp>
          <p:nvSpPr>
            <p:cNvPr id="24" name="Rectángulo 23" descr="Open Folder">
              <a:extLst>
                <a:ext uri="{FF2B5EF4-FFF2-40B4-BE49-F238E27FC236}">
                  <a16:creationId xmlns:a16="http://schemas.microsoft.com/office/drawing/2014/main" id="{58AD4E04-D676-DCA0-B4AE-8F75AA25FE31}"/>
                </a:ext>
              </a:extLst>
            </p:cNvPr>
            <p:cNvSpPr/>
            <p:nvPr/>
          </p:nvSpPr>
          <p:spPr>
            <a:xfrm>
              <a:off x="6057000" y="2644580"/>
              <a:ext cx="1260000" cy="126000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0"/>
            <a:lstStyle/>
            <a:p>
              <a:endParaRPr lang="es-MX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E815BB7-B727-7C42-7038-64F66DE18FD7}"/>
                </a:ext>
              </a:extLst>
            </p:cNvPr>
            <p:cNvSpPr/>
            <p:nvPr/>
          </p:nvSpPr>
          <p:spPr>
            <a:xfrm>
              <a:off x="4887000" y="5056580"/>
              <a:ext cx="3600000" cy="720000"/>
            </a:xfrm>
            <a:custGeom>
              <a:avLst/>
              <a:gdLst>
                <a:gd name="connsiteX0" fmla="*/ 0 w 3600000"/>
                <a:gd name="connsiteY0" fmla="*/ 0 h 720000"/>
                <a:gd name="connsiteX1" fmla="*/ 3600000 w 3600000"/>
                <a:gd name="connsiteY1" fmla="*/ 0 h 720000"/>
                <a:gd name="connsiteX2" fmla="*/ 3600000 w 3600000"/>
                <a:gd name="connsiteY2" fmla="*/ 720000 h 720000"/>
                <a:gd name="connsiteX3" fmla="*/ 0 w 3600000"/>
                <a:gd name="connsiteY3" fmla="*/ 720000 h 720000"/>
                <a:gd name="connsiteX4" fmla="*/ 0 w 36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0" h="720000">
                  <a:moveTo>
                    <a:pt x="0" y="0"/>
                  </a:moveTo>
                  <a:lnTo>
                    <a:pt x="3600000" y="0"/>
                  </a:lnTo>
                  <a:lnTo>
                    <a:pt x="36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MX" b="1" dirty="0"/>
                <a:t>PIA_modulo.py: </a:t>
              </a:r>
            </a:p>
            <a:p>
              <a:pPr marL="0" lvl="0" indent="0" algn="ctr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MX" dirty="0"/>
                <a:t>lógica del programa y manejo de archivos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E96934-9DCF-B838-2FBE-7006E28094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666" b="-1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363348"/>
            <a:ext cx="4098726" cy="155930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s-MX" sz="3500" b="1">
                <a:solidFill>
                  <a:schemeClr val="bg1"/>
                </a:solidFill>
              </a:rPr>
              <a:t>Menú del programa</a:t>
            </a:r>
            <a:endParaRPr lang="es-MX" sz="3500" b="1" dirty="0">
              <a:solidFill>
                <a:schemeClr val="bg1"/>
              </a:solidFill>
            </a:endParaRP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647" y="5321300"/>
            <a:ext cx="5086353" cy="1524000"/>
          </a:xfrm>
          <a:effectLst>
            <a:outerShdw blurRad="50800" dist="38100" dir="16200000" rotWithShape="0">
              <a:prstClr val="black">
                <a:alpha val="16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>
              <a:buNone/>
              <a:defRPr sz="2000"/>
            </a:pPr>
            <a:r>
              <a:rPr lang="es-MX" sz="2400">
                <a:solidFill>
                  <a:schemeClr val="bg1"/>
                </a:solidFill>
              </a:rPr>
              <a:t>Función: menu()</a:t>
            </a:r>
          </a:p>
          <a:p>
            <a:pPr marL="0" indent="0">
              <a:buNone/>
              <a:defRPr sz="2000"/>
            </a:pPr>
            <a:r>
              <a:rPr lang="es-MX" sz="2400">
                <a:solidFill>
                  <a:schemeClr val="bg1"/>
                </a:solidFill>
              </a:rPr>
              <a:t>- Muestra opciones interactivas</a:t>
            </a:r>
          </a:p>
          <a:p>
            <a:pPr marL="0" indent="0">
              <a:buNone/>
              <a:defRPr sz="2000"/>
            </a:pPr>
            <a:r>
              <a:rPr lang="es-MX" sz="2400">
                <a:solidFill>
                  <a:schemeClr val="bg1"/>
                </a:solidFill>
              </a:rPr>
              <a:t>- Controla todo el flujo del programa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9FF3B0-5670-7ECD-5B24-D1C78A54C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07DB7A95-1660-7E1E-6A1E-DFB025E5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48" y="-2"/>
            <a:ext cx="5086352" cy="1922651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>
                    <a:lumMod val="50000"/>
                  </a:schemeClr>
                </a:solidFill>
              </a:rPr>
              <a:t>Añadir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 Pokémon</a:t>
            </a:r>
            <a:endParaRPr lang="es-MX" sz="35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5FA7A125-5D37-C14B-A0A3-C7FA0F6D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47" y="4305300"/>
            <a:ext cx="5086353" cy="2540000"/>
          </a:xfrm>
          <a:effectLst>
            <a:outerShdw blurRad="50800" dist="38100" dir="16200000" rotWithShape="0">
              <a:prstClr val="black">
                <a:alpha val="39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defTabSz="914400">
              <a:lnSpc>
                <a:spcPct val="90000"/>
              </a:lnSpc>
              <a:buNone/>
              <a:defRPr sz="2000"/>
            </a:pP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Función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foundPokemonByPokedexNumber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0" indent="0" defTabSz="914400">
              <a:lnSpc>
                <a:spcPct val="90000"/>
              </a:lnSpc>
              <a:buNone/>
              <a:defRPr sz="2000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Solicita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número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Pokédex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defRPr sz="2000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- Busca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en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archivo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o API</a:t>
            </a:r>
          </a:p>
          <a:p>
            <a:pPr marL="0" indent="0" defTabSz="914400">
              <a:lnSpc>
                <a:spcPct val="90000"/>
              </a:lnSpc>
              <a:buNone/>
              <a:defRPr sz="2000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Muestra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y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guarda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los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datos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del Pokémon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F6F098-3490-31F5-27E0-FCF67716A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580" r="31580"/>
          <a:stretch/>
        </p:blipFill>
        <p:spPr>
          <a:xfrm>
            <a:off x="0" y="-25930"/>
            <a:ext cx="4057646" cy="68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t="-20000" r="-1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DEA3D-DCBB-C8A6-DC21-AD9AEF4C9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A4D83769-942F-B1AD-4700-350D26F5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48" y="-2"/>
            <a:ext cx="5086352" cy="1922651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MX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Estadísticas de la colección</a:t>
            </a:r>
            <a:endParaRPr lang="es-MX" sz="35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EA231953-37A2-32C5-5686-9E5730CB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47" y="4305300"/>
            <a:ext cx="5086353" cy="2540000"/>
          </a:xfrm>
          <a:effectLst>
            <a:outerShdw blurRad="50800" dist="38100" dir="16200000" rotWithShape="0">
              <a:prstClr val="black">
                <a:alpha val="39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>
              <a:buNone/>
              <a:defRPr sz="2000"/>
            </a:pP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Función: </a:t>
            </a:r>
            <a:r>
              <a:rPr lang="es-MX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showPokemonCollectionStats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</a:t>
            </a:r>
          </a:p>
          <a:p>
            <a:pPr marL="0" indent="0">
              <a:buNone/>
              <a:defRPr sz="2000"/>
            </a:pP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 Gráfica de barras por promedio de poder</a:t>
            </a:r>
          </a:p>
          <a:p>
            <a:pPr marL="0" indent="0">
              <a:buNone/>
              <a:defRPr sz="2000"/>
            </a:pP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- Muestra moda, mediana, varianza y desviación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C7E331-F044-2C69-932C-FA069AD0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94" r="17900" b="12661"/>
          <a:stretch/>
        </p:blipFill>
        <p:spPr>
          <a:xfrm>
            <a:off x="0" y="0"/>
            <a:ext cx="4057648" cy="68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2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2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A6482-6055-BCA4-2AB0-0B579EE70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52CDBC40-BEA5-1103-9072-5C36D760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48" y="-2"/>
            <a:ext cx="5086352" cy="1922651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MX" sz="3600" b="1" dirty="0"/>
              <a:t>Estadísticas de un Pokémon</a:t>
            </a:r>
            <a:endParaRPr lang="es-MX" sz="3500" b="1" dirty="0"/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A0446EE3-98FA-EA8B-E4BF-F30C1279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647" y="4305300"/>
            <a:ext cx="5086353" cy="2540000"/>
          </a:xfrm>
          <a:effectLst>
            <a:outerShdw blurRad="50800" dist="38100" dir="16200000" rotWithShape="0">
              <a:prstClr val="black">
                <a:alpha val="39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>
              <a:buNone/>
              <a:defRPr sz="2000"/>
            </a:pPr>
            <a:r>
              <a:rPr lang="es-MX" sz="2400" dirty="0"/>
              <a:t>Función: </a:t>
            </a:r>
            <a:r>
              <a:rPr lang="es-MX" sz="2400" dirty="0" err="1"/>
              <a:t>showPokemonGraphicStats</a:t>
            </a:r>
            <a:r>
              <a:rPr lang="es-MX" sz="2400" dirty="0"/>
              <a:t>()</a:t>
            </a:r>
          </a:p>
          <a:p>
            <a:pPr>
              <a:buFontTx/>
              <a:buChar char="-"/>
              <a:defRPr sz="2000"/>
            </a:pPr>
            <a:r>
              <a:rPr lang="es-MX" sz="2400" dirty="0"/>
              <a:t>Gráfico tipo radar con estadísticas base</a:t>
            </a:r>
          </a:p>
          <a:p>
            <a:pPr>
              <a:buFontTx/>
              <a:buChar char="-"/>
              <a:defRPr sz="2000"/>
            </a:pPr>
            <a:r>
              <a:rPr lang="es-MX" sz="2400" dirty="0"/>
              <a:t>Visualiza en qué destaca un Pokémon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34FBB7-FEF8-CAFA-CBF6-8D6D7242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142" r="21142"/>
          <a:stretch/>
        </p:blipFill>
        <p:spPr>
          <a:xfrm>
            <a:off x="0" y="0"/>
            <a:ext cx="4057648" cy="68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Guardado y </a:t>
            </a:r>
            <a:r>
              <a:rPr dirty="0" err="1">
                <a:solidFill>
                  <a:schemeClr val="bg1"/>
                </a:solidFill>
              </a:rPr>
              <a:t>lectura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datos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39D8CE-2DDE-B365-F0C1-7505654D7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871739"/>
              </p:ext>
            </p:extLst>
          </p:nvPr>
        </p:nvGraphicFramePr>
        <p:xfrm>
          <a:off x="368300" y="1392238"/>
          <a:ext cx="6375400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  <a:ln>
            <a:noFill/>
          </a:ln>
          <a:effectLst>
            <a:outerShdw blurRad="50800" dist="50800" dir="3900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r>
              <a:rPr lang="es-MX" sz="3900" dirty="0">
                <a:solidFill>
                  <a:schemeClr val="bg1"/>
                </a:solidFill>
              </a:rPr>
              <a:t>Cálculos matemáticos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35A9F921-1EA7-01B1-FFD4-F34E35315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300058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234</Words>
  <Application>Microsoft Office PowerPoint</Application>
  <PresentationFormat>Presentación en pantalla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Proyecto Pokémon</vt:lpstr>
      <vt:lpstr>¿Qué hace el programa?</vt:lpstr>
      <vt:lpstr>Estructura del código</vt:lpstr>
      <vt:lpstr>Menú del programa</vt:lpstr>
      <vt:lpstr>Añadir Pokémon</vt:lpstr>
      <vt:lpstr>Estadísticas de la colección</vt:lpstr>
      <vt:lpstr>Estadísticas de un Pokémon</vt:lpstr>
      <vt:lpstr>Guardado y lectura de datos</vt:lpstr>
      <vt:lpstr>Cálculos matemáticos</vt:lpstr>
      <vt:lpstr>Extras útiles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Angel Adrian Cortes Zuñiga</dc:creator>
  <cp:keywords/>
  <dc:description>generated using python-pptx</dc:description>
  <cp:lastModifiedBy>Angel Cortes zuñiga</cp:lastModifiedBy>
  <cp:revision>3</cp:revision>
  <dcterms:created xsi:type="dcterms:W3CDTF">2013-01-27T09:14:16Z</dcterms:created>
  <dcterms:modified xsi:type="dcterms:W3CDTF">2025-05-15T23:54:20Z</dcterms:modified>
  <cp:category/>
</cp:coreProperties>
</file>