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5.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1"/>
    <p:sldMasterId id="2147483650" r:id="rId2"/>
    <p:sldMasterId id="2147483726" r:id="rId3"/>
    <p:sldMasterId id="2147483867" r:id="rId4"/>
    <p:sldMasterId id="2147483917" r:id="rId5"/>
    <p:sldMasterId id="2147483969" r:id="rId6"/>
  </p:sldMasterIdLst>
  <p:notesMasterIdLst>
    <p:notesMasterId r:id="rId40"/>
  </p:notesMasterIdLst>
  <p:handoutMasterIdLst>
    <p:handoutMasterId r:id="rId41"/>
  </p:handoutMasterIdLst>
  <p:sldIdLst>
    <p:sldId id="417" r:id="rId7"/>
    <p:sldId id="263" r:id="rId8"/>
    <p:sldId id="264" r:id="rId9"/>
    <p:sldId id="265" r:id="rId10"/>
    <p:sldId id="386" r:id="rId11"/>
    <p:sldId id="397" r:id="rId12"/>
    <p:sldId id="398" r:id="rId13"/>
    <p:sldId id="309" r:id="rId14"/>
    <p:sldId id="399" r:id="rId15"/>
    <p:sldId id="406" r:id="rId16"/>
    <p:sldId id="400" r:id="rId17"/>
    <p:sldId id="403" r:id="rId18"/>
    <p:sldId id="391" r:id="rId19"/>
    <p:sldId id="411" r:id="rId20"/>
    <p:sldId id="392" r:id="rId21"/>
    <p:sldId id="412" r:id="rId22"/>
    <p:sldId id="401" r:id="rId23"/>
    <p:sldId id="404" r:id="rId24"/>
    <p:sldId id="393" r:id="rId25"/>
    <p:sldId id="413" r:id="rId26"/>
    <p:sldId id="394" r:id="rId27"/>
    <p:sldId id="414" r:id="rId28"/>
    <p:sldId id="402" r:id="rId29"/>
    <p:sldId id="405" r:id="rId30"/>
    <p:sldId id="395" r:id="rId31"/>
    <p:sldId id="415" r:id="rId32"/>
    <p:sldId id="396" r:id="rId33"/>
    <p:sldId id="416" r:id="rId34"/>
    <p:sldId id="407" r:id="rId35"/>
    <p:sldId id="410" r:id="rId36"/>
    <p:sldId id="408" r:id="rId37"/>
    <p:sldId id="409" r:id="rId38"/>
    <p:sldId id="369" r:id="rId3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nley Liu" initials="SL" lastIdx="1" clrIdx="0">
    <p:extLst>
      <p:ext uri="{19B8F6BF-5375-455C-9EA6-DF929625EA0E}">
        <p15:presenceInfo xmlns:p15="http://schemas.microsoft.com/office/powerpoint/2012/main" userId="6833a8c5d021e5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EF4FA"/>
    <a:srgbClr val="3EA3F8"/>
    <a:srgbClr val="10B0C0"/>
    <a:srgbClr val="FFFFFF"/>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92380" autoAdjust="0"/>
  </p:normalViewPr>
  <p:slideViewPr>
    <p:cSldViewPr showGuides="1">
      <p:cViewPr varScale="1">
        <p:scale>
          <a:sx n="39" d="100"/>
          <a:sy n="39" d="100"/>
        </p:scale>
        <p:origin x="940" y="36"/>
      </p:cViewPr>
      <p:guideLst>
        <p:guide orient="horz" pos="3240"/>
        <p:guide pos="5759"/>
      </p:guideLst>
    </p:cSldViewPr>
  </p:slideViewPr>
  <p:outlineViewPr>
    <p:cViewPr>
      <p:scale>
        <a:sx n="33" d="100"/>
        <a:sy n="33" d="100"/>
      </p:scale>
      <p:origin x="0" y="14400"/>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6T21:48:08.662"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6/16/2020</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6/16/2020</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hf hdr="0" ftr="0" dt="0"/>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a:t>
            </a:fld>
            <a:endParaRPr lang="en-US"/>
          </a:p>
        </p:txBody>
      </p:sp>
    </p:spTree>
    <p:extLst>
      <p:ext uri="{BB962C8B-B14F-4D97-AF65-F5344CB8AC3E}">
        <p14:creationId xmlns:p14="http://schemas.microsoft.com/office/powerpoint/2010/main" val="261484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5</a:t>
            </a:fld>
            <a:endParaRPr lang="en-US"/>
          </a:p>
        </p:txBody>
      </p:sp>
    </p:spTree>
    <p:extLst>
      <p:ext uri="{BB962C8B-B14F-4D97-AF65-F5344CB8AC3E}">
        <p14:creationId xmlns:p14="http://schemas.microsoft.com/office/powerpoint/2010/main" val="3006395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Master" Target="../slideMasters/slideMaster5.xml"/><Relationship Id="rId4"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1086" y="7150492"/>
            <a:ext cx="4863492" cy="3136508"/>
          </a:xfrm>
          <a:prstGeom prst="rect">
            <a:avLst/>
          </a:prstGeom>
        </p:spPr>
      </p:pic>
      <p:sp>
        <p:nvSpPr>
          <p:cNvPr id="3" name="タイトル 1"/>
          <p:cNvSpPr>
            <a:spLocks noGrp="1"/>
          </p:cNvSpPr>
          <p:nvPr>
            <p:ph type="ctrTitle" hasCustomPrompt="1"/>
          </p:nvPr>
        </p:nvSpPr>
        <p:spPr>
          <a:xfrm>
            <a:off x="862286" y="8473870"/>
            <a:ext cx="13753528" cy="1189757"/>
          </a:xfrm>
          <a:prstGeom prst="rect">
            <a:avLst/>
          </a:prstGeom>
        </p:spPr>
        <p:txBody>
          <a:bodyPr anchor="ctr"/>
          <a:lstStyle>
            <a:lvl1pPr algn="l">
              <a:lnSpc>
                <a:spcPct val="100000"/>
              </a:lnSpc>
              <a:defRPr sz="7200" spc="1500" baseline="0">
                <a:solidFill>
                  <a:schemeClr val="accent1"/>
                </a:solidFill>
                <a:latin typeface="+mj-lt"/>
              </a:defRPr>
            </a:lvl1pPr>
          </a:lstStyle>
          <a:p>
            <a:r>
              <a:rPr lang="en-US" altLang="ja-JP" dirty="0"/>
              <a:t>SECTION TITLE HERE</a:t>
            </a:r>
            <a:endParaRPr lang="en-US" dirty="0"/>
          </a:p>
        </p:txBody>
      </p:sp>
    </p:spTree>
    <p:extLst>
      <p:ext uri="{BB962C8B-B14F-4D97-AF65-F5344CB8AC3E}">
        <p14:creationId xmlns:p14="http://schemas.microsoft.com/office/powerpoint/2010/main" val="26969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y - Baloons">
    <p:spTree>
      <p:nvGrpSpPr>
        <p:cNvPr id="1" name=""/>
        <p:cNvGrpSpPr/>
        <p:nvPr/>
      </p:nvGrpSpPr>
      <p:grpSpPr>
        <a:xfrm>
          <a:off x="0" y="0"/>
          <a:ext cx="0" cy="0"/>
          <a:chOff x="0" y="0"/>
          <a:chExt cx="0" cy="0"/>
        </a:xfrm>
      </p:grpSpPr>
      <p:sp>
        <p:nvSpPr>
          <p:cNvPr id="11" name="正方形/長方形 10"/>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涙形 2"/>
          <p:cNvSpPr/>
          <p:nvPr userDrawn="1"/>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涙形 3"/>
          <p:cNvSpPr/>
          <p:nvPr userDrawn="1"/>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39" hasCustomPrompt="1"/>
          </p:nvPr>
        </p:nvSpPr>
        <p:spPr>
          <a:xfrm>
            <a:off x="4195021" y="1038980"/>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40" hasCustomPrompt="1"/>
          </p:nvPr>
        </p:nvSpPr>
        <p:spPr>
          <a:xfrm>
            <a:off x="2881748" y="5131093"/>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41" hasCustomPrompt="1"/>
          </p:nvPr>
        </p:nvSpPr>
        <p:spPr>
          <a:xfrm>
            <a:off x="11900997" y="1471462"/>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42" hasCustomPrompt="1"/>
          </p:nvPr>
        </p:nvSpPr>
        <p:spPr>
          <a:xfrm>
            <a:off x="13043806" y="5803564"/>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690060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3131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31657"/>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11"/>
          <p:cNvSpPr>
            <a:spLocks noGrp="1"/>
          </p:cNvSpPr>
          <p:nvPr>
            <p:ph type="body" sz="quarter" idx="22" hasCustomPrompt="1"/>
          </p:nvPr>
        </p:nvSpPr>
        <p:spPr>
          <a:xfrm>
            <a:off x="232216"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958034"/>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1"/>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959777"/>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5611606"/>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6"/>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423420"/>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81435"/>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4254576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0" cy="2320588"/>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8"/>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3"/>
            <a:ext cx="7012790" cy="2320588"/>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3"/>
            <a:ext cx="7787490" cy="2320588"/>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8056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8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591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759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52787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8143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948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100000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174923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1576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9373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36890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3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07060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405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1644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6805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132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42554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70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96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9000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164563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9444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8144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86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29759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1423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27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68286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15370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0975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6639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23066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9259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77828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180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368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9393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453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39867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12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4376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7901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10659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73406905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6709163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5637787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42549643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6"/>
            <a:ext cx="16741861" cy="1664619"/>
          </a:xfrm>
          <a:prstGeom prst="rect">
            <a:avLst/>
          </a:prstGeom>
        </p:spPr>
        <p:txBody>
          <a:bodyPr anchor="b"/>
          <a:lstStyle>
            <a:lvl1pPr algn="ctr">
              <a:defRPr sz="9599"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114315" y="4288406"/>
            <a:ext cx="16057783" cy="900101"/>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5" y="6133612"/>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8" y="5638556"/>
            <a:ext cx="130401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84109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772278" y="2173172"/>
            <a:ext cx="5809078"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963208" y="2364119"/>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0" y="1768127"/>
            <a:ext cx="10351151"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5" y="2983262"/>
            <a:ext cx="10351151" cy="2565284"/>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6808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1"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772278" y="2173172"/>
            <a:ext cx="5809078"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963208" y="2364119"/>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0" y="1543102"/>
            <a:ext cx="10351151"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41" y="308933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テキスト プレースホルダー 11"/>
          <p:cNvSpPr>
            <a:spLocks noGrp="1"/>
          </p:cNvSpPr>
          <p:nvPr>
            <p:ph type="body" sz="quarter" idx="15" hasCustomPrompt="1"/>
          </p:nvPr>
        </p:nvSpPr>
        <p:spPr>
          <a:xfrm>
            <a:off x="7613037" y="3472681"/>
            <a:ext cx="954106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7" y="2893252"/>
            <a:ext cx="9541060" cy="773204"/>
          </a:xfrm>
        </p:spPr>
        <p:txBody>
          <a:bodyPr anchor="t">
            <a:noAutofit/>
          </a:bodyPr>
          <a:lstStyle>
            <a:lvl1pPr algn="l">
              <a:lnSpc>
                <a:spcPct val="120000"/>
              </a:lnSpc>
              <a:defRPr sz="3199"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41" y="4799527"/>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7" hasCustomPrompt="1"/>
          </p:nvPr>
        </p:nvSpPr>
        <p:spPr>
          <a:xfrm>
            <a:off x="7613037" y="5182871"/>
            <a:ext cx="954106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7" y="4603441"/>
            <a:ext cx="9541060" cy="773204"/>
          </a:xfrm>
        </p:spPr>
        <p:txBody>
          <a:bodyPr anchor="t">
            <a:noAutofit/>
          </a:bodyPr>
          <a:lstStyle>
            <a:lvl1pPr algn="l">
              <a:lnSpc>
                <a:spcPct val="120000"/>
              </a:lnSpc>
              <a:defRPr sz="3199"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380980343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円/楕円 4"/>
          <p:cNvSpPr/>
          <p:nvPr userDrawn="1"/>
        </p:nvSpPr>
        <p:spPr>
          <a:xfrm>
            <a:off x="772278" y="1271024"/>
            <a:ext cx="5809078"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963208" y="1461971"/>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2" y="901253"/>
            <a:ext cx="8509924" cy="1814061"/>
          </a:xfrm>
          <a:prstGeom prst="rect">
            <a:avLst/>
          </a:prstGeom>
        </p:spPr>
        <p:txBody>
          <a:bodyPr anchor="b"/>
          <a:lstStyle>
            <a:lvl1pPr algn="l">
              <a:defRPr sz="9599"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6" y="2387212"/>
            <a:ext cx="10345355" cy="990542"/>
          </a:xfrm>
        </p:spPr>
        <p:txBody>
          <a:bodyPr anchor="t">
            <a:noAutofit/>
          </a:bodyPr>
          <a:lstStyle>
            <a:lvl1pPr algn="l">
              <a:lnSpc>
                <a:spcPct val="120000"/>
              </a:lnSpc>
              <a:defRPr sz="4399"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4"/>
            <a:ext cx="10351151" cy="176574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9" y="3515414"/>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円/楕円 11"/>
          <p:cNvSpPr/>
          <p:nvPr userDrawn="1"/>
        </p:nvSpPr>
        <p:spPr>
          <a:xfrm>
            <a:off x="9639300" y="3515413"/>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円/楕円 12"/>
          <p:cNvSpPr/>
          <p:nvPr userDrawn="1"/>
        </p:nvSpPr>
        <p:spPr>
          <a:xfrm>
            <a:off x="12128499" y="3515413"/>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テキスト プレースホルダー 11"/>
          <p:cNvSpPr>
            <a:spLocks noGrp="1"/>
          </p:cNvSpPr>
          <p:nvPr>
            <p:ph type="body" sz="quarter" idx="17" hasCustomPrompt="1"/>
          </p:nvPr>
        </p:nvSpPr>
        <p:spPr>
          <a:xfrm>
            <a:off x="7276177" y="3996484"/>
            <a:ext cx="1726538" cy="990542"/>
          </a:xfrm>
        </p:spPr>
        <p:txBody>
          <a:bodyPr anchor="ctr">
            <a:noAutofit/>
          </a:bodyPr>
          <a:lstStyle>
            <a:lvl1pPr algn="ctr">
              <a:lnSpc>
                <a:spcPct val="120000"/>
              </a:lnSpc>
              <a:spcBef>
                <a:spcPts val="0"/>
              </a:spcBef>
              <a:defRPr sz="1999">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6" y="4003598"/>
            <a:ext cx="1726538" cy="990542"/>
          </a:xfrm>
        </p:spPr>
        <p:txBody>
          <a:bodyPr anchor="ctr">
            <a:noAutofit/>
          </a:bodyPr>
          <a:lstStyle>
            <a:lvl1pPr algn="ctr">
              <a:lnSpc>
                <a:spcPct val="120000"/>
              </a:lnSpc>
              <a:spcBef>
                <a:spcPts val="0"/>
              </a:spcBef>
              <a:defRPr sz="1999">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6" y="3998014"/>
            <a:ext cx="1726538" cy="990542"/>
          </a:xfrm>
        </p:spPr>
        <p:txBody>
          <a:bodyPr anchor="ctr">
            <a:noAutofit/>
          </a:bodyPr>
          <a:lstStyle>
            <a:lvl1pPr algn="ctr">
              <a:lnSpc>
                <a:spcPct val="120000"/>
              </a:lnSpc>
              <a:spcBef>
                <a:spcPts val="0"/>
              </a:spcBef>
              <a:defRPr sz="1999">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8" y="8711105"/>
            <a:ext cx="836737" cy="836738"/>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8" y="8622206"/>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9" y="8711105"/>
            <a:ext cx="836737" cy="836738"/>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8" y="8634907"/>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9" y="8711105"/>
            <a:ext cx="836737" cy="83673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6"/>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1044209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タイトル 1"/>
          <p:cNvSpPr>
            <a:spLocks noGrp="1"/>
          </p:cNvSpPr>
          <p:nvPr>
            <p:ph type="title" hasCustomPrompt="1"/>
          </p:nvPr>
        </p:nvSpPr>
        <p:spPr>
          <a:xfrm>
            <a:off x="862287" y="5593551"/>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8" y="7573772"/>
            <a:ext cx="13040198" cy="1530168"/>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7" y="777992"/>
            <a:ext cx="4631885" cy="4632287"/>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0" name="図プレースホルダー 9"/>
          <p:cNvSpPr>
            <a:spLocks noGrp="1"/>
          </p:cNvSpPr>
          <p:nvPr>
            <p:ph type="pic" sz="quarter" idx="12" hasCustomPrompt="1"/>
          </p:nvPr>
        </p:nvSpPr>
        <p:spPr>
          <a:xfrm>
            <a:off x="7005047" y="980111"/>
            <a:ext cx="4227685" cy="4228052"/>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3" y="6493651"/>
            <a:ext cx="13097249" cy="773204"/>
          </a:xfrm>
        </p:spPr>
        <p:txBody>
          <a:bodyPr anchor="t">
            <a:noAutofit/>
          </a:bodyPr>
          <a:lstStyle>
            <a:lvl1pPr algn="ctr">
              <a:lnSpc>
                <a:spcPct val="120000"/>
              </a:lnSpc>
              <a:defRPr sz="3199"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8" y="7393751"/>
            <a:ext cx="130401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8077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7"/>
            <a:ext cx="16741861" cy="1305146"/>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1"/>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53991"/>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588106"/>
            <a:ext cx="16057783"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3"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8" y="7618775"/>
            <a:ext cx="170793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52606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7"/>
            <a:ext cx="16741861" cy="1305146"/>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1"/>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53991"/>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588106"/>
            <a:ext cx="16057783"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3"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8" y="7618775"/>
            <a:ext cx="170793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6245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タイトル 1"/>
          <p:cNvSpPr>
            <a:spLocks noGrp="1"/>
          </p:cNvSpPr>
          <p:nvPr>
            <p:ph type="title" hasCustomPrompt="1"/>
          </p:nvPr>
        </p:nvSpPr>
        <p:spPr>
          <a:xfrm>
            <a:off x="547251" y="3343301"/>
            <a:ext cx="7470831" cy="3555395"/>
          </a:xfrm>
          <a:prstGeom prst="rect">
            <a:avLst/>
          </a:prstGeom>
        </p:spPr>
        <p:txBody>
          <a:bodyPr anchor="ctr"/>
          <a:lstStyle>
            <a:lvl1pPr algn="r">
              <a:lnSpc>
                <a:spcPts val="8999"/>
              </a:lnSpc>
              <a:defRPr sz="9599" spc="600" baseline="0"/>
            </a:lvl1pPr>
          </a:lstStyle>
          <a:p>
            <a:r>
              <a:rPr lang="en-US" altLang="ja-JP" dirty="0"/>
              <a:t>SLIDE TITLE HERE</a:t>
            </a:r>
            <a:endParaRPr kumimoji="1" lang="ja-JP" altLang="en-US" dirty="0"/>
          </a:p>
        </p:txBody>
      </p:sp>
      <p:sp>
        <p:nvSpPr>
          <p:cNvPr id="6" name="正方形/長方形 5"/>
          <p:cNvSpPr/>
          <p:nvPr userDrawn="1"/>
        </p:nvSpPr>
        <p:spPr>
          <a:xfrm>
            <a:off x="8245166" y="3163282"/>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テキスト プレースホルダー 11"/>
          <p:cNvSpPr>
            <a:spLocks noGrp="1"/>
          </p:cNvSpPr>
          <p:nvPr>
            <p:ph type="body" sz="quarter" idx="15" hasCustomPrompt="1"/>
          </p:nvPr>
        </p:nvSpPr>
        <p:spPr>
          <a:xfrm>
            <a:off x="8513137" y="3320798"/>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595387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2443201"/>
            <a:ext cx="16057783"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1"/>
            <a:ext cx="16057783"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5874504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1" y="1788634"/>
            <a:ext cx="6572725" cy="6572726"/>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5" hasCustomPrompt="1"/>
          </p:nvPr>
        </p:nvSpPr>
        <p:spPr>
          <a:xfrm>
            <a:off x="8108092" y="2983262"/>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7" y="3838357"/>
            <a:ext cx="6480720" cy="2655296"/>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420850054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1" y="1788634"/>
            <a:ext cx="6572725" cy="6572726"/>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5" hasCustomPrompt="1"/>
          </p:nvPr>
        </p:nvSpPr>
        <p:spPr>
          <a:xfrm>
            <a:off x="10088310" y="1543102"/>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1"/>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2" y="1858136"/>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6"/>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6"/>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2" y="3793351"/>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1"/>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2" y="5728565"/>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8"/>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7"/>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2" y="7708502"/>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7" y="3838357"/>
            <a:ext cx="6480720" cy="2655296"/>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90316815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8" y="3208286"/>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6"/>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5" y="3163282"/>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7" y="3658336"/>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7" y="4648445"/>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2" y="4648445"/>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6" y="4603441"/>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7" y="5098495"/>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8" y="6088607"/>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7"/>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5" y="6043602"/>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7" y="6538657"/>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7" y="7528766"/>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2" y="7528766"/>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6" y="7483762"/>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7" y="7978816"/>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6"/>
            <a:ext cx="8865986"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6" y="1633112"/>
            <a:ext cx="8865986" cy="112512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51879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cxnSp>
        <p:nvCxnSpPr>
          <p:cNvPr id="10" name="直線コネクタ 9"/>
          <p:cNvCxnSpPr/>
          <p:nvPr userDrawn="1"/>
        </p:nvCxnSpPr>
        <p:spPr>
          <a:xfrm flipV="1">
            <a:off x="2393174" y="1835921"/>
            <a:ext cx="12735698" cy="721689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4"/>
            <a:ext cx="1434756" cy="1434756"/>
          </a:xfrm>
          <a:prstGeom prst="rect">
            <a:avLst/>
          </a:prstGeom>
        </p:spPr>
      </p:pic>
      <p:sp>
        <p:nvSpPr>
          <p:cNvPr id="13" name="テキスト プレースホルダー 11"/>
          <p:cNvSpPr>
            <a:spLocks noGrp="1"/>
          </p:cNvSpPr>
          <p:nvPr>
            <p:ph type="body" sz="quarter" idx="14" hasCustomPrompt="1"/>
          </p:nvPr>
        </p:nvSpPr>
        <p:spPr>
          <a:xfrm>
            <a:off x="8648152" y="6088607"/>
            <a:ext cx="8682530"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2" y="7483762"/>
            <a:ext cx="8682530" cy="157517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8" y="6718676"/>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1" hasCustomPrompt="1"/>
          </p:nvPr>
        </p:nvSpPr>
        <p:spPr>
          <a:xfrm>
            <a:off x="2572477" y="6690242"/>
            <a:ext cx="2817105" cy="585065"/>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6" y="4631876"/>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5" name="テキスト プレースホルダー 11"/>
          <p:cNvSpPr>
            <a:spLocks noGrp="1"/>
          </p:cNvSpPr>
          <p:nvPr>
            <p:ph type="body" sz="quarter" idx="22" hasCustomPrompt="1"/>
          </p:nvPr>
        </p:nvSpPr>
        <p:spPr>
          <a:xfrm>
            <a:off x="6262887" y="4603442"/>
            <a:ext cx="2817105" cy="585065"/>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6"/>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23" hasCustomPrompt="1"/>
          </p:nvPr>
        </p:nvSpPr>
        <p:spPr>
          <a:xfrm>
            <a:off x="10088313" y="2443201"/>
            <a:ext cx="2817105" cy="585065"/>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6" y="5503952"/>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40" y="343696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5" y="1273072"/>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2" y="6133610"/>
            <a:ext cx="6120679" cy="585065"/>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2" y="4063382"/>
            <a:ext cx="6120679" cy="585065"/>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8" y="1903141"/>
            <a:ext cx="6120679" cy="585065"/>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7" y="7393751"/>
            <a:ext cx="9683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47401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8714866" y="507986"/>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テキスト プレースホルダー 11"/>
          <p:cNvSpPr>
            <a:spLocks noGrp="1"/>
          </p:cNvSpPr>
          <p:nvPr>
            <p:ph type="body" sz="quarter" idx="26" hasCustomPrompt="1"/>
          </p:nvPr>
        </p:nvSpPr>
        <p:spPr>
          <a:xfrm>
            <a:off x="8558142" y="623558"/>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3"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5" y="2803239"/>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7" name="グループ化 16"/>
          <p:cNvGrpSpPr/>
          <p:nvPr userDrawn="1"/>
        </p:nvGrpSpPr>
        <p:grpSpPr>
          <a:xfrm>
            <a:off x="9458240" y="2353190"/>
            <a:ext cx="6930770" cy="630071"/>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27" hasCustomPrompt="1"/>
          </p:nvPr>
        </p:nvSpPr>
        <p:spPr>
          <a:xfrm>
            <a:off x="10763388" y="224969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5" y="5008486"/>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8" name="グループ化 17"/>
          <p:cNvGrpSpPr/>
          <p:nvPr userDrawn="1"/>
        </p:nvGrpSpPr>
        <p:grpSpPr>
          <a:xfrm rot="10800000" flipV="1">
            <a:off x="1852397" y="4603441"/>
            <a:ext cx="6930770" cy="630071"/>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9" hasCustomPrompt="1"/>
          </p:nvPr>
        </p:nvSpPr>
        <p:spPr>
          <a:xfrm>
            <a:off x="2257443" y="4513432"/>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5" y="712372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24" name="グループ化 23"/>
          <p:cNvGrpSpPr/>
          <p:nvPr userDrawn="1"/>
        </p:nvGrpSpPr>
        <p:grpSpPr>
          <a:xfrm>
            <a:off x="9458240" y="6673670"/>
            <a:ext cx="6930770" cy="630071"/>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7" name="テキスト プレースホルダー 11"/>
          <p:cNvSpPr>
            <a:spLocks noGrp="1"/>
          </p:cNvSpPr>
          <p:nvPr>
            <p:ph type="body" sz="quarter" idx="31" hasCustomPrompt="1"/>
          </p:nvPr>
        </p:nvSpPr>
        <p:spPr>
          <a:xfrm>
            <a:off x="10763388" y="657017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2" y="372971"/>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2" y="1768126"/>
            <a:ext cx="7045907" cy="2250251"/>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6" y="8833912"/>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テキスト プレースホルダー 11"/>
          <p:cNvSpPr>
            <a:spLocks noGrp="1"/>
          </p:cNvSpPr>
          <p:nvPr>
            <p:ph type="body" sz="quarter" idx="33" hasCustomPrompt="1"/>
          </p:nvPr>
        </p:nvSpPr>
        <p:spPr>
          <a:xfrm>
            <a:off x="8558142" y="8949482"/>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230794235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8714866" y="507986"/>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テキスト プレースホルダー 11"/>
          <p:cNvSpPr>
            <a:spLocks noGrp="1"/>
          </p:cNvSpPr>
          <p:nvPr>
            <p:ph type="body" sz="quarter" idx="26" hasCustomPrompt="1"/>
          </p:nvPr>
        </p:nvSpPr>
        <p:spPr>
          <a:xfrm>
            <a:off x="8558142" y="623558"/>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3"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5" y="2803239"/>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7" name="グループ化 16"/>
          <p:cNvGrpSpPr/>
          <p:nvPr userDrawn="1"/>
        </p:nvGrpSpPr>
        <p:grpSpPr>
          <a:xfrm>
            <a:off x="9458240" y="4558436"/>
            <a:ext cx="6930770" cy="630071"/>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27" hasCustomPrompt="1"/>
          </p:nvPr>
        </p:nvSpPr>
        <p:spPr>
          <a:xfrm>
            <a:off x="10763388" y="4454942"/>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7"/>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5" y="5008486"/>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8" name="グループ化 17"/>
          <p:cNvGrpSpPr/>
          <p:nvPr userDrawn="1"/>
        </p:nvGrpSpPr>
        <p:grpSpPr>
          <a:xfrm rot="10800000" flipV="1">
            <a:off x="1852397" y="6700850"/>
            <a:ext cx="6930770" cy="630071"/>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9" hasCustomPrompt="1"/>
          </p:nvPr>
        </p:nvSpPr>
        <p:spPr>
          <a:xfrm>
            <a:off x="2257443" y="6597356"/>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2"/>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5" y="712372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円/楕円 32"/>
          <p:cNvSpPr/>
          <p:nvPr userDrawn="1"/>
        </p:nvSpPr>
        <p:spPr>
          <a:xfrm>
            <a:off x="8714866" y="8833912"/>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テキスト プレースホルダー 11"/>
          <p:cNvSpPr>
            <a:spLocks noGrp="1"/>
          </p:cNvSpPr>
          <p:nvPr>
            <p:ph type="body" sz="quarter" idx="33" hasCustomPrompt="1"/>
          </p:nvPr>
        </p:nvSpPr>
        <p:spPr>
          <a:xfrm>
            <a:off x="8558142" y="8949482"/>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70" cy="630071"/>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38" name="テキスト プレースホルダー 11"/>
          <p:cNvSpPr>
            <a:spLocks noGrp="1"/>
          </p:cNvSpPr>
          <p:nvPr>
            <p:ph type="body" sz="quarter" idx="34" hasCustomPrompt="1"/>
          </p:nvPr>
        </p:nvSpPr>
        <p:spPr>
          <a:xfrm>
            <a:off x="2257443" y="2263181"/>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7"/>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8200100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8714866" y="507986"/>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テキスト プレースホルダー 11"/>
          <p:cNvSpPr>
            <a:spLocks noGrp="1"/>
          </p:cNvSpPr>
          <p:nvPr>
            <p:ph type="body" sz="quarter" idx="26" hasCustomPrompt="1"/>
          </p:nvPr>
        </p:nvSpPr>
        <p:spPr>
          <a:xfrm>
            <a:off x="8558142" y="623558"/>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3" y="1"/>
            <a:ext cx="1" cy="9689006"/>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5" y="2803239"/>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7" name="グループ化 16"/>
          <p:cNvGrpSpPr/>
          <p:nvPr userDrawn="1"/>
        </p:nvGrpSpPr>
        <p:grpSpPr>
          <a:xfrm>
            <a:off x="9458240" y="2353190"/>
            <a:ext cx="6930770" cy="630071"/>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27" hasCustomPrompt="1"/>
          </p:nvPr>
        </p:nvSpPr>
        <p:spPr>
          <a:xfrm>
            <a:off x="10763388" y="224969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5" y="5008486"/>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8" name="グループ化 17"/>
          <p:cNvGrpSpPr/>
          <p:nvPr userDrawn="1"/>
        </p:nvGrpSpPr>
        <p:grpSpPr>
          <a:xfrm rot="10800000" flipV="1">
            <a:off x="1852397" y="4571921"/>
            <a:ext cx="6930770" cy="630071"/>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9" hasCustomPrompt="1"/>
          </p:nvPr>
        </p:nvSpPr>
        <p:spPr>
          <a:xfrm>
            <a:off x="2257443" y="4468427"/>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2"/>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5" y="712372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24" name="グループ化 23"/>
          <p:cNvGrpSpPr/>
          <p:nvPr userDrawn="1"/>
        </p:nvGrpSpPr>
        <p:grpSpPr>
          <a:xfrm>
            <a:off x="9458240" y="6673670"/>
            <a:ext cx="6930770" cy="630071"/>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7" name="テキスト プレースホルダー 11"/>
          <p:cNvSpPr>
            <a:spLocks noGrp="1"/>
          </p:cNvSpPr>
          <p:nvPr>
            <p:ph type="body" sz="quarter" idx="31" hasCustomPrompt="1"/>
          </p:nvPr>
        </p:nvSpPr>
        <p:spPr>
          <a:xfrm>
            <a:off x="10763388" y="657017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6" y="8833912"/>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テキスト プレースホルダー 11"/>
          <p:cNvSpPr>
            <a:spLocks noGrp="1"/>
          </p:cNvSpPr>
          <p:nvPr>
            <p:ph type="body" sz="quarter" idx="33" hasCustomPrompt="1"/>
          </p:nvPr>
        </p:nvSpPr>
        <p:spPr>
          <a:xfrm>
            <a:off x="8558142" y="8949482"/>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17489425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1" y="1788634"/>
            <a:ext cx="6572725" cy="6572726"/>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
        <p:nvSpPr>
          <p:cNvPr id="55" name="アーチ 54"/>
          <p:cNvSpPr/>
          <p:nvPr userDrawn="1"/>
        </p:nvSpPr>
        <p:spPr>
          <a:xfrm rot="4322625">
            <a:off x="1095952" y="1904835"/>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dirty="0">
              <a:solidFill>
                <a:srgbClr val="595959"/>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タイトル 1"/>
          <p:cNvSpPr>
            <a:spLocks noGrp="1"/>
          </p:cNvSpPr>
          <p:nvPr>
            <p:ph type="title" hasCustomPrompt="1"/>
          </p:nvPr>
        </p:nvSpPr>
        <p:spPr>
          <a:xfrm>
            <a:off x="1132317" y="2353192"/>
            <a:ext cx="6480720" cy="2655296"/>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7" y="496348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円/楕円 10"/>
          <p:cNvSpPr/>
          <p:nvPr userDrawn="1"/>
        </p:nvSpPr>
        <p:spPr>
          <a:xfrm>
            <a:off x="6731567" y="298326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円/楕円 11"/>
          <p:cNvSpPr/>
          <p:nvPr userDrawn="1"/>
        </p:nvSpPr>
        <p:spPr>
          <a:xfrm>
            <a:off x="5137763" y="1835633"/>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円/楕円 12"/>
          <p:cNvSpPr/>
          <p:nvPr userDrawn="1"/>
        </p:nvSpPr>
        <p:spPr>
          <a:xfrm>
            <a:off x="6731567" y="6830098"/>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円/楕円 13"/>
          <p:cNvSpPr/>
          <p:nvPr userDrawn="1"/>
        </p:nvSpPr>
        <p:spPr>
          <a:xfrm>
            <a:off x="5137763" y="8001317"/>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cxnSp>
        <p:nvCxnSpPr>
          <p:cNvPr id="6" name="直線コネクタ 5"/>
          <p:cNvCxnSpPr>
            <a:stCxn id="12" idx="6"/>
          </p:cNvCxnSpPr>
          <p:nvPr userDrawn="1"/>
        </p:nvCxnSpPr>
        <p:spPr>
          <a:xfrm>
            <a:off x="5497802" y="2015652"/>
            <a:ext cx="3870431"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7" y="3163280"/>
            <a:ext cx="2501649"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7" y="5143500"/>
            <a:ext cx="1810224"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7" y="7010117"/>
            <a:ext cx="2421664"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8"/>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2"/>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円/楕円 14"/>
          <p:cNvSpPr/>
          <p:nvPr userDrawn="1"/>
        </p:nvSpPr>
        <p:spPr>
          <a:xfrm>
            <a:off x="9142413" y="1183061"/>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円/楕円 15"/>
          <p:cNvSpPr/>
          <p:nvPr userDrawn="1"/>
        </p:nvSpPr>
        <p:spPr>
          <a:xfrm>
            <a:off x="9142413" y="2848246"/>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円/楕円 16"/>
          <p:cNvSpPr/>
          <p:nvPr userDrawn="1"/>
        </p:nvSpPr>
        <p:spPr>
          <a:xfrm>
            <a:off x="9142413" y="7843801"/>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円/楕円 17"/>
          <p:cNvSpPr/>
          <p:nvPr userDrawn="1"/>
        </p:nvSpPr>
        <p:spPr>
          <a:xfrm>
            <a:off x="9142413" y="6178616"/>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図プレースホルダー 7"/>
          <p:cNvSpPr>
            <a:spLocks noGrp="1"/>
          </p:cNvSpPr>
          <p:nvPr>
            <p:ph type="pic" sz="quarter" idx="16" hasCustomPrompt="1"/>
          </p:nvPr>
        </p:nvSpPr>
        <p:spPr>
          <a:xfrm>
            <a:off x="9464426" y="1505074"/>
            <a:ext cx="616114" cy="616115"/>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5"/>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8"/>
            <a:ext cx="616114" cy="616115"/>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9"/>
            <a:ext cx="616114" cy="616115"/>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5"/>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2" y="106548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6"/>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2" y="2730672"/>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2"/>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2" y="4395023"/>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2" y="6072563"/>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2" y="771745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7"/>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7"/>
            <a:ext cx="5734263" cy="1686935"/>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9312920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60"/>
            <a:ext cx="807522" cy="2889716"/>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正方形/長方形 7"/>
          <p:cNvSpPr/>
          <p:nvPr userDrawn="1"/>
        </p:nvSpPr>
        <p:spPr>
          <a:xfrm rot="257370">
            <a:off x="5185261" y="5869919"/>
            <a:ext cx="735604" cy="2693453"/>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上矢印 4"/>
          <p:cNvSpPr/>
          <p:nvPr userDrawn="1"/>
        </p:nvSpPr>
        <p:spPr>
          <a:xfrm rot="3102645">
            <a:off x="12136692" y="687138"/>
            <a:ext cx="2477967" cy="6357057"/>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二等辺三角形 5"/>
          <p:cNvSpPr/>
          <p:nvPr userDrawn="1"/>
        </p:nvSpPr>
        <p:spPr>
          <a:xfrm rot="13925698">
            <a:off x="3105362" y="5193540"/>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rot="19289162">
            <a:off x="4713645" y="5437250"/>
            <a:ext cx="6968745" cy="1093043"/>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円/楕円 17"/>
          <p:cNvSpPr/>
          <p:nvPr userDrawn="1"/>
        </p:nvSpPr>
        <p:spPr>
          <a:xfrm>
            <a:off x="4257657" y="6155102"/>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1</a:t>
            </a:r>
            <a:endParaRPr kumimoji="1" lang="ja-JP" altLang="en-US" sz="3199" dirty="0">
              <a:solidFill>
                <a:srgbClr val="FFFFFF"/>
              </a:solidFill>
            </a:endParaRPr>
          </a:p>
        </p:txBody>
      </p:sp>
      <p:sp>
        <p:nvSpPr>
          <p:cNvPr id="19" name="円/楕円 18"/>
          <p:cNvSpPr/>
          <p:nvPr userDrawn="1"/>
        </p:nvSpPr>
        <p:spPr>
          <a:xfrm>
            <a:off x="7370115" y="6322205"/>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2</a:t>
            </a:r>
            <a:endParaRPr kumimoji="1" lang="ja-JP" altLang="en-US" sz="3199" dirty="0">
              <a:solidFill>
                <a:srgbClr val="FFFFFF"/>
              </a:solidFill>
            </a:endParaRPr>
          </a:p>
        </p:txBody>
      </p:sp>
      <p:sp>
        <p:nvSpPr>
          <p:cNvPr id="20" name="円/楕円 19"/>
          <p:cNvSpPr/>
          <p:nvPr userDrawn="1"/>
        </p:nvSpPr>
        <p:spPr>
          <a:xfrm>
            <a:off x="9555833" y="368546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3</a:t>
            </a:r>
            <a:endParaRPr kumimoji="1" lang="ja-JP" altLang="en-US" sz="3199" dirty="0">
              <a:solidFill>
                <a:srgbClr val="FFFFFF"/>
              </a:solidFill>
            </a:endParaRPr>
          </a:p>
        </p:txBody>
      </p:sp>
      <p:sp>
        <p:nvSpPr>
          <p:cNvPr id="21" name="円/楕円 20"/>
          <p:cNvSpPr/>
          <p:nvPr userDrawn="1"/>
        </p:nvSpPr>
        <p:spPr>
          <a:xfrm>
            <a:off x="13375676" y="3608275"/>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4</a:t>
            </a:r>
            <a:endParaRPr kumimoji="1" lang="ja-JP" altLang="en-US" sz="3199" dirty="0">
              <a:solidFill>
                <a:srgbClr val="FFFFFF"/>
              </a:solidFill>
            </a:endParaRPr>
          </a:p>
        </p:txBody>
      </p:sp>
      <p:sp>
        <p:nvSpPr>
          <p:cNvPr id="22" name="テキスト プレースホルダー 11"/>
          <p:cNvSpPr>
            <a:spLocks noGrp="1"/>
          </p:cNvSpPr>
          <p:nvPr>
            <p:ph type="body" sz="quarter" idx="18" hasCustomPrompt="1"/>
          </p:nvPr>
        </p:nvSpPr>
        <p:spPr>
          <a:xfrm>
            <a:off x="465697" y="455280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7" y="401154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7" y="7110313"/>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7" y="656905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3" y="163431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3" y="109305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6" y="514470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6" y="460344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4" y="2791177"/>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5"/>
            <a:ext cx="6030671"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73324973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平行四辺形 6"/>
          <p:cNvSpPr/>
          <p:nvPr userDrawn="1"/>
        </p:nvSpPr>
        <p:spPr>
          <a:xfrm flipH="1">
            <a:off x="405327" y="1093051"/>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平行四辺形 25"/>
          <p:cNvSpPr/>
          <p:nvPr userDrawn="1"/>
        </p:nvSpPr>
        <p:spPr>
          <a:xfrm flipH="1">
            <a:off x="3438677" y="3210525"/>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フローチャート: データ 26"/>
          <p:cNvSpPr/>
          <p:nvPr userDrawn="1"/>
        </p:nvSpPr>
        <p:spPr>
          <a:xfrm>
            <a:off x="6443669" y="4785701"/>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平行四辺形 27"/>
          <p:cNvSpPr/>
          <p:nvPr userDrawn="1"/>
        </p:nvSpPr>
        <p:spPr>
          <a:xfrm flipH="1">
            <a:off x="6465944" y="5328002"/>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フローチャート: データ 28"/>
          <p:cNvSpPr/>
          <p:nvPr userDrawn="1"/>
        </p:nvSpPr>
        <p:spPr>
          <a:xfrm>
            <a:off x="9470934" y="6903177"/>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平行四辺形 29"/>
          <p:cNvSpPr/>
          <p:nvPr userDrawn="1"/>
        </p:nvSpPr>
        <p:spPr>
          <a:xfrm flipH="1">
            <a:off x="9476256" y="7445478"/>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平行四辺形 30"/>
          <p:cNvSpPr/>
          <p:nvPr userDrawn="1"/>
        </p:nvSpPr>
        <p:spPr>
          <a:xfrm flipH="1">
            <a:off x="405326" y="1093051"/>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平行四辺形 31"/>
          <p:cNvSpPr/>
          <p:nvPr userDrawn="1"/>
        </p:nvSpPr>
        <p:spPr>
          <a:xfrm flipH="1">
            <a:off x="3438677" y="3210525"/>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平行四辺形 32"/>
          <p:cNvSpPr/>
          <p:nvPr userDrawn="1"/>
        </p:nvSpPr>
        <p:spPr>
          <a:xfrm flipH="1">
            <a:off x="6465943" y="5328001"/>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平行四辺形 33"/>
          <p:cNvSpPr/>
          <p:nvPr userDrawn="1"/>
        </p:nvSpPr>
        <p:spPr>
          <a:xfrm flipH="1">
            <a:off x="9470934" y="7445477"/>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24" hasCustomPrompt="1"/>
          </p:nvPr>
        </p:nvSpPr>
        <p:spPr>
          <a:xfrm>
            <a:off x="960200" y="1269411"/>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1"/>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6"/>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3" y="1002440"/>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1" y="1723123"/>
            <a:ext cx="5972971" cy="945104"/>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5" y="3119915"/>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8"/>
            <a:ext cx="5972971" cy="945104"/>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6" y="5237392"/>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4"/>
            <a:ext cx="5972971" cy="945104"/>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2" y="7354867"/>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9"/>
            <a:ext cx="5972971" cy="945104"/>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71" y="5671752"/>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70" y="7798796"/>
            <a:ext cx="7658041" cy="157517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1"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20296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平行四辺形 5"/>
          <p:cNvSpPr/>
          <p:nvPr userDrawn="1"/>
        </p:nvSpPr>
        <p:spPr>
          <a:xfrm>
            <a:off x="852615" y="248888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平行四辺形 6"/>
          <p:cNvSpPr/>
          <p:nvPr userDrawn="1"/>
        </p:nvSpPr>
        <p:spPr>
          <a:xfrm>
            <a:off x="617837" y="3856115"/>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平行四辺形 6"/>
          <p:cNvSpPr/>
          <p:nvPr userDrawn="1"/>
        </p:nvSpPr>
        <p:spPr>
          <a:xfrm flipV="1">
            <a:off x="617837" y="5219035"/>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5"/>
          <p:cNvSpPr/>
          <p:nvPr userDrawn="1"/>
        </p:nvSpPr>
        <p:spPr>
          <a:xfrm flipV="1">
            <a:off x="852615" y="5458628"/>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図プレースホルダー 7"/>
          <p:cNvSpPr>
            <a:spLocks noGrp="1"/>
          </p:cNvSpPr>
          <p:nvPr>
            <p:ph type="pic" sz="quarter" idx="16" hasCustomPrompt="1"/>
          </p:nvPr>
        </p:nvSpPr>
        <p:spPr>
          <a:xfrm>
            <a:off x="10448351" y="2753105"/>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5"/>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5"/>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1" y="2566148"/>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1" y="3935261"/>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1" y="5298181"/>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1" y="6661604"/>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8"/>
            <a:ext cx="6840759"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7"/>
            <a:ext cx="6840759"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7286742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4" y="7631705"/>
            <a:ext cx="92594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3" y="8548322"/>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5"/>
          <p:cNvSpPr/>
          <p:nvPr userDrawn="1"/>
        </p:nvSpPr>
        <p:spPr>
          <a:xfrm rot="8100000">
            <a:off x="7041558" y="3905432"/>
            <a:ext cx="2869912" cy="100633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5"/>
          <p:cNvSpPr/>
          <p:nvPr userDrawn="1"/>
        </p:nvSpPr>
        <p:spPr>
          <a:xfrm rot="2864116">
            <a:off x="7402106" y="2013751"/>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円/楕円 4"/>
          <p:cNvSpPr/>
          <p:nvPr userDrawn="1"/>
        </p:nvSpPr>
        <p:spPr>
          <a:xfrm>
            <a:off x="7002117" y="824547"/>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rot="2700000">
            <a:off x="6865970" y="6128848"/>
            <a:ext cx="3248069" cy="113893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円/楕円 10"/>
          <p:cNvSpPr/>
          <p:nvPr userDrawn="1"/>
        </p:nvSpPr>
        <p:spPr>
          <a:xfrm>
            <a:off x="6307814" y="4514532"/>
            <a:ext cx="1978400"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円/楕円 11"/>
          <p:cNvSpPr/>
          <p:nvPr userDrawn="1"/>
        </p:nvSpPr>
        <p:spPr>
          <a:xfrm>
            <a:off x="8661660" y="6876766"/>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userDrawn="1">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7" name="円弧 16"/>
          <p:cNvSpPr/>
          <p:nvPr userDrawn="1"/>
        </p:nvSpPr>
        <p:spPr>
          <a:xfrm rot="2700000">
            <a:off x="8595703" y="2404899"/>
            <a:ext cx="1980219" cy="1980220"/>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sp>
        <p:nvSpPr>
          <p:cNvPr id="18" name="円弧 17"/>
          <p:cNvSpPr/>
          <p:nvPr userDrawn="1"/>
        </p:nvSpPr>
        <p:spPr>
          <a:xfrm rot="2700000">
            <a:off x="6822804" y="627946"/>
            <a:ext cx="1883036" cy="1883036"/>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sp>
        <p:nvSpPr>
          <p:cNvPr id="19" name="円弧 18"/>
          <p:cNvSpPr/>
          <p:nvPr userDrawn="1"/>
        </p:nvSpPr>
        <p:spPr>
          <a:xfrm rot="2700000">
            <a:off x="8457164" y="6669877"/>
            <a:ext cx="2766089" cy="2766088"/>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22" name="直線コネクタ 21"/>
          <p:cNvCxnSpPr/>
          <p:nvPr userDrawn="1"/>
        </p:nvCxnSpPr>
        <p:spPr>
          <a:xfrm>
            <a:off x="8420754" y="869552"/>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1" y="2669751"/>
            <a:ext cx="840526"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2"/>
            <a:ext cx="2532148"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3" y="32796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3" y="1048046"/>
            <a:ext cx="6165684"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2"/>
            <a:ext cx="6030671"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4" y="7676466"/>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2" y="2128166"/>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2" y="2848246"/>
            <a:ext cx="6120679"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8" y="410838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8" y="4828466"/>
            <a:ext cx="6120679"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3" y="6493652"/>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3" y="7213732"/>
            <a:ext cx="6120679"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8" y="1183061"/>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5"/>
            <a:ext cx="833044" cy="833045"/>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8" y="4988807"/>
            <a:ext cx="1009789" cy="1009790"/>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2" y="7438756"/>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01132910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5" cy="7661477"/>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7" y="1825618"/>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4" name="円/楕円 63"/>
          <p:cNvSpPr/>
          <p:nvPr userDrawn="1"/>
        </p:nvSpPr>
        <p:spPr>
          <a:xfrm>
            <a:off x="443631" y="417977"/>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3" name="円/楕円 62"/>
          <p:cNvSpPr/>
          <p:nvPr userDrawn="1"/>
        </p:nvSpPr>
        <p:spPr>
          <a:xfrm>
            <a:off x="3041432" y="749272"/>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9" name="円/楕円 68"/>
          <p:cNvSpPr/>
          <p:nvPr userDrawn="1"/>
        </p:nvSpPr>
        <p:spPr>
          <a:xfrm>
            <a:off x="7341882" y="3253292"/>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0" name="円/楕円 69"/>
          <p:cNvSpPr/>
          <p:nvPr userDrawn="1"/>
        </p:nvSpPr>
        <p:spPr>
          <a:xfrm>
            <a:off x="10839785" y="4705937"/>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1" name="円/楕円 70"/>
          <p:cNvSpPr/>
          <p:nvPr userDrawn="1"/>
        </p:nvSpPr>
        <p:spPr>
          <a:xfrm>
            <a:off x="14376273" y="6088607"/>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2" name="円/楕円 71"/>
          <p:cNvSpPr/>
          <p:nvPr userDrawn="1"/>
        </p:nvSpPr>
        <p:spPr>
          <a:xfrm>
            <a:off x="6487911" y="2173172"/>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3" name="円/楕円 72"/>
          <p:cNvSpPr/>
          <p:nvPr userDrawn="1"/>
        </p:nvSpPr>
        <p:spPr>
          <a:xfrm>
            <a:off x="9953296" y="3613333"/>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4" name="円/楕円 73"/>
          <p:cNvSpPr/>
          <p:nvPr userDrawn="1"/>
        </p:nvSpPr>
        <p:spPr>
          <a:xfrm>
            <a:off x="13463686" y="5098496"/>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5" name="円/楕円 74"/>
          <p:cNvSpPr/>
          <p:nvPr userDrawn="1"/>
        </p:nvSpPr>
        <p:spPr>
          <a:xfrm>
            <a:off x="16974075" y="6493652"/>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7" name="テキスト プレースホルダー 11"/>
          <p:cNvSpPr>
            <a:spLocks noGrp="1"/>
          </p:cNvSpPr>
          <p:nvPr>
            <p:ph type="body" sz="quarter" idx="14" hasCustomPrompt="1"/>
          </p:nvPr>
        </p:nvSpPr>
        <p:spPr>
          <a:xfrm>
            <a:off x="586569" y="5418562"/>
            <a:ext cx="6757661"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4" y="7676466"/>
            <a:ext cx="8792652"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2"/>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3" name="直角三角形 82"/>
          <p:cNvSpPr/>
          <p:nvPr userDrawn="1"/>
        </p:nvSpPr>
        <p:spPr>
          <a:xfrm rot="14829042">
            <a:off x="6820092" y="3735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4" name="直角三角形 83"/>
          <p:cNvSpPr/>
          <p:nvPr userDrawn="1"/>
        </p:nvSpPr>
        <p:spPr>
          <a:xfrm rot="14829042">
            <a:off x="10285476"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5" name="直角三角形 84"/>
          <p:cNvSpPr/>
          <p:nvPr userDrawn="1"/>
        </p:nvSpPr>
        <p:spPr>
          <a:xfrm rot="14829042">
            <a:off x="13795866" y="661538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6" name="テキスト ボックス 85"/>
          <p:cNvSpPr txBox="1"/>
          <p:nvPr userDrawn="1"/>
        </p:nvSpPr>
        <p:spPr>
          <a:xfrm>
            <a:off x="3337562" y="951938"/>
            <a:ext cx="412292" cy="584647"/>
          </a:xfrm>
          <a:prstGeom prst="rect">
            <a:avLst/>
          </a:prstGeom>
          <a:noFill/>
        </p:spPr>
        <p:txBody>
          <a:bodyPr wrap="none" rtlCol="0">
            <a:spAutoFit/>
          </a:bodyPr>
          <a:lstStyle/>
          <a:p>
            <a:pPr defTabSz="1632725"/>
            <a:r>
              <a:rPr kumimoji="1" lang="en-US" altLang="ja-JP" sz="3199" dirty="0">
                <a:solidFill>
                  <a:srgbClr val="FFFFFF"/>
                </a:solidFill>
              </a:rPr>
              <a:t>1</a:t>
            </a:r>
            <a:endParaRPr kumimoji="1" lang="ja-JP" altLang="en-US" sz="3199" dirty="0">
              <a:solidFill>
                <a:srgbClr val="FFFFFF"/>
              </a:solidFill>
            </a:endParaRPr>
          </a:p>
        </p:txBody>
      </p:sp>
      <p:sp>
        <p:nvSpPr>
          <p:cNvPr id="87" name="テキスト ボックス 86"/>
          <p:cNvSpPr txBox="1"/>
          <p:nvPr userDrawn="1"/>
        </p:nvSpPr>
        <p:spPr>
          <a:xfrm>
            <a:off x="6776819" y="2375839"/>
            <a:ext cx="412292" cy="584647"/>
          </a:xfrm>
          <a:prstGeom prst="rect">
            <a:avLst/>
          </a:prstGeom>
          <a:noFill/>
        </p:spPr>
        <p:txBody>
          <a:bodyPr wrap="none" rtlCol="0">
            <a:spAutoFit/>
          </a:bodyPr>
          <a:lstStyle/>
          <a:p>
            <a:pPr defTabSz="1632725"/>
            <a:r>
              <a:rPr kumimoji="1" lang="en-US" altLang="ja-JP" sz="3199" dirty="0">
                <a:solidFill>
                  <a:srgbClr val="FFFFFF"/>
                </a:solidFill>
              </a:rPr>
              <a:t>2</a:t>
            </a:r>
            <a:endParaRPr kumimoji="1" lang="ja-JP" altLang="en-US" sz="3199" dirty="0">
              <a:solidFill>
                <a:srgbClr val="FFFFFF"/>
              </a:solidFill>
            </a:endParaRPr>
          </a:p>
        </p:txBody>
      </p:sp>
      <p:sp>
        <p:nvSpPr>
          <p:cNvPr id="88" name="テキスト ボックス 87"/>
          <p:cNvSpPr txBox="1"/>
          <p:nvPr userDrawn="1"/>
        </p:nvSpPr>
        <p:spPr>
          <a:xfrm>
            <a:off x="10242205" y="3815998"/>
            <a:ext cx="412292" cy="584647"/>
          </a:xfrm>
          <a:prstGeom prst="rect">
            <a:avLst/>
          </a:prstGeom>
          <a:noFill/>
        </p:spPr>
        <p:txBody>
          <a:bodyPr wrap="none" rtlCol="0">
            <a:spAutoFit/>
          </a:bodyPr>
          <a:lstStyle/>
          <a:p>
            <a:pPr defTabSz="1632725"/>
            <a:r>
              <a:rPr kumimoji="1" lang="en-US" altLang="ja-JP" sz="3199" dirty="0">
                <a:solidFill>
                  <a:srgbClr val="FFFFFF"/>
                </a:solidFill>
              </a:rPr>
              <a:t>3</a:t>
            </a:r>
            <a:endParaRPr kumimoji="1" lang="ja-JP" altLang="en-US" sz="3199" dirty="0">
              <a:solidFill>
                <a:srgbClr val="FFFFFF"/>
              </a:solidFill>
            </a:endParaRPr>
          </a:p>
        </p:txBody>
      </p:sp>
      <p:sp>
        <p:nvSpPr>
          <p:cNvPr id="89" name="テキスト ボックス 88"/>
          <p:cNvSpPr txBox="1"/>
          <p:nvPr userDrawn="1"/>
        </p:nvSpPr>
        <p:spPr>
          <a:xfrm>
            <a:off x="13752595" y="5301163"/>
            <a:ext cx="412292" cy="584647"/>
          </a:xfrm>
          <a:prstGeom prst="rect">
            <a:avLst/>
          </a:prstGeom>
          <a:noFill/>
        </p:spPr>
        <p:txBody>
          <a:bodyPr wrap="none" rtlCol="0">
            <a:spAutoFit/>
          </a:bodyPr>
          <a:lstStyle/>
          <a:p>
            <a:pPr defTabSz="1632725"/>
            <a:r>
              <a:rPr kumimoji="1" lang="en-US" altLang="ja-JP" sz="3199" dirty="0">
                <a:solidFill>
                  <a:srgbClr val="FFFFFF"/>
                </a:solidFill>
              </a:rPr>
              <a:t>4</a:t>
            </a:r>
            <a:endParaRPr kumimoji="1" lang="ja-JP" altLang="en-US" sz="3199" dirty="0">
              <a:solidFill>
                <a:srgbClr val="FFFFFF"/>
              </a:solidFill>
            </a:endParaRPr>
          </a:p>
        </p:txBody>
      </p:sp>
      <p:sp>
        <p:nvSpPr>
          <p:cNvPr id="90" name="テキスト ボックス 89"/>
          <p:cNvSpPr txBox="1"/>
          <p:nvPr userDrawn="1"/>
        </p:nvSpPr>
        <p:spPr>
          <a:xfrm>
            <a:off x="17262984" y="6696319"/>
            <a:ext cx="412292" cy="584647"/>
          </a:xfrm>
          <a:prstGeom prst="rect">
            <a:avLst/>
          </a:prstGeom>
          <a:noFill/>
        </p:spPr>
        <p:txBody>
          <a:bodyPr wrap="none" rtlCol="0">
            <a:spAutoFit/>
          </a:bodyPr>
          <a:lstStyle/>
          <a:p>
            <a:pPr defTabSz="1632725"/>
            <a:r>
              <a:rPr kumimoji="1" lang="en-US" altLang="ja-JP" sz="3199" dirty="0">
                <a:solidFill>
                  <a:srgbClr val="FFFFFF"/>
                </a:solidFill>
              </a:rPr>
              <a:t>5</a:t>
            </a:r>
            <a:endParaRPr kumimoji="1" lang="ja-JP" altLang="en-US" sz="3199" dirty="0">
              <a:solidFill>
                <a:srgbClr val="FFFFFF"/>
              </a:solidFill>
            </a:endParaRPr>
          </a:p>
        </p:txBody>
      </p:sp>
      <p:sp>
        <p:nvSpPr>
          <p:cNvPr id="99" name="テキスト プレースホルダー 11"/>
          <p:cNvSpPr>
            <a:spLocks noGrp="1"/>
          </p:cNvSpPr>
          <p:nvPr>
            <p:ph type="body" sz="quarter" idx="30" hasCustomPrompt="1"/>
          </p:nvPr>
        </p:nvSpPr>
        <p:spPr>
          <a:xfrm>
            <a:off x="816157" y="82302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1" y="225421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9" y="369876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71" y="513453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800" y="651720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4415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3" y="5592512"/>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3" name="正方形/長方形 52"/>
          <p:cNvSpPr/>
          <p:nvPr userDrawn="1"/>
        </p:nvSpPr>
        <p:spPr>
          <a:xfrm>
            <a:off x="1" y="558277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2" name="正方形/長方形 51"/>
          <p:cNvSpPr/>
          <p:nvPr userDrawn="1"/>
        </p:nvSpPr>
        <p:spPr>
          <a:xfrm>
            <a:off x="10837993"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1" name="正方形/長方形 50"/>
          <p:cNvSpPr/>
          <p:nvPr userDrawn="1"/>
        </p:nvSpPr>
        <p:spPr>
          <a:xfrm>
            <a:off x="1"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21" name="グループ化 20"/>
          <p:cNvGrpSpPr/>
          <p:nvPr userDrawn="1"/>
        </p:nvGrpSpPr>
        <p:grpSpPr>
          <a:xfrm>
            <a:off x="5863506" y="5582773"/>
            <a:ext cx="3160091"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22" name="グループ化 21"/>
          <p:cNvGrpSpPr/>
          <p:nvPr userDrawn="1"/>
        </p:nvGrpSpPr>
        <p:grpSpPr>
          <a:xfrm rot="5400000">
            <a:off x="5868376" y="2188943"/>
            <a:ext cx="3160091" cy="3150351"/>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27" name="グループ化 26"/>
          <p:cNvGrpSpPr/>
          <p:nvPr userDrawn="1"/>
        </p:nvGrpSpPr>
        <p:grpSpPr>
          <a:xfrm rot="10800000">
            <a:off x="9278220" y="2193814"/>
            <a:ext cx="3160091"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32" name="グループ化 31"/>
          <p:cNvGrpSpPr/>
          <p:nvPr userDrawn="1"/>
        </p:nvGrpSpPr>
        <p:grpSpPr>
          <a:xfrm rot="16200000">
            <a:off x="9273352" y="5587641"/>
            <a:ext cx="3160091" cy="3150351"/>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37" name="テキスト プレースホルダー 11"/>
          <p:cNvSpPr>
            <a:spLocks noGrp="1"/>
          </p:cNvSpPr>
          <p:nvPr>
            <p:ph type="body" sz="quarter" idx="15" hasCustomPrompt="1"/>
          </p:nvPr>
        </p:nvSpPr>
        <p:spPr>
          <a:xfrm>
            <a:off x="6262887"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7"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5"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5"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2" y="276914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2" y="5964494"/>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2" y="2814145"/>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2" y="600950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2" y="1546271"/>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7" y="1572640"/>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2" y="8169739"/>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7" y="8196109"/>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90" y="147947"/>
            <a:ext cx="11116234"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032696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4"/>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平行四辺形 38"/>
          <p:cNvSpPr/>
          <p:nvPr userDrawn="1"/>
        </p:nvSpPr>
        <p:spPr>
          <a:xfrm flipH="1">
            <a:off x="3460622" y="786029"/>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平行四辺形 33"/>
          <p:cNvSpPr/>
          <p:nvPr userDrawn="1"/>
        </p:nvSpPr>
        <p:spPr>
          <a:xfrm flipH="1">
            <a:off x="2806700" y="1"/>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図プレースホルダー 21"/>
          <p:cNvSpPr>
            <a:spLocks noGrp="1"/>
          </p:cNvSpPr>
          <p:nvPr>
            <p:ph type="pic" sz="quarter" idx="12" hasCustomPrompt="1"/>
          </p:nvPr>
        </p:nvSpPr>
        <p:spPr>
          <a:xfrm>
            <a:off x="791264" y="659443"/>
            <a:ext cx="3489314"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cxnSp>
        <p:nvCxnSpPr>
          <p:cNvPr id="9" name="直線コネクタ 8"/>
          <p:cNvCxnSpPr/>
          <p:nvPr userDrawn="1"/>
        </p:nvCxnSpPr>
        <p:spPr>
          <a:xfrm flipH="1">
            <a:off x="7129652" y="7631705"/>
            <a:ext cx="111567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2" y="2662165"/>
            <a:ext cx="3489314"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6" y="4664887"/>
            <a:ext cx="3489314"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9" y="872449"/>
            <a:ext cx="9254338" cy="1395155"/>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5"/>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5"/>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312698850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9" y="951472"/>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1" cy="5956301"/>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2" y="2890045"/>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9"/>
            <a:ext cx="954106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2" y="4883653"/>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2" name="テキスト プレースホルダー 11"/>
          <p:cNvSpPr>
            <a:spLocks noGrp="1"/>
          </p:cNvSpPr>
          <p:nvPr>
            <p:ph type="body" sz="quarter" idx="18" hasCustomPrompt="1"/>
          </p:nvPr>
        </p:nvSpPr>
        <p:spPr>
          <a:xfrm>
            <a:off x="6787588" y="5266997"/>
            <a:ext cx="9541060"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7"/>
            <a:ext cx="954106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2" y="692039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2"/>
            <a:ext cx="954106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43909658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9" y="951472"/>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1" cy="5956301"/>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7" y="6763680"/>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4716174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3" y="6268625"/>
            <a:ext cx="8685965" cy="1710191"/>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平行四辺形 30"/>
          <p:cNvSpPr/>
          <p:nvPr userDrawn="1"/>
        </p:nvSpPr>
        <p:spPr>
          <a:xfrm>
            <a:off x="293201" y="6268626"/>
            <a:ext cx="859608"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平行四辺形 4"/>
          <p:cNvSpPr/>
          <p:nvPr userDrawn="1"/>
        </p:nvSpPr>
        <p:spPr>
          <a:xfrm>
            <a:off x="1906248" y="2083160"/>
            <a:ext cx="6660739" cy="1710191"/>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平行四辺形 29"/>
          <p:cNvSpPr/>
          <p:nvPr userDrawn="1"/>
        </p:nvSpPr>
        <p:spPr>
          <a:xfrm>
            <a:off x="1696179" y="2083161"/>
            <a:ext cx="859608"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平行四辺形 9"/>
          <p:cNvSpPr/>
          <p:nvPr userDrawn="1"/>
        </p:nvSpPr>
        <p:spPr>
          <a:xfrm>
            <a:off x="1186168" y="4175894"/>
            <a:ext cx="7650850" cy="1710191"/>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平行四辺形 7"/>
          <p:cNvSpPr/>
          <p:nvPr userDrawn="1"/>
        </p:nvSpPr>
        <p:spPr>
          <a:xfrm>
            <a:off x="976099" y="4175892"/>
            <a:ext cx="859608"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cxnSp>
        <p:nvCxnSpPr>
          <p:cNvPr id="12" name="直線コネクタ 11"/>
          <p:cNvCxnSpPr/>
          <p:nvPr userDrawn="1"/>
        </p:nvCxnSpPr>
        <p:spPr>
          <a:xfrm flipH="1">
            <a:off x="9006997" y="4773425"/>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6" y="951472"/>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1" cy="5956301"/>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2" y="2038155"/>
            <a:ext cx="6750751"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8"/>
            <a:ext cx="6480722"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9" y="2263181"/>
            <a:ext cx="4583730" cy="1377131"/>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8" y="4342424"/>
            <a:ext cx="5239692" cy="1377131"/>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8" y="6435155"/>
            <a:ext cx="5869762" cy="1377131"/>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2" y="1322659"/>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1" name="テキスト ボックス 20"/>
          <p:cNvSpPr txBox="1"/>
          <p:nvPr userDrawn="1"/>
        </p:nvSpPr>
        <p:spPr>
          <a:xfrm>
            <a:off x="1970642" y="1466966"/>
            <a:ext cx="412292" cy="584647"/>
          </a:xfrm>
          <a:prstGeom prst="rect">
            <a:avLst/>
          </a:prstGeom>
          <a:noFill/>
        </p:spPr>
        <p:txBody>
          <a:bodyPr wrap="none" rtlCol="0">
            <a:spAutoFit/>
          </a:bodyPr>
          <a:lstStyle/>
          <a:p>
            <a:pPr defTabSz="1632725"/>
            <a:r>
              <a:rPr kumimoji="1" lang="en-US" altLang="ja-JP" sz="3199" dirty="0">
                <a:solidFill>
                  <a:srgbClr val="3DA4B5"/>
                </a:solidFill>
              </a:rPr>
              <a:t>1</a:t>
            </a:r>
            <a:endParaRPr kumimoji="1" lang="ja-JP" altLang="en-US" sz="3199" dirty="0">
              <a:solidFill>
                <a:srgbClr val="3DA4B5"/>
              </a:solidFill>
            </a:endParaRPr>
          </a:p>
        </p:txBody>
      </p:sp>
      <p:sp>
        <p:nvSpPr>
          <p:cNvPr id="23" name="涙形 22"/>
          <p:cNvSpPr/>
          <p:nvPr userDrawn="1"/>
        </p:nvSpPr>
        <p:spPr>
          <a:xfrm rot="5400000">
            <a:off x="1057373" y="3368913"/>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5" name="テキスト ボックス 24"/>
          <p:cNvSpPr txBox="1"/>
          <p:nvPr userDrawn="1"/>
        </p:nvSpPr>
        <p:spPr>
          <a:xfrm>
            <a:off x="1275663" y="3513220"/>
            <a:ext cx="412292" cy="584647"/>
          </a:xfrm>
          <a:prstGeom prst="rect">
            <a:avLst/>
          </a:prstGeom>
          <a:noFill/>
        </p:spPr>
        <p:txBody>
          <a:bodyPr wrap="none" rtlCol="0">
            <a:spAutoFit/>
          </a:bodyPr>
          <a:lstStyle/>
          <a:p>
            <a:pPr defTabSz="1632725"/>
            <a:r>
              <a:rPr kumimoji="1" lang="en-US" altLang="ja-JP" sz="3199" dirty="0">
                <a:solidFill>
                  <a:srgbClr val="3DA4B5"/>
                </a:solidFill>
              </a:rPr>
              <a:t>2</a:t>
            </a:r>
            <a:endParaRPr kumimoji="1" lang="ja-JP" altLang="en-US" sz="3199" dirty="0">
              <a:solidFill>
                <a:srgbClr val="3DA4B5"/>
              </a:solidFill>
            </a:endParaRPr>
          </a:p>
        </p:txBody>
      </p:sp>
      <p:sp>
        <p:nvSpPr>
          <p:cNvPr id="27" name="涙形 26"/>
          <p:cNvSpPr/>
          <p:nvPr userDrawn="1"/>
        </p:nvSpPr>
        <p:spPr>
          <a:xfrm rot="5400000">
            <a:off x="382298" y="5461645"/>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ボックス 27"/>
          <p:cNvSpPr txBox="1"/>
          <p:nvPr userDrawn="1"/>
        </p:nvSpPr>
        <p:spPr>
          <a:xfrm>
            <a:off x="600589" y="5605952"/>
            <a:ext cx="412292" cy="584647"/>
          </a:xfrm>
          <a:prstGeom prst="rect">
            <a:avLst/>
          </a:prstGeom>
          <a:noFill/>
        </p:spPr>
        <p:txBody>
          <a:bodyPr wrap="none" rtlCol="0">
            <a:spAutoFit/>
          </a:bodyPr>
          <a:lstStyle/>
          <a:p>
            <a:pPr defTabSz="1632725"/>
            <a:r>
              <a:rPr kumimoji="1" lang="en-US" altLang="ja-JP" sz="3199" dirty="0">
                <a:solidFill>
                  <a:srgbClr val="3DA4B5"/>
                </a:solidFill>
              </a:rPr>
              <a:t>3</a:t>
            </a:r>
            <a:endParaRPr kumimoji="1" lang="ja-JP" altLang="en-US" sz="3199" dirty="0">
              <a:solidFill>
                <a:srgbClr val="3DA4B5"/>
              </a:solidFill>
            </a:endParaRPr>
          </a:p>
        </p:txBody>
      </p:sp>
    </p:spTree>
    <p:extLst>
      <p:ext uri="{BB962C8B-B14F-4D97-AF65-F5344CB8AC3E}">
        <p14:creationId xmlns:p14="http://schemas.microsoft.com/office/powerpoint/2010/main" val="193457978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4"/>
            <a:ext cx="3820507" cy="9260435"/>
          </a:xfrm>
          <a:prstGeom prst="rect">
            <a:avLst/>
          </a:prstGeom>
        </p:spPr>
      </p:pic>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5" y="1453091"/>
            <a:ext cx="3894306" cy="7956932"/>
          </a:xfrm>
          <a:prstGeom prst="rect">
            <a:avLst/>
          </a:prstGeom>
        </p:spPr>
      </p:pic>
      <p:sp>
        <p:nvSpPr>
          <p:cNvPr id="24" name="図プレースホルダー 23"/>
          <p:cNvSpPr>
            <a:spLocks noGrp="1"/>
          </p:cNvSpPr>
          <p:nvPr>
            <p:ph type="pic" sz="quarter" idx="12" hasCustomPrompt="1"/>
          </p:nvPr>
        </p:nvSpPr>
        <p:spPr>
          <a:xfrm>
            <a:off x="9728271" y="2478057"/>
            <a:ext cx="3335851" cy="5956301"/>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2"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80"/>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9235638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7"/>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7" y="4501465"/>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4"/>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2" y="1273072"/>
            <a:ext cx="8730970" cy="198812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5" y="3719407"/>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1" name="テキスト プレースホルダー 11"/>
          <p:cNvSpPr>
            <a:spLocks noGrp="1"/>
          </p:cNvSpPr>
          <p:nvPr>
            <p:ph type="body" sz="quarter" idx="16" hasCustomPrompt="1"/>
          </p:nvPr>
        </p:nvSpPr>
        <p:spPr>
          <a:xfrm>
            <a:off x="9638262" y="4102750"/>
            <a:ext cx="8190911" cy="1895846"/>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2" y="3523321"/>
            <a:ext cx="819091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5" y="6361321"/>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テキスト プレースホルダー 11"/>
          <p:cNvSpPr>
            <a:spLocks noGrp="1"/>
          </p:cNvSpPr>
          <p:nvPr>
            <p:ph type="body" sz="quarter" idx="18" hasCustomPrompt="1"/>
          </p:nvPr>
        </p:nvSpPr>
        <p:spPr>
          <a:xfrm>
            <a:off x="9638262" y="6744665"/>
            <a:ext cx="8190911" cy="1895846"/>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2" y="6165236"/>
            <a:ext cx="819091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4496928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7"/>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7" y="4501465"/>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4"/>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80"/>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64013435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3" y="1993151"/>
            <a:ext cx="6840759" cy="2790311"/>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4" y="1700462"/>
            <a:ext cx="7911618" cy="6409097"/>
          </a:xfrm>
          <a:prstGeom prst="rect">
            <a:avLst/>
          </a:prstGeom>
        </p:spPr>
      </p:pic>
      <p:sp>
        <p:nvSpPr>
          <p:cNvPr id="13" name="図プレースホルダー 8"/>
          <p:cNvSpPr>
            <a:spLocks noGrp="1"/>
          </p:cNvSpPr>
          <p:nvPr>
            <p:ph type="pic" sz="quarter" idx="13" hasCustomPrompt="1"/>
          </p:nvPr>
        </p:nvSpPr>
        <p:spPr>
          <a:xfrm>
            <a:off x="3097428" y="1970492"/>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414" y="4128187"/>
            <a:ext cx="2044962" cy="4165664"/>
          </a:xfrm>
          <a:prstGeom prst="rect">
            <a:avLst/>
          </a:prstGeom>
        </p:spPr>
      </p:pic>
      <p:sp>
        <p:nvSpPr>
          <p:cNvPr id="15" name="図プレースホルダー 8"/>
          <p:cNvSpPr>
            <a:spLocks noGrp="1"/>
          </p:cNvSpPr>
          <p:nvPr>
            <p:ph type="pic" sz="quarter" idx="12" hasCustomPrompt="1"/>
          </p:nvPr>
        </p:nvSpPr>
        <p:spPr>
          <a:xfrm>
            <a:off x="1097026" y="4658444"/>
            <a:ext cx="1709738"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1"/>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4119939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1"/>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7"/>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68232" y="1425362"/>
            <a:ext cx="3830770" cy="5446715"/>
          </a:xfrm>
          <a:prstGeom prst="rect">
            <a:avLst/>
          </a:prstGeom>
        </p:spPr>
      </p:pic>
      <p:pic>
        <p:nvPicPr>
          <p:cNvPr id="7" name="図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95225" y="2706413"/>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8"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2"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7" y="1948145"/>
            <a:ext cx="3285364" cy="4410491"/>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7"/>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60" y="8248846"/>
            <a:ext cx="15256695" cy="1170131"/>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0216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図プレースホルダー 4"/>
          <p:cNvSpPr>
            <a:spLocks noGrp="1"/>
          </p:cNvSpPr>
          <p:nvPr>
            <p:ph type="pic" sz="quarter" idx="16" hasCustomPrompt="1"/>
          </p:nvPr>
        </p:nvSpPr>
        <p:spPr>
          <a:xfrm>
            <a:off x="2932155" y="3883722"/>
            <a:ext cx="2474913" cy="2474913"/>
          </a:xfrm>
          <a:solidFill>
            <a:schemeClr val="accent1">
              <a:lumMod val="60000"/>
              <a:lumOff val="4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30" y="3883722"/>
            <a:ext cx="2474913" cy="2474913"/>
          </a:xfrm>
          <a:solidFill>
            <a:schemeClr val="accent1"/>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5" y="6358635"/>
            <a:ext cx="2474913" cy="2474913"/>
          </a:xfrm>
          <a:solidFill>
            <a:schemeClr val="accent1"/>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2" y="3883361"/>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8" y="1408086"/>
            <a:ext cx="2474913" cy="2474913"/>
          </a:xfrm>
          <a:solidFill>
            <a:schemeClr val="accent1">
              <a:lumMod val="40000"/>
              <a:lumOff val="6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2" y="1408086"/>
            <a:ext cx="2474913" cy="2474913"/>
          </a:xfrm>
          <a:solidFill>
            <a:schemeClr val="accent1">
              <a:lumMod val="60000"/>
              <a:lumOff val="4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7" y="1408086"/>
            <a:ext cx="2474913" cy="2474913"/>
          </a:xfrm>
          <a:solidFill>
            <a:schemeClr val="accent1">
              <a:lumMod val="75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2" y="1408448"/>
            <a:ext cx="2474913" cy="2474913"/>
          </a:xfrm>
          <a:solidFill>
            <a:schemeClr val="accent1">
              <a:lumMod val="60000"/>
              <a:lumOff val="4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5" y="4032083"/>
            <a:ext cx="9451050" cy="110657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7"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5" y="6358635"/>
            <a:ext cx="2474913" cy="2474913"/>
          </a:xfrm>
          <a:solidFill>
            <a:schemeClr val="accent1">
              <a:lumMod val="75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30" y="6358635"/>
            <a:ext cx="2474913" cy="2474913"/>
          </a:xfrm>
          <a:solidFill>
            <a:schemeClr val="accent1">
              <a:lumMod val="40000"/>
              <a:lumOff val="6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2" y="6358635"/>
            <a:ext cx="2474913" cy="2474913"/>
          </a:xfrm>
          <a:solidFill>
            <a:schemeClr val="accent1"/>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2" y="6358635"/>
            <a:ext cx="2474913" cy="2474913"/>
          </a:xfrm>
          <a:solidFill>
            <a:schemeClr val="accent1">
              <a:lumMod val="20000"/>
              <a:lumOff val="8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7" y="6358635"/>
            <a:ext cx="2474913" cy="2474913"/>
          </a:xfrm>
          <a:solidFill>
            <a:schemeClr val="accent1">
              <a:lumMod val="40000"/>
              <a:lumOff val="6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54890082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3"/>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4" y="4706600"/>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6" y="4706944"/>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8"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3687754"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正方形/長方形 14"/>
          <p:cNvSpPr/>
          <p:nvPr userDrawn="1"/>
        </p:nvSpPr>
        <p:spPr>
          <a:xfrm>
            <a:off x="10988186"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正方形/長方形 15"/>
          <p:cNvSpPr/>
          <p:nvPr userDrawn="1"/>
        </p:nvSpPr>
        <p:spPr>
          <a:xfrm>
            <a:off x="14636468"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図プレースホルダー 7"/>
          <p:cNvSpPr>
            <a:spLocks noGrp="1"/>
          </p:cNvSpPr>
          <p:nvPr>
            <p:ph type="pic" sz="quarter" idx="17" hasCustomPrompt="1"/>
          </p:nvPr>
        </p:nvSpPr>
        <p:spPr>
          <a:xfrm>
            <a:off x="1367025" y="4977640"/>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5" y="365039"/>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6" y="4977640"/>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9" y="4977640"/>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9"/>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91" y="6038948"/>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3" y="6535743"/>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4" y="1411832"/>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6" y="1908629"/>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6" y="1411833"/>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8" y="1908629"/>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6" y="6038948"/>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7" y="6535743"/>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8" y="6038948"/>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60" y="6535744"/>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8" y="4443763"/>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3"/>
            <a:ext cx="527050" cy="527051"/>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3" y="4443763"/>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9" y="4378415"/>
            <a:ext cx="527050" cy="527051"/>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1" y="4436431"/>
            <a:ext cx="527050" cy="527051"/>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21792199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3"/>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4" y="4731314"/>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6" y="4731658"/>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8"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3687754"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正方形/長方形 14"/>
          <p:cNvSpPr/>
          <p:nvPr userDrawn="1"/>
        </p:nvSpPr>
        <p:spPr>
          <a:xfrm>
            <a:off x="10988186"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正方形/長方形 15"/>
          <p:cNvSpPr/>
          <p:nvPr userDrawn="1"/>
        </p:nvSpPr>
        <p:spPr>
          <a:xfrm>
            <a:off x="14636468"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テキスト プレースホルダー 11"/>
          <p:cNvSpPr>
            <a:spLocks noGrp="1"/>
          </p:cNvSpPr>
          <p:nvPr>
            <p:ph type="body" sz="quarter" idx="22" hasCustomPrompt="1"/>
          </p:nvPr>
        </p:nvSpPr>
        <p:spPr>
          <a:xfrm>
            <a:off x="232216"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3" y="5611605"/>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2"/>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6" y="958035"/>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3"/>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8" y="959778"/>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7" y="5611605"/>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2"/>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60" y="5611607"/>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8" y="4468477"/>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7"/>
            <a:ext cx="527050" cy="527051"/>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3" y="4468477"/>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9" y="4423421"/>
            <a:ext cx="527050" cy="527051"/>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1" y="4481435"/>
            <a:ext cx="527050" cy="527051"/>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2042497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1" y="1"/>
            <a:ext cx="4572001" cy="3299255"/>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図プレースホルダー 5"/>
          <p:cNvSpPr>
            <a:spLocks noGrp="1"/>
          </p:cNvSpPr>
          <p:nvPr>
            <p:ph type="pic" sz="quarter" idx="13" hasCustomPrompt="1"/>
          </p:nvPr>
        </p:nvSpPr>
        <p:spPr>
          <a:xfrm>
            <a:off x="4570413" y="1"/>
            <a:ext cx="4572001" cy="3299255"/>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1" y="1"/>
            <a:ext cx="4572001" cy="3299255"/>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1"/>
            <a:ext cx="4572001" cy="3299255"/>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1" y="3284407"/>
            <a:ext cx="4572001" cy="3299255"/>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7"/>
            <a:ext cx="4572001" cy="3299255"/>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1" y="3284407"/>
            <a:ext cx="4572001" cy="3299255"/>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7"/>
            <a:ext cx="4572001" cy="3299255"/>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1"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4"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1"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6335118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2"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cxnSp>
        <p:nvCxnSpPr>
          <p:cNvPr id="10" name="直線コネクタ 9"/>
          <p:cNvCxnSpPr/>
          <p:nvPr userDrawn="1"/>
        </p:nvCxnSpPr>
        <p:spPr>
          <a:xfrm flipH="1">
            <a:off x="0" y="477556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6" y="1993151"/>
            <a:ext cx="8399078" cy="2790311"/>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6" y="4905011"/>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479561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1" y="2628901"/>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32" name="グループ化 31"/>
          <p:cNvGrpSpPr/>
          <p:nvPr userDrawn="1"/>
        </p:nvGrpSpPr>
        <p:grpSpPr>
          <a:xfrm>
            <a:off x="874987"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67" name="円/楕円 66"/>
          <p:cNvSpPr/>
          <p:nvPr userDrawn="1"/>
        </p:nvSpPr>
        <p:spPr>
          <a:xfrm>
            <a:off x="295889" y="5742033"/>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図プレースホルダー 33"/>
          <p:cNvSpPr>
            <a:spLocks noGrp="1"/>
          </p:cNvSpPr>
          <p:nvPr>
            <p:ph type="pic" sz="quarter" idx="25" hasCustomPrompt="1"/>
          </p:nvPr>
        </p:nvSpPr>
        <p:spPr>
          <a:xfrm>
            <a:off x="519122" y="5981966"/>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22" name="テキスト プレースホルダー 11"/>
          <p:cNvSpPr>
            <a:spLocks noGrp="1"/>
          </p:cNvSpPr>
          <p:nvPr>
            <p:ph type="body" sz="quarter" idx="15" hasCustomPrompt="1"/>
          </p:nvPr>
        </p:nvSpPr>
        <p:spPr>
          <a:xfrm>
            <a:off x="43412" y="4537974"/>
            <a:ext cx="3538536"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3"/>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80" y="2692770"/>
            <a:ext cx="3538536"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7" y="3543983"/>
            <a:ext cx="3538536"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8" y="3731562"/>
            <a:ext cx="3538536"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2" y="4402959"/>
            <a:ext cx="3538536"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6"/>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38" name="テキスト プレースホルダー 11"/>
          <p:cNvSpPr>
            <a:spLocks noGrp="1"/>
          </p:cNvSpPr>
          <p:nvPr>
            <p:ph type="body" sz="quarter" idx="26" hasCustomPrompt="1"/>
          </p:nvPr>
        </p:nvSpPr>
        <p:spPr>
          <a:xfrm>
            <a:off x="4197181" y="810143"/>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2"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48" name="テキスト プレースホルダー 11"/>
          <p:cNvSpPr>
            <a:spLocks noGrp="1"/>
          </p:cNvSpPr>
          <p:nvPr>
            <p:ph type="body" sz="quarter" idx="30" hasCustomPrompt="1"/>
          </p:nvPr>
        </p:nvSpPr>
        <p:spPr>
          <a:xfrm>
            <a:off x="7904047" y="5523164"/>
            <a:ext cx="2723533"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2"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5" y="4036797"/>
            <a:ext cx="405044"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5" name="直角三角形 64"/>
          <p:cNvSpPr/>
          <p:nvPr userDrawn="1"/>
        </p:nvSpPr>
        <p:spPr>
          <a:xfrm rot="18900000">
            <a:off x="14476299" y="4100468"/>
            <a:ext cx="405044"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8" name="円/楕円 67"/>
          <p:cNvSpPr/>
          <p:nvPr userDrawn="1"/>
        </p:nvSpPr>
        <p:spPr>
          <a:xfrm>
            <a:off x="3295855" y="293609"/>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9" name="図プレースホルダー 33"/>
          <p:cNvSpPr>
            <a:spLocks noGrp="1"/>
          </p:cNvSpPr>
          <p:nvPr>
            <p:ph type="pic" sz="quarter" idx="34" hasCustomPrompt="1"/>
          </p:nvPr>
        </p:nvSpPr>
        <p:spPr>
          <a:xfrm>
            <a:off x="3519088" y="533541"/>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1" name="図プレースホルダー 33"/>
          <p:cNvSpPr>
            <a:spLocks noGrp="1"/>
          </p:cNvSpPr>
          <p:nvPr>
            <p:ph type="pic" sz="quarter" idx="35" hasCustomPrompt="1"/>
          </p:nvPr>
        </p:nvSpPr>
        <p:spPr>
          <a:xfrm>
            <a:off x="7191511" y="5179139"/>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7" y="11447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3" name="図プレースホルダー 33"/>
          <p:cNvSpPr>
            <a:spLocks noGrp="1"/>
          </p:cNvSpPr>
          <p:nvPr>
            <p:ph type="pic" sz="quarter" idx="36" hasCustomPrompt="1"/>
          </p:nvPr>
        </p:nvSpPr>
        <p:spPr>
          <a:xfrm>
            <a:off x="10837711" y="1384639"/>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7" y="5595761"/>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5" name="図プレースホルダー 33"/>
          <p:cNvSpPr>
            <a:spLocks noGrp="1"/>
          </p:cNvSpPr>
          <p:nvPr>
            <p:ph type="pic" sz="quarter" idx="37" hasCustomPrompt="1"/>
          </p:nvPr>
        </p:nvSpPr>
        <p:spPr>
          <a:xfrm>
            <a:off x="14438111" y="5835693"/>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8"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7" y="833506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7" y="8432801"/>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6827703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円/楕円 36"/>
          <p:cNvSpPr/>
          <p:nvPr userDrawn="1"/>
        </p:nvSpPr>
        <p:spPr>
          <a:xfrm>
            <a:off x="8120713"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8" name="円/楕円 37"/>
          <p:cNvSpPr/>
          <p:nvPr userDrawn="1"/>
        </p:nvSpPr>
        <p:spPr>
          <a:xfrm>
            <a:off x="10853398"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円/楕円 38"/>
          <p:cNvSpPr/>
          <p:nvPr userDrawn="1"/>
        </p:nvSpPr>
        <p:spPr>
          <a:xfrm>
            <a:off x="10853398" y="6031146"/>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0" name="円/楕円 39"/>
          <p:cNvSpPr/>
          <p:nvPr userDrawn="1"/>
        </p:nvSpPr>
        <p:spPr>
          <a:xfrm>
            <a:off x="8120713" y="7561316"/>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1" name="円/楕円 40"/>
          <p:cNvSpPr/>
          <p:nvPr userDrawn="1"/>
        </p:nvSpPr>
        <p:spPr>
          <a:xfrm>
            <a:off x="5368566" y="6031146"/>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2" name="円/楕円 41"/>
          <p:cNvSpPr/>
          <p:nvPr userDrawn="1"/>
        </p:nvSpPr>
        <p:spPr>
          <a:xfrm>
            <a:off x="5368566" y="2872463"/>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8"/>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2"/>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8"/>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2"/>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2"/>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1" cy="2320589"/>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1"/>
            <a:ext cx="2320589"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61" name="直線コネクタ 60"/>
          <p:cNvCxnSpPr>
            <a:stCxn id="60" idx="0"/>
          </p:cNvCxnSpPr>
          <p:nvPr userDrawn="1"/>
        </p:nvCxnSpPr>
        <p:spPr>
          <a:xfrm>
            <a:off x="12687246" y="3051923"/>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4"/>
            <a:ext cx="2320589"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9"/>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4"/>
            <a:ext cx="7012790" cy="2320589"/>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4"/>
            <a:ext cx="7787491" cy="2320589"/>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2" y="1702394"/>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4" y="3203597"/>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1"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2"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8"/>
            <a:ext cx="6769100" cy="198313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1" y="2372534"/>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75946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3"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13" name="グループ化 12"/>
          <p:cNvGrpSpPr/>
          <p:nvPr userDrawn="1"/>
        </p:nvGrpSpPr>
        <p:grpSpPr>
          <a:xfrm>
            <a:off x="1288949" y="803288"/>
            <a:ext cx="7809249"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5" name="テキスト プレースホルダー 11"/>
          <p:cNvSpPr>
            <a:spLocks noGrp="1"/>
          </p:cNvSpPr>
          <p:nvPr>
            <p:ph type="body" sz="quarter" idx="23" hasCustomPrompt="1"/>
          </p:nvPr>
        </p:nvSpPr>
        <p:spPr>
          <a:xfrm>
            <a:off x="3922625" y="1633112"/>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2" y="937213"/>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2" y="2083160"/>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6" y="3094096"/>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3" y="2398196"/>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3" y="3544145"/>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1" y="3049091"/>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7" y="2353192"/>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8" y="3499141"/>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1" y="5927150"/>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7" y="5231251"/>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8" y="6377200"/>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6" y="5908586"/>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3" y="5212688"/>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3" y="6358636"/>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5" y="7324565"/>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2" y="6583661"/>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2" y="7729610"/>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6"/>
            <a:ext cx="7914915" cy="2790311"/>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7" y="4406588"/>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2" name="テキスト プレースホルダー 11"/>
          <p:cNvSpPr>
            <a:spLocks noGrp="1"/>
          </p:cNvSpPr>
          <p:nvPr>
            <p:ph type="body" sz="quarter" idx="16" hasCustomPrompt="1"/>
          </p:nvPr>
        </p:nvSpPr>
        <p:spPr>
          <a:xfrm>
            <a:off x="10095503" y="4789932"/>
            <a:ext cx="7328623" cy="1627089"/>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3" y="4210504"/>
            <a:ext cx="732862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7" y="6824752"/>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5" name="テキスト プレースホルダー 11"/>
          <p:cNvSpPr>
            <a:spLocks noGrp="1"/>
          </p:cNvSpPr>
          <p:nvPr>
            <p:ph type="body" sz="quarter" idx="45" hasCustomPrompt="1"/>
          </p:nvPr>
        </p:nvSpPr>
        <p:spPr>
          <a:xfrm>
            <a:off x="10095503" y="7208094"/>
            <a:ext cx="7328623" cy="1627089"/>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3" y="6628666"/>
            <a:ext cx="732862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79623259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テキスト プレースホルダー 11"/>
          <p:cNvSpPr>
            <a:spLocks noGrp="1"/>
          </p:cNvSpPr>
          <p:nvPr>
            <p:ph type="body" sz="quarter" idx="15" hasCustomPrompt="1"/>
          </p:nvPr>
        </p:nvSpPr>
        <p:spPr>
          <a:xfrm>
            <a:off x="727271" y="1228065"/>
            <a:ext cx="16831871"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8"/>
            <a:ext cx="16831871"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8" y="5638556"/>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3" y="7838167"/>
            <a:ext cx="4725524" cy="158081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3" y="7258736"/>
            <a:ext cx="47255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6"/>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7" y="7838167"/>
            <a:ext cx="4725524" cy="158081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7" y="7258736"/>
            <a:ext cx="47255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6"/>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2" y="7838167"/>
            <a:ext cx="4725524" cy="158081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2" y="7258736"/>
            <a:ext cx="47255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68926984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1"/>
            <a:ext cx="18286413" cy="765176"/>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2"/>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9"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7"/>
            <a:ext cx="12421381" cy="773204"/>
          </a:xfrm>
        </p:spPr>
        <p:txBody>
          <a:bodyPr anchor="t">
            <a:noAutofit/>
          </a:bodyPr>
          <a:lstStyle>
            <a:lvl1pPr algn="l">
              <a:lnSpc>
                <a:spcPct val="120000"/>
              </a:lnSpc>
              <a:defRPr sz="3199"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60"/>
            <a:ext cx="12421381" cy="1658297"/>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6" y="1767767"/>
            <a:ext cx="3149601"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450629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20950"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5" y="2495277"/>
            <a:ext cx="6193030" cy="6193030"/>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58726625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0" y="1"/>
            <a:ext cx="18286413" cy="6583661"/>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テキスト プレースホルダー 7"/>
          <p:cNvSpPr>
            <a:spLocks noGrp="1"/>
          </p:cNvSpPr>
          <p:nvPr>
            <p:ph type="body" sz="quarter" idx="15" hasCustomPrompt="1"/>
          </p:nvPr>
        </p:nvSpPr>
        <p:spPr>
          <a:xfrm>
            <a:off x="412237" y="1208105"/>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9"/>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2" y="1201448"/>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2"/>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7"/>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80" y="1201446"/>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8924342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2"/>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正方形/長方形 4"/>
          <p:cNvSpPr/>
          <p:nvPr userDrawn="1"/>
        </p:nvSpPr>
        <p:spPr>
          <a:xfrm>
            <a:off x="0" y="1"/>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2" y="417975"/>
            <a:ext cx="18271654"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図プレースホルダー 13"/>
          <p:cNvSpPr>
            <a:spLocks noGrp="1"/>
          </p:cNvSpPr>
          <p:nvPr>
            <p:ph type="pic" sz="quarter" idx="13" hasCustomPrompt="1"/>
          </p:nvPr>
        </p:nvSpPr>
        <p:spPr>
          <a:xfrm>
            <a:off x="9143207" y="3291832"/>
            <a:ext cx="9139923"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2" y="1"/>
            <a:ext cx="9139923"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7"/>
            <a:ext cx="849892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1"/>
            <a:ext cx="849892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1396518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1"/>
            <a:ext cx="10425055" cy="6583661"/>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1" y="3221876"/>
            <a:ext cx="3951610"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3"/>
            <a:ext cx="10448350" cy="6583661"/>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3"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6"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2"/>
            <a:ext cx="3951610"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1"/>
            <a:ext cx="3381376"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7323494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5" y="1016930"/>
            <a:ext cx="13127849" cy="6236486"/>
          </a:xfrm>
          <a:prstGeom prst="rect">
            <a:avLst/>
          </a:prstGeom>
        </p:spPr>
      </p:pic>
      <p:sp>
        <p:nvSpPr>
          <p:cNvPr id="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6"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涙形 9"/>
          <p:cNvSpPr/>
          <p:nvPr userDrawn="1"/>
        </p:nvSpPr>
        <p:spPr>
          <a:xfrm rot="8100000">
            <a:off x="7802846" y="6343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涙形 10"/>
          <p:cNvSpPr/>
          <p:nvPr userDrawn="1"/>
        </p:nvSpPr>
        <p:spPr>
          <a:xfrm rot="8100000">
            <a:off x="11596371"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涙形 11"/>
          <p:cNvSpPr/>
          <p:nvPr userDrawn="1"/>
        </p:nvSpPr>
        <p:spPr>
          <a:xfrm rot="8100000">
            <a:off x="8000551" y="309091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涙形 12"/>
          <p:cNvSpPr/>
          <p:nvPr userDrawn="1"/>
        </p:nvSpPr>
        <p:spPr>
          <a:xfrm rot="8100000">
            <a:off x="13128606" y="418070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テキスト プレースホルダー 11"/>
          <p:cNvSpPr>
            <a:spLocks noGrp="1"/>
          </p:cNvSpPr>
          <p:nvPr>
            <p:ph type="body" sz="quarter" idx="40" hasCustomPrompt="1"/>
          </p:nvPr>
        </p:nvSpPr>
        <p:spPr>
          <a:xfrm>
            <a:off x="611634" y="1652504"/>
            <a:ext cx="2440485" cy="1034754"/>
          </a:xfrm>
        </p:spPr>
        <p:txBody>
          <a:bodyPr anchor="ctr">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3" y="4108746"/>
            <a:ext cx="2440485" cy="1034754"/>
          </a:xfrm>
        </p:spPr>
        <p:txBody>
          <a:bodyPr anchor="ctr">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4" y="944025"/>
            <a:ext cx="2440485" cy="1034754"/>
          </a:xfrm>
        </p:spPr>
        <p:txBody>
          <a:bodyPr anchor="ctr">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7" y="3741660"/>
            <a:ext cx="2440485" cy="1034754"/>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5" y="1595703"/>
            <a:ext cx="2440485" cy="1034754"/>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7" y="4361483"/>
            <a:ext cx="2440485" cy="1034754"/>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8" y="1076657"/>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7" y="3681455"/>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7" y="559280"/>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3" y="3011797"/>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9"/>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6"/>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184106868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5" y="1016930"/>
            <a:ext cx="13127849" cy="6236486"/>
          </a:xfrm>
          <a:prstGeom prst="rect">
            <a:avLst/>
          </a:prstGeom>
        </p:spPr>
      </p:pic>
      <p:sp>
        <p:nvSpPr>
          <p:cNvPr id="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7338556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39" hasCustomPrompt="1"/>
          </p:nvPr>
        </p:nvSpPr>
        <p:spPr>
          <a:xfrm>
            <a:off x="2097255" y="4558436"/>
            <a:ext cx="14102429"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6"/>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361054896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4755333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Tree>
    <p:extLst>
      <p:ext uri="{BB962C8B-B14F-4D97-AF65-F5344CB8AC3E}">
        <p14:creationId xmlns:p14="http://schemas.microsoft.com/office/powerpoint/2010/main" val="114468318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35074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41850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2803241"/>
            <a:ext cx="16057783"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3"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46538370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4"/>
            <a:ext cx="7641849"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7"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7" y="3036844"/>
            <a:ext cx="7641849"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正方形/長方形 9"/>
          <p:cNvSpPr/>
          <p:nvPr userDrawn="1"/>
        </p:nvSpPr>
        <p:spPr>
          <a:xfrm>
            <a:off x="9323225"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425081182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4"/>
            <a:ext cx="5171868"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1"/>
            <a:ext cx="5171868"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2"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2" y="3073271"/>
            <a:ext cx="5171868"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4" name="正方形/長方形 13"/>
          <p:cNvSpPr/>
          <p:nvPr userDrawn="1"/>
        </p:nvSpPr>
        <p:spPr>
          <a:xfrm>
            <a:off x="6352897"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08788427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4"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環状矢印 8"/>
          <p:cNvSpPr/>
          <p:nvPr userDrawn="1"/>
        </p:nvSpPr>
        <p:spPr>
          <a:xfrm>
            <a:off x="9120950" y="2833652"/>
            <a:ext cx="3024386"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2" name="環状矢印 8"/>
          <p:cNvSpPr/>
          <p:nvPr userDrawn="1"/>
        </p:nvSpPr>
        <p:spPr>
          <a:xfrm rot="5400000">
            <a:off x="8975162" y="5717445"/>
            <a:ext cx="3024386" cy="2758141"/>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3" name="環状矢印 8"/>
          <p:cNvSpPr/>
          <p:nvPr userDrawn="1"/>
        </p:nvSpPr>
        <p:spPr>
          <a:xfrm rot="10800000">
            <a:off x="6112473" y="5582267"/>
            <a:ext cx="3024386"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4" name="環状矢印 8"/>
          <p:cNvSpPr/>
          <p:nvPr userDrawn="1"/>
        </p:nvSpPr>
        <p:spPr>
          <a:xfrm rot="16200000">
            <a:off x="6255121" y="2679784"/>
            <a:ext cx="3024386" cy="2758141"/>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6" name="円/楕円 15"/>
          <p:cNvSpPr/>
          <p:nvPr userDrawn="1"/>
        </p:nvSpPr>
        <p:spPr>
          <a:xfrm>
            <a:off x="10181970" y="306906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7" name="円/楕円 16"/>
          <p:cNvSpPr/>
          <p:nvPr userDrawn="1"/>
        </p:nvSpPr>
        <p:spPr>
          <a:xfrm>
            <a:off x="10181970" y="637982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円/楕円 17"/>
          <p:cNvSpPr/>
          <p:nvPr userDrawn="1"/>
        </p:nvSpPr>
        <p:spPr>
          <a:xfrm>
            <a:off x="6565559" y="306906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9" name="円/楕円 18"/>
          <p:cNvSpPr/>
          <p:nvPr userDrawn="1"/>
        </p:nvSpPr>
        <p:spPr>
          <a:xfrm>
            <a:off x="6565559" y="637982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0" name="図プレースホルダー 7"/>
          <p:cNvSpPr>
            <a:spLocks noGrp="1"/>
          </p:cNvSpPr>
          <p:nvPr>
            <p:ph type="pic" sz="quarter" idx="16" hasCustomPrompt="1"/>
          </p:nvPr>
        </p:nvSpPr>
        <p:spPr>
          <a:xfrm>
            <a:off x="10590605" y="3485051"/>
            <a:ext cx="616114" cy="616115"/>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5" y="6788459"/>
            <a:ext cx="616114" cy="616115"/>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4" y="3477700"/>
            <a:ext cx="616114" cy="616115"/>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4" y="6781106"/>
            <a:ext cx="616114" cy="616115"/>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0" y="3115955"/>
            <a:ext cx="4808865"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0" y="2536525"/>
            <a:ext cx="480886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0" y="7005278"/>
            <a:ext cx="4808865"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0" y="6425848"/>
            <a:ext cx="480886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9"/>
            <a:ext cx="4808865" cy="1744121"/>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9"/>
            <a:ext cx="4808865"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2"/>
            <a:ext cx="4808865" cy="1744121"/>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2"/>
            <a:ext cx="4808865"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6" y="2495278"/>
            <a:ext cx="6193030" cy="6193031"/>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Tree>
    <p:extLst>
      <p:ext uri="{BB962C8B-B14F-4D97-AF65-F5344CB8AC3E}">
        <p14:creationId xmlns:p14="http://schemas.microsoft.com/office/powerpoint/2010/main" val="10704419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4" y="7033711"/>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3" name="正方形/長方形 22"/>
          <p:cNvSpPr/>
          <p:nvPr userDrawn="1"/>
        </p:nvSpPr>
        <p:spPr>
          <a:xfrm>
            <a:off x="1596994" y="4423421"/>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 name="正方形/長方形 4"/>
          <p:cNvSpPr/>
          <p:nvPr userDrawn="1"/>
        </p:nvSpPr>
        <p:spPr>
          <a:xfrm>
            <a:off x="1596994" y="1768126"/>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0" name="図プレースホルダー 9"/>
          <p:cNvSpPr>
            <a:spLocks noGrp="1"/>
          </p:cNvSpPr>
          <p:nvPr>
            <p:ph type="pic" sz="quarter" idx="12" hasCustomPrompt="1"/>
          </p:nvPr>
        </p:nvSpPr>
        <p:spPr>
          <a:xfrm>
            <a:off x="1740035"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5" y="4589186"/>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5" y="7199475"/>
            <a:ext cx="3899383" cy="2008731"/>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6"/>
            <a:ext cx="10677816"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6"/>
            <a:ext cx="1067781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9"/>
            <a:ext cx="10677816"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9"/>
            <a:ext cx="1067781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51"/>
            <a:ext cx="10677816"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21"/>
            <a:ext cx="1067781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97152639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1"/>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図プレースホルダー 9"/>
          <p:cNvSpPr>
            <a:spLocks noGrp="1"/>
          </p:cNvSpPr>
          <p:nvPr>
            <p:ph type="pic" sz="quarter" idx="12" hasCustomPrompt="1"/>
          </p:nvPr>
        </p:nvSpPr>
        <p:spPr>
          <a:xfrm>
            <a:off x="1685612" y="1987943"/>
            <a:ext cx="6318086" cy="3643277"/>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正方形/長方形 10"/>
          <p:cNvSpPr/>
          <p:nvPr userDrawn="1"/>
        </p:nvSpPr>
        <p:spPr>
          <a:xfrm>
            <a:off x="10050169" y="1811486"/>
            <a:ext cx="6671037" cy="3996191"/>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図プレースホルダー 9"/>
          <p:cNvSpPr>
            <a:spLocks noGrp="1"/>
          </p:cNvSpPr>
          <p:nvPr>
            <p:ph type="pic" sz="quarter" idx="13" hasCustomPrompt="1"/>
          </p:nvPr>
        </p:nvSpPr>
        <p:spPr>
          <a:xfrm>
            <a:off x="10226644" y="1987943"/>
            <a:ext cx="6318086" cy="3643277"/>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7" y="6660067"/>
            <a:ext cx="7393206" cy="24468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7" y="6080636"/>
            <a:ext cx="739320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60" y="6664186"/>
            <a:ext cx="7393206" cy="24468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60" y="6084755"/>
            <a:ext cx="739320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4563747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3"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図プレースホルダー 9"/>
          <p:cNvSpPr>
            <a:spLocks noGrp="1"/>
          </p:cNvSpPr>
          <p:nvPr>
            <p:ph type="pic" sz="quarter" idx="12" hasCustomPrompt="1"/>
          </p:nvPr>
        </p:nvSpPr>
        <p:spPr>
          <a:xfrm>
            <a:off x="812480" y="2337741"/>
            <a:ext cx="5238154" cy="3020543"/>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3" name="テキスト プレースホルダー 11"/>
          <p:cNvSpPr>
            <a:spLocks noGrp="1"/>
          </p:cNvSpPr>
          <p:nvPr>
            <p:ph type="body" sz="quarter" idx="15" hasCustomPrompt="1"/>
          </p:nvPr>
        </p:nvSpPr>
        <p:spPr>
          <a:xfrm>
            <a:off x="637263" y="6218945"/>
            <a:ext cx="5588591" cy="270593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3" y="5639515"/>
            <a:ext cx="558859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8"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図プレースホルダー 9"/>
          <p:cNvSpPr>
            <a:spLocks noGrp="1"/>
          </p:cNvSpPr>
          <p:nvPr>
            <p:ph type="pic" sz="quarter" idx="17" hasCustomPrompt="1"/>
          </p:nvPr>
        </p:nvSpPr>
        <p:spPr>
          <a:xfrm>
            <a:off x="6523336" y="2336783"/>
            <a:ext cx="5238154" cy="3020543"/>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8" y="6217987"/>
            <a:ext cx="5588591" cy="270593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8" y="5638556"/>
            <a:ext cx="558859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8"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図プレースホルダー 9"/>
          <p:cNvSpPr>
            <a:spLocks noGrp="1"/>
          </p:cNvSpPr>
          <p:nvPr>
            <p:ph type="pic" sz="quarter" idx="20" hasCustomPrompt="1"/>
          </p:nvPr>
        </p:nvSpPr>
        <p:spPr>
          <a:xfrm>
            <a:off x="12198745" y="2337741"/>
            <a:ext cx="5238154" cy="3020543"/>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8" y="6218945"/>
            <a:ext cx="5588591" cy="270593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8" y="5639515"/>
            <a:ext cx="558859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69053769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図プレースホルダー 9"/>
          <p:cNvSpPr>
            <a:spLocks noGrp="1"/>
          </p:cNvSpPr>
          <p:nvPr>
            <p:ph type="pic" sz="quarter" idx="12" hasCustomPrompt="1"/>
          </p:nvPr>
        </p:nvSpPr>
        <p:spPr>
          <a:xfrm>
            <a:off x="0" y="1903141"/>
            <a:ext cx="18267419" cy="4545506"/>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3" y="7568137"/>
            <a:ext cx="11926324" cy="162581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3" y="6898696"/>
            <a:ext cx="119263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3" y="1750730"/>
            <a:ext cx="18292736"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37675399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図プレースホルダー 9"/>
          <p:cNvSpPr>
            <a:spLocks noGrp="1"/>
          </p:cNvSpPr>
          <p:nvPr>
            <p:ph type="pic" sz="quarter" idx="12" hasCustomPrompt="1"/>
          </p:nvPr>
        </p:nvSpPr>
        <p:spPr>
          <a:xfrm>
            <a:off x="772276" y="1588106"/>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2" y="1588106"/>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2" y="428840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2" y="5548545"/>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2" y="824884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349687126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図プレースホルダー 9"/>
          <p:cNvSpPr>
            <a:spLocks noGrp="1"/>
          </p:cNvSpPr>
          <p:nvPr>
            <p:ph type="pic" sz="quarter" idx="12" hasCustomPrompt="1"/>
          </p:nvPr>
        </p:nvSpPr>
        <p:spPr>
          <a:xfrm>
            <a:off x="772276" y="1588106"/>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6"/>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6"/>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6"/>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6"/>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6"/>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82912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0"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図プレースホルダー 8"/>
          <p:cNvSpPr>
            <a:spLocks noGrp="1"/>
          </p:cNvSpPr>
          <p:nvPr>
            <p:ph type="pic" sz="quarter" idx="12" hasCustomPrompt="1"/>
          </p:nvPr>
        </p:nvSpPr>
        <p:spPr>
          <a:xfrm>
            <a:off x="885184" y="3063877"/>
            <a:ext cx="6794962" cy="4760096"/>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ホームベース 10"/>
          <p:cNvSpPr/>
          <p:nvPr userDrawn="1"/>
        </p:nvSpPr>
        <p:spPr>
          <a:xfrm>
            <a:off x="8393480" y="272929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5" hasCustomPrompt="1"/>
          </p:nvPr>
        </p:nvSpPr>
        <p:spPr>
          <a:xfrm>
            <a:off x="8873176" y="3112642"/>
            <a:ext cx="882098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1"/>
            <a:ext cx="882098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80" y="471689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テキスト プレースホルダー 11"/>
          <p:cNvSpPr>
            <a:spLocks noGrp="1"/>
          </p:cNvSpPr>
          <p:nvPr>
            <p:ph type="body" sz="quarter" idx="17" hasCustomPrompt="1"/>
          </p:nvPr>
        </p:nvSpPr>
        <p:spPr>
          <a:xfrm>
            <a:off x="8873176" y="5100241"/>
            <a:ext cx="882098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2"/>
            <a:ext cx="882098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7"/>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テキスト プレースホルダー 11"/>
          <p:cNvSpPr>
            <a:spLocks noGrp="1"/>
          </p:cNvSpPr>
          <p:nvPr>
            <p:ph type="body" sz="quarter" idx="19" hasCustomPrompt="1"/>
          </p:nvPr>
        </p:nvSpPr>
        <p:spPr>
          <a:xfrm>
            <a:off x="8873175" y="7123721"/>
            <a:ext cx="882098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5" y="6544291"/>
            <a:ext cx="882098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0518097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2"/>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ホームベース 10"/>
          <p:cNvSpPr/>
          <p:nvPr userDrawn="1"/>
        </p:nvSpPr>
        <p:spPr>
          <a:xfrm>
            <a:off x="952297" y="2218132"/>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5" hasCustomPrompt="1"/>
          </p:nvPr>
        </p:nvSpPr>
        <p:spPr>
          <a:xfrm>
            <a:off x="937202" y="2856364"/>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7" y="2128166"/>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7" y="2128166"/>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8"/>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ホームベース 21"/>
          <p:cNvSpPr/>
          <p:nvPr userDrawn="1"/>
        </p:nvSpPr>
        <p:spPr>
          <a:xfrm>
            <a:off x="952297" y="4646278"/>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3" name="テキスト プレースホルダー 11"/>
          <p:cNvSpPr>
            <a:spLocks noGrp="1"/>
          </p:cNvSpPr>
          <p:nvPr>
            <p:ph type="body" sz="quarter" idx="22" hasCustomPrompt="1"/>
          </p:nvPr>
        </p:nvSpPr>
        <p:spPr>
          <a:xfrm>
            <a:off x="937202" y="5284510"/>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7" y="4556312"/>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7" y="4556312"/>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ホームベース 26"/>
          <p:cNvSpPr/>
          <p:nvPr userDrawn="1"/>
        </p:nvSpPr>
        <p:spPr>
          <a:xfrm>
            <a:off x="952295" y="7071120"/>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プレースホルダー 11"/>
          <p:cNvSpPr>
            <a:spLocks noGrp="1"/>
          </p:cNvSpPr>
          <p:nvPr>
            <p:ph type="body" sz="quarter" idx="25" hasCustomPrompt="1"/>
          </p:nvPr>
        </p:nvSpPr>
        <p:spPr>
          <a:xfrm>
            <a:off x="937202" y="7709353"/>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5"/>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2"/>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7" name="ホームベース 46"/>
          <p:cNvSpPr/>
          <p:nvPr userDrawn="1"/>
        </p:nvSpPr>
        <p:spPr>
          <a:xfrm>
            <a:off x="9503247" y="2218132"/>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28" hasCustomPrompt="1"/>
          </p:nvPr>
        </p:nvSpPr>
        <p:spPr>
          <a:xfrm>
            <a:off x="9488152" y="2856364"/>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7" y="2128166"/>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7" y="2128166"/>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8"/>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ホームベース 51"/>
          <p:cNvSpPr/>
          <p:nvPr userDrawn="1"/>
        </p:nvSpPr>
        <p:spPr>
          <a:xfrm>
            <a:off x="9503247" y="4646278"/>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3" name="テキスト プレースホルダー 11"/>
          <p:cNvSpPr>
            <a:spLocks noGrp="1"/>
          </p:cNvSpPr>
          <p:nvPr>
            <p:ph type="body" sz="quarter" idx="31" hasCustomPrompt="1"/>
          </p:nvPr>
        </p:nvSpPr>
        <p:spPr>
          <a:xfrm>
            <a:off x="9488152" y="5284510"/>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7" y="4556312"/>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7" y="4556312"/>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4" y="7071120"/>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7" name="ホームベース 56"/>
          <p:cNvSpPr/>
          <p:nvPr userDrawn="1"/>
        </p:nvSpPr>
        <p:spPr>
          <a:xfrm>
            <a:off x="9503245" y="7071120"/>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8" name="テキスト プレースホルダー 11"/>
          <p:cNvSpPr>
            <a:spLocks noGrp="1"/>
          </p:cNvSpPr>
          <p:nvPr>
            <p:ph type="body" sz="quarter" idx="34" hasCustomPrompt="1"/>
          </p:nvPr>
        </p:nvSpPr>
        <p:spPr>
          <a:xfrm>
            <a:off x="9488152" y="7709353"/>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5"/>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06884453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6" y="2218132"/>
            <a:ext cx="16137100"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ホームベース 10"/>
          <p:cNvSpPr/>
          <p:nvPr userDrawn="1"/>
        </p:nvSpPr>
        <p:spPr>
          <a:xfrm>
            <a:off x="952297" y="2218132"/>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5" hasCustomPrompt="1"/>
          </p:nvPr>
        </p:nvSpPr>
        <p:spPr>
          <a:xfrm>
            <a:off x="937203" y="2856364"/>
            <a:ext cx="1612688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6"/>
            <a:ext cx="1523700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7" y="2128166"/>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8"/>
            <a:ext cx="16137100"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ホームベース 21"/>
          <p:cNvSpPr/>
          <p:nvPr userDrawn="1"/>
        </p:nvSpPr>
        <p:spPr>
          <a:xfrm>
            <a:off x="952297" y="4646278"/>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3" name="テキスト プレースホルダー 11"/>
          <p:cNvSpPr>
            <a:spLocks noGrp="1"/>
          </p:cNvSpPr>
          <p:nvPr>
            <p:ph type="body" sz="quarter" idx="22" hasCustomPrompt="1"/>
          </p:nvPr>
        </p:nvSpPr>
        <p:spPr>
          <a:xfrm>
            <a:off x="937203" y="5284510"/>
            <a:ext cx="1612688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2"/>
            <a:ext cx="1523700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7" y="4556312"/>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16137101"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ホームベース 26"/>
          <p:cNvSpPr/>
          <p:nvPr userDrawn="1"/>
        </p:nvSpPr>
        <p:spPr>
          <a:xfrm>
            <a:off x="952295" y="7071120"/>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プレースホルダー 11"/>
          <p:cNvSpPr>
            <a:spLocks noGrp="1"/>
          </p:cNvSpPr>
          <p:nvPr>
            <p:ph type="body" sz="quarter" idx="25" hasCustomPrompt="1"/>
          </p:nvPr>
        </p:nvSpPr>
        <p:spPr>
          <a:xfrm>
            <a:off x="937200" y="7709353"/>
            <a:ext cx="16126885"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5"/>
            <a:ext cx="1523700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83751731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142998" y="1948145"/>
            <a:ext cx="7321381"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4" y="3747961"/>
            <a:ext cx="7330996" cy="5265971"/>
          </a:xfrm>
        </p:spPr>
        <p:txBody>
          <a:bodyPr anchor="t">
            <a:noAutofit/>
          </a:bodyPr>
          <a:lstStyle>
            <a:lvl1pPr marL="342894" indent="-395993"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1986" indent="-395993">
              <a:buClr>
                <a:schemeClr val="accent1"/>
              </a:buClr>
              <a:buFont typeface="Wingdings" panose="05000000000000000000" pitchFamily="2" charset="2"/>
              <a:buChar char="l"/>
              <a:defRPr sz="1999" baseline="0"/>
            </a:lvl2pPr>
            <a:lvl3pPr marL="1079982" indent="-287996">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2" y="3642617"/>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1"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5" y="3747961"/>
            <a:ext cx="7330996" cy="5265971"/>
          </a:xfrm>
        </p:spPr>
        <p:txBody>
          <a:bodyPr anchor="t">
            <a:noAutofit/>
          </a:bodyPr>
          <a:lstStyle>
            <a:lvl1pPr marL="342894" indent="-395993"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1986" indent="-395993">
              <a:buClr>
                <a:schemeClr val="accent1"/>
              </a:buClr>
              <a:buFont typeface="Wingdings" panose="05000000000000000000" pitchFamily="2" charset="2"/>
              <a:buChar char="l"/>
              <a:defRPr sz="1999" baseline="0"/>
            </a:lvl2pPr>
            <a:lvl3pPr marL="1079982" indent="-287996">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7"/>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16971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2" name="テキスト プレースホルダー 11"/>
          <p:cNvSpPr>
            <a:spLocks noGrp="1"/>
          </p:cNvSpPr>
          <p:nvPr>
            <p:ph type="body" sz="quarter" idx="15" hasCustomPrompt="1"/>
          </p:nvPr>
        </p:nvSpPr>
        <p:spPr>
          <a:xfrm>
            <a:off x="1582368" y="2856364"/>
            <a:ext cx="7110788"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6"/>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8" y="5284510"/>
            <a:ext cx="7110788"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2"/>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8" y="7709353"/>
            <a:ext cx="7110788"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8" y="6981155"/>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4"/>
            <a:ext cx="7110790"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9" y="2128166"/>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10"/>
            <a:ext cx="7110790"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9" y="4556312"/>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6" y="7709353"/>
            <a:ext cx="7110790"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5"/>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7" y="2128166"/>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7" y="4558436"/>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7" y="6988706"/>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7" y="2128166"/>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7" y="4558436"/>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7" y="6988706"/>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13014676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6"/>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2"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2"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1"/>
            <a:ext cx="16057783"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41827128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4"/>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円/楕円 6"/>
          <p:cNvSpPr/>
          <p:nvPr userDrawn="1"/>
        </p:nvSpPr>
        <p:spPr>
          <a:xfrm>
            <a:off x="817281" y="1903141"/>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テキスト プレースホルダー 11"/>
          <p:cNvSpPr>
            <a:spLocks noGrp="1"/>
          </p:cNvSpPr>
          <p:nvPr>
            <p:ph type="body" sz="quarter" idx="15" hasCustomPrompt="1"/>
          </p:nvPr>
        </p:nvSpPr>
        <p:spPr>
          <a:xfrm>
            <a:off x="1010804" y="2105665"/>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6" y="2983260"/>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6" y="2330885"/>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3"/>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5" name="円/楕円 34"/>
          <p:cNvSpPr/>
          <p:nvPr userDrawn="1"/>
        </p:nvSpPr>
        <p:spPr>
          <a:xfrm>
            <a:off x="817281" y="435748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テキスト プレースホルダー 11"/>
          <p:cNvSpPr>
            <a:spLocks noGrp="1"/>
          </p:cNvSpPr>
          <p:nvPr>
            <p:ph type="body" sz="quarter" idx="23" hasCustomPrompt="1"/>
          </p:nvPr>
        </p:nvSpPr>
        <p:spPr>
          <a:xfrm>
            <a:off x="1010804" y="4560004"/>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6" y="5437599"/>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6" y="478522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2" name="円/楕円 41"/>
          <p:cNvSpPr/>
          <p:nvPr userDrawn="1"/>
        </p:nvSpPr>
        <p:spPr>
          <a:xfrm>
            <a:off x="817281" y="6808687"/>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3" name="テキスト プレースホルダー 11"/>
          <p:cNvSpPr>
            <a:spLocks noGrp="1"/>
          </p:cNvSpPr>
          <p:nvPr>
            <p:ph type="body" sz="quarter" idx="26" hasCustomPrompt="1"/>
          </p:nvPr>
        </p:nvSpPr>
        <p:spPr>
          <a:xfrm>
            <a:off x="1010804" y="7011209"/>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6" y="7888806"/>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6" y="7236430"/>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4"/>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7" name="円/楕円 46"/>
          <p:cNvSpPr/>
          <p:nvPr userDrawn="1"/>
        </p:nvSpPr>
        <p:spPr>
          <a:xfrm>
            <a:off x="9368231" y="1903141"/>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29" hasCustomPrompt="1"/>
          </p:nvPr>
        </p:nvSpPr>
        <p:spPr>
          <a:xfrm>
            <a:off x="9561754" y="2105665"/>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6" y="2983260"/>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6" y="2330885"/>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3"/>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円/楕円 51"/>
          <p:cNvSpPr/>
          <p:nvPr userDrawn="1"/>
        </p:nvSpPr>
        <p:spPr>
          <a:xfrm>
            <a:off x="9368231" y="435748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3" name="テキスト プレースホルダー 11"/>
          <p:cNvSpPr>
            <a:spLocks noGrp="1"/>
          </p:cNvSpPr>
          <p:nvPr>
            <p:ph type="body" sz="quarter" idx="32" hasCustomPrompt="1"/>
          </p:nvPr>
        </p:nvSpPr>
        <p:spPr>
          <a:xfrm>
            <a:off x="9561754" y="4560004"/>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6" y="5437599"/>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6" y="478522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7" name="円/楕円 56"/>
          <p:cNvSpPr/>
          <p:nvPr userDrawn="1"/>
        </p:nvSpPr>
        <p:spPr>
          <a:xfrm>
            <a:off x="9368231" y="6808687"/>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8" name="テキスト プレースホルダー 11"/>
          <p:cNvSpPr>
            <a:spLocks noGrp="1"/>
          </p:cNvSpPr>
          <p:nvPr>
            <p:ph type="body" sz="quarter" idx="35" hasCustomPrompt="1"/>
          </p:nvPr>
        </p:nvSpPr>
        <p:spPr>
          <a:xfrm>
            <a:off x="9561754" y="7011209"/>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6" y="7888806"/>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6" y="7236430"/>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4789872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8" name="テキスト プレースホルダー 11"/>
          <p:cNvSpPr>
            <a:spLocks noGrp="1"/>
          </p:cNvSpPr>
          <p:nvPr>
            <p:ph type="body" sz="quarter" idx="15" hasCustomPrompt="1"/>
          </p:nvPr>
        </p:nvSpPr>
        <p:spPr>
          <a:xfrm>
            <a:off x="981550"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1"/>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円/楕円 9"/>
          <p:cNvSpPr/>
          <p:nvPr userDrawn="1"/>
        </p:nvSpPr>
        <p:spPr>
          <a:xfrm>
            <a:off x="1852397"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円/楕円 10"/>
          <p:cNvSpPr/>
          <p:nvPr userDrawn="1"/>
        </p:nvSpPr>
        <p:spPr>
          <a:xfrm>
            <a:off x="4534695"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円/楕円 11"/>
          <p:cNvSpPr/>
          <p:nvPr userDrawn="1"/>
        </p:nvSpPr>
        <p:spPr>
          <a:xfrm>
            <a:off x="7216993" y="4589518"/>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3" name="円/楕円 12"/>
          <p:cNvSpPr/>
          <p:nvPr userDrawn="1"/>
        </p:nvSpPr>
        <p:spPr>
          <a:xfrm>
            <a:off x="9899291"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4" name="円/楕円 13"/>
          <p:cNvSpPr/>
          <p:nvPr userDrawn="1"/>
        </p:nvSpPr>
        <p:spPr>
          <a:xfrm>
            <a:off x="12581588"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円/楕円 14"/>
          <p:cNvSpPr/>
          <p:nvPr userDrawn="1"/>
        </p:nvSpPr>
        <p:spPr>
          <a:xfrm>
            <a:off x="15263886"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図プレースホルダー 7"/>
          <p:cNvSpPr>
            <a:spLocks noGrp="1"/>
          </p:cNvSpPr>
          <p:nvPr>
            <p:ph type="pic" sz="quarter" idx="16" hasCustomPrompt="1"/>
          </p:nvPr>
        </p:nvSpPr>
        <p:spPr>
          <a:xfrm>
            <a:off x="2061896"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5"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1" y="4799018"/>
            <a:ext cx="616114" cy="616115"/>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89"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50"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50"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7"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2"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7"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4"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7"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7402005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8" name="テキスト プレースホルダー 11"/>
          <p:cNvSpPr>
            <a:spLocks noGrp="1"/>
          </p:cNvSpPr>
          <p:nvPr>
            <p:ph type="body" sz="quarter" idx="15" hasCustomPrompt="1"/>
          </p:nvPr>
        </p:nvSpPr>
        <p:spPr>
          <a:xfrm>
            <a:off x="1042308" y="1588106"/>
            <a:ext cx="3285364"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1"/>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円/楕円 9"/>
          <p:cNvSpPr/>
          <p:nvPr userDrawn="1"/>
        </p:nvSpPr>
        <p:spPr>
          <a:xfrm>
            <a:off x="2167432" y="2346407"/>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図プレースホルダー 7"/>
          <p:cNvSpPr>
            <a:spLocks noGrp="1"/>
          </p:cNvSpPr>
          <p:nvPr>
            <p:ph type="pic" sz="quarter" idx="16" hasCustomPrompt="1"/>
          </p:nvPr>
        </p:nvSpPr>
        <p:spPr>
          <a:xfrm>
            <a:off x="2376930" y="2555906"/>
            <a:ext cx="616114" cy="616115"/>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7" y="3517104"/>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7" y="1588106"/>
            <a:ext cx="3285364"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7"/>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5" name="図プレースホルダー 7"/>
          <p:cNvSpPr>
            <a:spLocks noGrp="1"/>
          </p:cNvSpPr>
          <p:nvPr>
            <p:ph type="pic" sz="quarter" idx="29" hasCustomPrompt="1"/>
          </p:nvPr>
        </p:nvSpPr>
        <p:spPr>
          <a:xfrm>
            <a:off x="6067341" y="2555906"/>
            <a:ext cx="616114" cy="616115"/>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7" y="3517104"/>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3" y="1588106"/>
            <a:ext cx="3285364"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7" y="2346407"/>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9" name="図プレースホルダー 7"/>
          <p:cNvSpPr>
            <a:spLocks noGrp="1"/>
          </p:cNvSpPr>
          <p:nvPr>
            <p:ph type="pic" sz="quarter" idx="32" hasCustomPrompt="1"/>
          </p:nvPr>
        </p:nvSpPr>
        <p:spPr>
          <a:xfrm>
            <a:off x="9802756" y="2555906"/>
            <a:ext cx="616114" cy="616115"/>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1" y="3517104"/>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8" y="6268625"/>
            <a:ext cx="3285364"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6"/>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3" name="図プレースホルダー 7"/>
          <p:cNvSpPr>
            <a:spLocks noGrp="1"/>
          </p:cNvSpPr>
          <p:nvPr>
            <p:ph type="pic" sz="quarter" idx="35" hasCustomPrompt="1"/>
          </p:nvPr>
        </p:nvSpPr>
        <p:spPr>
          <a:xfrm>
            <a:off x="7957552" y="7258736"/>
            <a:ext cx="616114" cy="616115"/>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8" y="8219933"/>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8" y="6268625"/>
            <a:ext cx="3285364"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6"/>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7" name="図プレースホルダー 7"/>
          <p:cNvSpPr>
            <a:spLocks noGrp="1"/>
          </p:cNvSpPr>
          <p:nvPr>
            <p:ph type="pic" sz="quarter" idx="38" hasCustomPrompt="1"/>
          </p:nvPr>
        </p:nvSpPr>
        <p:spPr>
          <a:xfrm>
            <a:off x="11647962" y="7258736"/>
            <a:ext cx="616114" cy="616115"/>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8" y="8219933"/>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4" y="6268625"/>
            <a:ext cx="3285364"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8" y="7049236"/>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1" name="図プレースホルダー 7"/>
          <p:cNvSpPr>
            <a:spLocks noGrp="1"/>
          </p:cNvSpPr>
          <p:nvPr>
            <p:ph type="pic" sz="quarter" idx="41" hasCustomPrompt="1"/>
          </p:nvPr>
        </p:nvSpPr>
        <p:spPr>
          <a:xfrm>
            <a:off x="15383377" y="7258736"/>
            <a:ext cx="616114" cy="616115"/>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2" y="8219933"/>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19803958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正方形/長方形 4"/>
          <p:cNvSpPr/>
          <p:nvPr userDrawn="1"/>
        </p:nvSpPr>
        <p:spPr>
          <a:xfrm>
            <a:off x="10837993" y="5592512"/>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1" y="558277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10837993"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正方形/長方形 7"/>
          <p:cNvSpPr/>
          <p:nvPr userDrawn="1"/>
        </p:nvSpPr>
        <p:spPr>
          <a:xfrm>
            <a:off x="1"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9" name="グループ化 8"/>
          <p:cNvGrpSpPr/>
          <p:nvPr userDrawn="1"/>
        </p:nvGrpSpPr>
        <p:grpSpPr>
          <a:xfrm>
            <a:off x="5863506" y="5582773"/>
            <a:ext cx="3160091"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4" name="グループ化 13"/>
          <p:cNvGrpSpPr/>
          <p:nvPr userDrawn="1"/>
        </p:nvGrpSpPr>
        <p:grpSpPr>
          <a:xfrm rot="5400000">
            <a:off x="5868376" y="2188943"/>
            <a:ext cx="3160091" cy="3150351"/>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9" name="グループ化 18"/>
          <p:cNvGrpSpPr/>
          <p:nvPr userDrawn="1"/>
        </p:nvGrpSpPr>
        <p:grpSpPr>
          <a:xfrm rot="10800000">
            <a:off x="9278220" y="2193814"/>
            <a:ext cx="3160091"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24" name="グループ化 23"/>
          <p:cNvGrpSpPr/>
          <p:nvPr userDrawn="1"/>
        </p:nvGrpSpPr>
        <p:grpSpPr>
          <a:xfrm rot="16200000">
            <a:off x="9273352" y="5587641"/>
            <a:ext cx="3160091" cy="3150351"/>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15" hasCustomPrompt="1"/>
          </p:nvPr>
        </p:nvSpPr>
        <p:spPr>
          <a:xfrm>
            <a:off x="6262887"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7"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5"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5"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2" y="276914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2" y="5964494"/>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2" y="2814145"/>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2" y="600950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2" y="1546271"/>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7" y="1572640"/>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2" y="8169739"/>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7" y="8196109"/>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407378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1498357" y="1634383"/>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1644131"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9" name="図プレースホルダー 9"/>
          <p:cNvSpPr>
            <a:spLocks noGrp="1"/>
          </p:cNvSpPr>
          <p:nvPr>
            <p:ph type="pic" sz="quarter" idx="17" hasCustomPrompt="1"/>
          </p:nvPr>
        </p:nvSpPr>
        <p:spPr>
          <a:xfrm>
            <a:off x="5694580"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2" y="478473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3"/>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2" name="図プレースホルダー 9"/>
          <p:cNvSpPr>
            <a:spLocks noGrp="1"/>
          </p:cNvSpPr>
          <p:nvPr>
            <p:ph type="pic" sz="quarter" idx="19" hasCustomPrompt="1"/>
          </p:nvPr>
        </p:nvSpPr>
        <p:spPr>
          <a:xfrm>
            <a:off x="9758626"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8" y="478473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3"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5" name="図プレースホルダー 9"/>
          <p:cNvSpPr>
            <a:spLocks noGrp="1"/>
          </p:cNvSpPr>
          <p:nvPr>
            <p:ph type="pic" sz="quarter" idx="21" hasCustomPrompt="1"/>
          </p:nvPr>
        </p:nvSpPr>
        <p:spPr>
          <a:xfrm>
            <a:off x="13809077"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7"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8" name="図プレースホルダー 9"/>
          <p:cNvSpPr>
            <a:spLocks noGrp="1"/>
          </p:cNvSpPr>
          <p:nvPr>
            <p:ph type="pic" sz="quarter" idx="23" hasCustomPrompt="1"/>
          </p:nvPr>
        </p:nvSpPr>
        <p:spPr>
          <a:xfrm>
            <a:off x="1644131" y="585715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21" name="図プレースホルダー 9"/>
          <p:cNvSpPr>
            <a:spLocks noGrp="1"/>
          </p:cNvSpPr>
          <p:nvPr>
            <p:ph type="pic" sz="quarter" idx="25" hasCustomPrompt="1"/>
          </p:nvPr>
        </p:nvSpPr>
        <p:spPr>
          <a:xfrm>
            <a:off x="569458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2" y="883518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24" name="図プレースホルダー 9"/>
          <p:cNvSpPr>
            <a:spLocks noGrp="1"/>
          </p:cNvSpPr>
          <p:nvPr>
            <p:ph type="pic" sz="quarter" idx="27" hasCustomPrompt="1"/>
          </p:nvPr>
        </p:nvSpPr>
        <p:spPr>
          <a:xfrm>
            <a:off x="9758626" y="585715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8" y="883518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3"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27" name="図プレースホルダー 9"/>
          <p:cNvSpPr>
            <a:spLocks noGrp="1"/>
          </p:cNvSpPr>
          <p:nvPr>
            <p:ph type="pic" sz="quarter" idx="29" hasCustomPrompt="1"/>
          </p:nvPr>
        </p:nvSpPr>
        <p:spPr>
          <a:xfrm>
            <a:off x="13809077"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71451683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4" y="184927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6" name="テキスト プレースホルダー 11"/>
          <p:cNvSpPr>
            <a:spLocks noGrp="1"/>
          </p:cNvSpPr>
          <p:nvPr>
            <p:ph type="body" sz="quarter" idx="16" hasCustomPrompt="1"/>
          </p:nvPr>
        </p:nvSpPr>
        <p:spPr>
          <a:xfrm>
            <a:off x="658927" y="451343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4" y="203024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80" y="184927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プレースホルダー 11"/>
          <p:cNvSpPr>
            <a:spLocks noGrp="1"/>
          </p:cNvSpPr>
          <p:nvPr>
            <p:ph type="body" sz="quarter" idx="18" hasCustomPrompt="1"/>
          </p:nvPr>
        </p:nvSpPr>
        <p:spPr>
          <a:xfrm>
            <a:off x="4920254" y="451343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80" y="203024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9" y="185102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2" name="テキスト プレースホルダー 11"/>
          <p:cNvSpPr>
            <a:spLocks noGrp="1"/>
          </p:cNvSpPr>
          <p:nvPr>
            <p:ph type="body" sz="quarter" idx="20" hasCustomPrompt="1"/>
          </p:nvPr>
        </p:nvSpPr>
        <p:spPr>
          <a:xfrm>
            <a:off x="9202063" y="451518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9" y="203200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6" y="185102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テキスト プレースホルダー 11"/>
          <p:cNvSpPr>
            <a:spLocks noGrp="1"/>
          </p:cNvSpPr>
          <p:nvPr>
            <p:ph type="body" sz="quarter" idx="22" hasCustomPrompt="1"/>
          </p:nvPr>
        </p:nvSpPr>
        <p:spPr>
          <a:xfrm>
            <a:off x="13463389" y="451518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6" y="203200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6"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2" y="562793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0" name="テキスト プレースホルダー 11"/>
          <p:cNvSpPr>
            <a:spLocks noGrp="1"/>
          </p:cNvSpPr>
          <p:nvPr>
            <p:ph type="body" sz="quarter" idx="24" hasCustomPrompt="1"/>
          </p:nvPr>
        </p:nvSpPr>
        <p:spPr>
          <a:xfrm>
            <a:off x="682267" y="829209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2" y="580891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4"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20" y="562793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4" name="テキスト プレースホルダー 11"/>
          <p:cNvSpPr>
            <a:spLocks noGrp="1"/>
          </p:cNvSpPr>
          <p:nvPr>
            <p:ph type="body" sz="quarter" idx="26" hasCustomPrompt="1"/>
          </p:nvPr>
        </p:nvSpPr>
        <p:spPr>
          <a:xfrm>
            <a:off x="4943593" y="829209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20" y="580891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9" y="562969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28" hasCustomPrompt="1"/>
          </p:nvPr>
        </p:nvSpPr>
        <p:spPr>
          <a:xfrm>
            <a:off x="9225402" y="829385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9" y="581066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5" y="562969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テキスト プレースホルダー 11"/>
          <p:cNvSpPr>
            <a:spLocks noGrp="1"/>
          </p:cNvSpPr>
          <p:nvPr>
            <p:ph type="body" sz="quarter" idx="30" hasCustomPrompt="1"/>
          </p:nvPr>
        </p:nvSpPr>
        <p:spPr>
          <a:xfrm>
            <a:off x="13486729" y="829385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5" y="581066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46544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723837" y="24903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892779" y="26592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8" name="図プレースホルダー 9"/>
          <p:cNvSpPr>
            <a:spLocks noGrp="1"/>
          </p:cNvSpPr>
          <p:nvPr>
            <p:ph type="pic" sz="quarter" idx="13" hasCustomPrompt="1"/>
          </p:nvPr>
        </p:nvSpPr>
        <p:spPr>
          <a:xfrm>
            <a:off x="5235802" y="26592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0" name="図プレースホルダー 9"/>
          <p:cNvSpPr>
            <a:spLocks noGrp="1"/>
          </p:cNvSpPr>
          <p:nvPr>
            <p:ph type="pic" sz="quarter" idx="14" hasCustomPrompt="1"/>
          </p:nvPr>
        </p:nvSpPr>
        <p:spPr>
          <a:xfrm>
            <a:off x="9578825" y="26211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2" name="図プレースホルダー 9"/>
          <p:cNvSpPr>
            <a:spLocks noGrp="1"/>
          </p:cNvSpPr>
          <p:nvPr>
            <p:ph type="pic" sz="quarter" idx="15" hasCustomPrompt="1"/>
          </p:nvPr>
        </p:nvSpPr>
        <p:spPr>
          <a:xfrm>
            <a:off x="13921848" y="26211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1"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4"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1598770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5" hasCustomPrompt="1"/>
          </p:nvPr>
        </p:nvSpPr>
        <p:spPr>
          <a:xfrm>
            <a:off x="959043" y="6697586"/>
            <a:ext cx="4854903" cy="2091320"/>
          </a:xfrm>
        </p:spPr>
        <p:txBody>
          <a:bodyPr anchor="t">
            <a:noAutofit/>
          </a:bodyPr>
          <a:lstStyle>
            <a:lvl1pPr algn="l">
              <a:lnSpc>
                <a:spcPct val="120000"/>
              </a:lnSpc>
              <a:spcBef>
                <a:spcPts val="600"/>
              </a:spcBef>
              <a:defRPr sz="1999">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3"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20" y="6043601"/>
            <a:ext cx="4850350"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1"/>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7" name="テキスト プレースホルダー 11"/>
          <p:cNvSpPr>
            <a:spLocks noGrp="1"/>
          </p:cNvSpPr>
          <p:nvPr>
            <p:ph type="body" sz="quarter" idx="21" hasCustomPrompt="1"/>
          </p:nvPr>
        </p:nvSpPr>
        <p:spPr>
          <a:xfrm>
            <a:off x="1870885" y="3459641"/>
            <a:ext cx="3011127" cy="900101"/>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8" y="6697586"/>
            <a:ext cx="4854903" cy="2091320"/>
          </a:xfrm>
        </p:spPr>
        <p:txBody>
          <a:bodyPr anchor="t">
            <a:noAutofit/>
          </a:bodyPr>
          <a:lstStyle>
            <a:lvl1pPr algn="l">
              <a:lnSpc>
                <a:spcPct val="120000"/>
              </a:lnSpc>
              <a:spcBef>
                <a:spcPts val="600"/>
              </a:spcBef>
              <a:defRPr sz="1999">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1"/>
            <a:ext cx="4850350"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1"/>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テキスト プレースホルダー 11"/>
          <p:cNvSpPr>
            <a:spLocks noGrp="1"/>
          </p:cNvSpPr>
          <p:nvPr>
            <p:ph type="body" sz="quarter" idx="24" hasCustomPrompt="1"/>
          </p:nvPr>
        </p:nvSpPr>
        <p:spPr>
          <a:xfrm>
            <a:off x="7636850" y="3459641"/>
            <a:ext cx="3011127" cy="900101"/>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7" y="6697586"/>
            <a:ext cx="4854903" cy="2091320"/>
          </a:xfrm>
        </p:spPr>
        <p:txBody>
          <a:bodyPr anchor="t">
            <a:noAutofit/>
          </a:bodyPr>
          <a:lstStyle>
            <a:lvl1pPr algn="l">
              <a:lnSpc>
                <a:spcPct val="120000"/>
              </a:lnSpc>
              <a:spcBef>
                <a:spcPts val="600"/>
              </a:spcBef>
              <a:defRPr sz="1999">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1"/>
            <a:ext cx="4850350"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1"/>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テキスト プレースホルダー 11"/>
          <p:cNvSpPr>
            <a:spLocks noGrp="1"/>
          </p:cNvSpPr>
          <p:nvPr>
            <p:ph type="body" sz="quarter" idx="27" hasCustomPrompt="1"/>
          </p:nvPr>
        </p:nvSpPr>
        <p:spPr>
          <a:xfrm>
            <a:off x="13384309" y="3459641"/>
            <a:ext cx="3011127" cy="900101"/>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テキスト ボックス 28"/>
          <p:cNvSpPr txBox="1"/>
          <p:nvPr userDrawn="1"/>
        </p:nvSpPr>
        <p:spPr>
          <a:xfrm>
            <a:off x="1665642" y="2315840"/>
            <a:ext cx="412292" cy="584647"/>
          </a:xfrm>
          <a:prstGeom prst="rect">
            <a:avLst/>
          </a:prstGeom>
          <a:noFill/>
        </p:spPr>
        <p:txBody>
          <a:bodyPr wrap="none" rtlCol="0">
            <a:spAutoFit/>
          </a:bodyPr>
          <a:lstStyle/>
          <a:p>
            <a:pPr defTabSz="1632725"/>
            <a:r>
              <a:rPr kumimoji="1" lang="en-US" altLang="ja-JP" sz="3199" dirty="0">
                <a:solidFill>
                  <a:srgbClr val="3DA4B5"/>
                </a:solidFill>
              </a:rPr>
              <a:t>1</a:t>
            </a:r>
            <a:endParaRPr kumimoji="1" lang="ja-JP" altLang="en-US" sz="3199" dirty="0">
              <a:solidFill>
                <a:srgbClr val="3DA4B5"/>
              </a:solidFill>
            </a:endParaRPr>
          </a:p>
        </p:txBody>
      </p:sp>
      <p:sp>
        <p:nvSpPr>
          <p:cNvPr id="30" name="涙形 29"/>
          <p:cNvSpPr/>
          <p:nvPr userDrawn="1"/>
        </p:nvSpPr>
        <p:spPr>
          <a:xfrm rot="5400000">
            <a:off x="7214212" y="2171533"/>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1" name="テキスト ボックス 30"/>
          <p:cNvSpPr txBox="1"/>
          <p:nvPr userDrawn="1"/>
        </p:nvSpPr>
        <p:spPr>
          <a:xfrm>
            <a:off x="7432502" y="2315840"/>
            <a:ext cx="412292" cy="584647"/>
          </a:xfrm>
          <a:prstGeom prst="rect">
            <a:avLst/>
          </a:prstGeom>
          <a:noFill/>
        </p:spPr>
        <p:txBody>
          <a:bodyPr wrap="none" rtlCol="0">
            <a:spAutoFit/>
          </a:bodyPr>
          <a:lstStyle/>
          <a:p>
            <a:pPr defTabSz="1632725"/>
            <a:r>
              <a:rPr kumimoji="1" lang="en-US" altLang="ja-JP" sz="3199" dirty="0">
                <a:solidFill>
                  <a:srgbClr val="3DA4B5"/>
                </a:solidFill>
              </a:rPr>
              <a:t>2</a:t>
            </a:r>
            <a:endParaRPr kumimoji="1" lang="ja-JP" altLang="en-US" sz="3199" dirty="0">
              <a:solidFill>
                <a:srgbClr val="3DA4B5"/>
              </a:solidFill>
            </a:endParaRPr>
          </a:p>
        </p:txBody>
      </p:sp>
      <p:sp>
        <p:nvSpPr>
          <p:cNvPr id="32" name="涙形 31"/>
          <p:cNvSpPr/>
          <p:nvPr userDrawn="1"/>
        </p:nvSpPr>
        <p:spPr>
          <a:xfrm rot="5400000">
            <a:off x="13006902" y="2198824"/>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3" name="テキスト ボックス 32"/>
          <p:cNvSpPr txBox="1"/>
          <p:nvPr userDrawn="1"/>
        </p:nvSpPr>
        <p:spPr>
          <a:xfrm>
            <a:off x="13225194" y="2343131"/>
            <a:ext cx="412292" cy="584647"/>
          </a:xfrm>
          <a:prstGeom prst="rect">
            <a:avLst/>
          </a:prstGeom>
          <a:noFill/>
        </p:spPr>
        <p:txBody>
          <a:bodyPr wrap="none" rtlCol="0">
            <a:spAutoFit/>
          </a:bodyPr>
          <a:lstStyle/>
          <a:p>
            <a:pPr defTabSz="1632725"/>
            <a:r>
              <a:rPr kumimoji="1" lang="en-US" altLang="ja-JP" sz="3199" dirty="0">
                <a:solidFill>
                  <a:srgbClr val="3DA4B5"/>
                </a:solidFill>
              </a:rPr>
              <a:t>3</a:t>
            </a:r>
            <a:endParaRPr kumimoji="1" lang="ja-JP" altLang="en-US" sz="3199" dirty="0">
              <a:solidFill>
                <a:srgbClr val="3DA4B5"/>
              </a:solidFill>
            </a:endParaRPr>
          </a:p>
        </p:txBody>
      </p:sp>
    </p:spTree>
    <p:extLst>
      <p:ext uri="{BB962C8B-B14F-4D97-AF65-F5344CB8AC3E}">
        <p14:creationId xmlns:p14="http://schemas.microsoft.com/office/powerpoint/2010/main" val="71233458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6" y="2331671"/>
            <a:ext cx="3603389" cy="3106368"/>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テキスト プレースホルダー 11"/>
          <p:cNvSpPr>
            <a:spLocks noGrp="1"/>
          </p:cNvSpPr>
          <p:nvPr>
            <p:ph type="body" sz="quarter" idx="21" hasCustomPrompt="1"/>
          </p:nvPr>
        </p:nvSpPr>
        <p:spPr>
          <a:xfrm>
            <a:off x="8195427" y="3208288"/>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2"/>
            <a:ext cx="3603389" cy="3106368"/>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4" y="5028983"/>
            <a:ext cx="3603389" cy="3106368"/>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テキスト プレースホルダー 11"/>
          <p:cNvSpPr>
            <a:spLocks noGrp="1"/>
          </p:cNvSpPr>
          <p:nvPr>
            <p:ph type="body" sz="quarter" idx="23" hasCustomPrompt="1"/>
          </p:nvPr>
        </p:nvSpPr>
        <p:spPr>
          <a:xfrm>
            <a:off x="5788965" y="5905598"/>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5" y="2649473"/>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4"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4" y="6738293"/>
            <a:ext cx="5206468" cy="17093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7" y="5282923"/>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9" y="5932612"/>
            <a:ext cx="5206468" cy="1709321"/>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826226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図プレースホルダー 7"/>
          <p:cNvSpPr>
            <a:spLocks noGrp="1"/>
          </p:cNvSpPr>
          <p:nvPr>
            <p:ph type="pic" sz="quarter" idx="42" hasCustomPrompt="1"/>
          </p:nvPr>
        </p:nvSpPr>
        <p:spPr>
          <a:xfrm>
            <a:off x="2108918"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9"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9"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60"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1"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60"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4" y="1784921"/>
            <a:ext cx="14439959"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354680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図プレースホルダー 7"/>
          <p:cNvSpPr>
            <a:spLocks noGrp="1"/>
          </p:cNvSpPr>
          <p:nvPr>
            <p:ph type="pic" sz="quarter" idx="42" hasCustomPrompt="1"/>
          </p:nvPr>
        </p:nvSpPr>
        <p:spPr>
          <a:xfrm>
            <a:off x="2108918"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9"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9"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60"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1"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60"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4" name="図プレースホルダー 7"/>
          <p:cNvSpPr>
            <a:spLocks noGrp="1"/>
          </p:cNvSpPr>
          <p:nvPr>
            <p:ph type="pic" sz="quarter" idx="49" hasCustomPrompt="1"/>
          </p:nvPr>
        </p:nvSpPr>
        <p:spPr>
          <a:xfrm>
            <a:off x="8571631" y="2184368"/>
            <a:ext cx="1141564" cy="1141565"/>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1" y="3517151"/>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1"/>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1"/>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4" y="3517151"/>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6296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二等辺三角形 25"/>
          <p:cNvSpPr/>
          <p:nvPr userDrawn="1"/>
        </p:nvSpPr>
        <p:spPr>
          <a:xfrm>
            <a:off x="1456191" y="2173171"/>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平行四辺形 5"/>
          <p:cNvSpPr/>
          <p:nvPr userDrawn="1"/>
        </p:nvSpPr>
        <p:spPr>
          <a:xfrm flipH="1">
            <a:off x="5397729"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平行四辺形 6"/>
          <p:cNvSpPr/>
          <p:nvPr userDrawn="1"/>
        </p:nvSpPr>
        <p:spPr>
          <a:xfrm flipH="1">
            <a:off x="6398667" y="3905252"/>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平行四辺形 7"/>
          <p:cNvSpPr/>
          <p:nvPr userDrawn="1"/>
        </p:nvSpPr>
        <p:spPr>
          <a:xfrm flipH="1">
            <a:off x="7381102" y="5596448"/>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平行四辺形 8"/>
          <p:cNvSpPr/>
          <p:nvPr userDrawn="1"/>
        </p:nvSpPr>
        <p:spPr>
          <a:xfrm flipH="1">
            <a:off x="8359003"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テキスト プレースホルダー 11"/>
          <p:cNvSpPr>
            <a:spLocks noGrp="1"/>
          </p:cNvSpPr>
          <p:nvPr>
            <p:ph type="body" sz="quarter" idx="16" hasCustomPrompt="1"/>
          </p:nvPr>
        </p:nvSpPr>
        <p:spPr>
          <a:xfrm>
            <a:off x="4140429" y="4787167"/>
            <a:ext cx="2514599"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9" y="3103732"/>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4" y="6465664"/>
            <a:ext cx="4770529"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4" y="8201563"/>
            <a:ext cx="4770529"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2" y="2308186"/>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6"/>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1"/>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2" y="7383883"/>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7664870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正方形/長方形 4"/>
          <p:cNvSpPr/>
          <p:nvPr userDrawn="1"/>
        </p:nvSpPr>
        <p:spPr>
          <a:xfrm>
            <a:off x="2" y="4028747"/>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平行四辺形 5"/>
          <p:cNvSpPr/>
          <p:nvPr userDrawn="1"/>
        </p:nvSpPr>
        <p:spPr>
          <a:xfrm rot="9000000">
            <a:off x="6914249" y="5105539"/>
            <a:ext cx="4505266" cy="675998"/>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7383250" y="6083609"/>
            <a:ext cx="10903164"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テキスト プレースホルダー 11"/>
          <p:cNvSpPr>
            <a:spLocks noGrp="1"/>
          </p:cNvSpPr>
          <p:nvPr>
            <p:ph type="body" sz="quarter" idx="24" hasCustomPrompt="1"/>
          </p:nvPr>
        </p:nvSpPr>
        <p:spPr>
          <a:xfrm>
            <a:off x="862288" y="3974099"/>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60" y="3974099"/>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2" y="3974099"/>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3" y="6049721"/>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5" y="6049721"/>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7" y="6049721"/>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2" y="2263181"/>
            <a:ext cx="2925325" cy="1706702"/>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17" name="テキスト プレースホルダー 11"/>
          <p:cNvSpPr>
            <a:spLocks noGrp="1"/>
          </p:cNvSpPr>
          <p:nvPr>
            <p:ph type="body" sz="quarter" idx="20" hasCustomPrompt="1"/>
          </p:nvPr>
        </p:nvSpPr>
        <p:spPr>
          <a:xfrm>
            <a:off x="907292"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6"/>
            <a:ext cx="2925325" cy="1706702"/>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30" hasCustomPrompt="1"/>
          </p:nvPr>
        </p:nvSpPr>
        <p:spPr>
          <a:xfrm>
            <a:off x="3985017" y="2347267"/>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70"/>
            <a:ext cx="2925325" cy="1706702"/>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25" name="テキスト プレースホルダー 11"/>
          <p:cNvSpPr>
            <a:spLocks noGrp="1"/>
          </p:cNvSpPr>
          <p:nvPr>
            <p:ph type="body" sz="quarter" idx="31" hasCustomPrompt="1"/>
          </p:nvPr>
        </p:nvSpPr>
        <p:spPr>
          <a:xfrm>
            <a:off x="7062741" y="235668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2" y="6943701"/>
            <a:ext cx="2925325" cy="1706702"/>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32" hasCustomPrompt="1"/>
          </p:nvPr>
        </p:nvSpPr>
        <p:spPr>
          <a:xfrm>
            <a:off x="8613381" y="7258736"/>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7"/>
            <a:ext cx="2925325" cy="1706702"/>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33" name="テキスト プレースホルダー 11"/>
          <p:cNvSpPr>
            <a:spLocks noGrp="1"/>
          </p:cNvSpPr>
          <p:nvPr>
            <p:ph type="body" sz="quarter" idx="33" hasCustomPrompt="1"/>
          </p:nvPr>
        </p:nvSpPr>
        <p:spPr>
          <a:xfrm>
            <a:off x="11691107" y="7252811"/>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91"/>
            <a:ext cx="2925325" cy="1706702"/>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37" name="テキスト プレースホルダー 11"/>
          <p:cNvSpPr>
            <a:spLocks noGrp="1"/>
          </p:cNvSpPr>
          <p:nvPr>
            <p:ph type="body" sz="quarter" idx="34" hasCustomPrompt="1"/>
          </p:nvPr>
        </p:nvSpPr>
        <p:spPr>
          <a:xfrm>
            <a:off x="14768831" y="726222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7093286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8" y="1993151"/>
            <a:ext cx="3344414" cy="5760641"/>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4" y="1993151"/>
            <a:ext cx="3344414" cy="5760641"/>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90" y="1993151"/>
            <a:ext cx="3344414" cy="5760641"/>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6" y="1993151"/>
            <a:ext cx="3344414" cy="5760641"/>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60" y="1993151"/>
            <a:ext cx="3344414" cy="5760641"/>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8"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テキスト プレースホルダー 11"/>
          <p:cNvSpPr>
            <a:spLocks noGrp="1"/>
          </p:cNvSpPr>
          <p:nvPr>
            <p:ph type="body" sz="quarter" idx="32" hasCustomPrompt="1"/>
          </p:nvPr>
        </p:nvSpPr>
        <p:spPr>
          <a:xfrm>
            <a:off x="2955020" y="8023822"/>
            <a:ext cx="12376375" cy="130514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4"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50"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6"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20"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2177204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979738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1"/>
            <a:ext cx="4212000" cy="5760641"/>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テキスト プレースホルダー 11"/>
          <p:cNvSpPr>
            <a:spLocks noGrp="1"/>
          </p:cNvSpPr>
          <p:nvPr>
            <p:ph type="body" sz="quarter" idx="32" hasCustomPrompt="1"/>
          </p:nvPr>
        </p:nvSpPr>
        <p:spPr>
          <a:xfrm>
            <a:off x="2955020" y="8023822"/>
            <a:ext cx="12376375" cy="130514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5" y="1993151"/>
            <a:ext cx="4212000" cy="5760641"/>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1"/>
            <a:ext cx="4212000" cy="5760641"/>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1"/>
            <a:ext cx="4212000" cy="5760641"/>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2"/>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5" y="6403640"/>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5"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1"/>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80"/>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85857270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ドーナツ 4"/>
          <p:cNvSpPr/>
          <p:nvPr userDrawn="1"/>
        </p:nvSpPr>
        <p:spPr>
          <a:xfrm>
            <a:off x="6262887" y="2579011"/>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6" name="アーチ 6"/>
          <p:cNvSpPr/>
          <p:nvPr userDrawn="1"/>
        </p:nvSpPr>
        <p:spPr>
          <a:xfrm>
            <a:off x="9178776" y="257900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7" name="アーチ 6"/>
          <p:cNvSpPr/>
          <p:nvPr userDrawn="1"/>
        </p:nvSpPr>
        <p:spPr>
          <a:xfrm rot="5400000">
            <a:off x="9021655" y="5346422"/>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8" name="アーチ 6"/>
          <p:cNvSpPr/>
          <p:nvPr userDrawn="1"/>
        </p:nvSpPr>
        <p:spPr>
          <a:xfrm rot="10800000">
            <a:off x="6254245" y="518929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9" name="アーチ 6"/>
          <p:cNvSpPr/>
          <p:nvPr userDrawn="1"/>
        </p:nvSpPr>
        <p:spPr>
          <a:xfrm rot="16200000">
            <a:off x="6411366" y="2421096"/>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18" name="テキスト プレースホルダー 11"/>
          <p:cNvSpPr>
            <a:spLocks noGrp="1"/>
          </p:cNvSpPr>
          <p:nvPr>
            <p:ph type="body" sz="quarter" idx="31" hasCustomPrompt="1"/>
          </p:nvPr>
        </p:nvSpPr>
        <p:spPr>
          <a:xfrm>
            <a:off x="12158542" y="3397743"/>
            <a:ext cx="5490609" cy="1651134"/>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2" y="2660884"/>
            <a:ext cx="5490609" cy="773204"/>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2" y="6683108"/>
            <a:ext cx="5490609" cy="1651134"/>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2" y="5946250"/>
            <a:ext cx="5490609" cy="773204"/>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2" y="3411794"/>
            <a:ext cx="5490609" cy="1651134"/>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2" y="2674936"/>
            <a:ext cx="5490609" cy="773204"/>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2" y="6697160"/>
            <a:ext cx="5490609" cy="1651134"/>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2" y="5960300"/>
            <a:ext cx="5490609" cy="773204"/>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7" y="5008486"/>
            <a:ext cx="4275473" cy="773204"/>
          </a:xfrm>
        </p:spPr>
        <p:txBody>
          <a:bodyPr anchor="ctr">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図プレースホルダー 7"/>
          <p:cNvSpPr>
            <a:spLocks noGrp="1"/>
          </p:cNvSpPr>
          <p:nvPr>
            <p:ph type="pic" sz="quarter" idx="17" hasCustomPrompt="1"/>
          </p:nvPr>
        </p:nvSpPr>
        <p:spPr>
          <a:xfrm>
            <a:off x="10793062" y="3478952"/>
            <a:ext cx="684364" cy="684365"/>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図プレースホルダー 7"/>
          <p:cNvSpPr>
            <a:spLocks noGrp="1"/>
          </p:cNvSpPr>
          <p:nvPr>
            <p:ph type="pic" sz="quarter" idx="40" hasCustomPrompt="1"/>
          </p:nvPr>
        </p:nvSpPr>
        <p:spPr>
          <a:xfrm>
            <a:off x="10797383" y="6844401"/>
            <a:ext cx="684364" cy="684365"/>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1" name="図プレースホルダー 7"/>
          <p:cNvSpPr>
            <a:spLocks noGrp="1"/>
          </p:cNvSpPr>
          <p:nvPr>
            <p:ph type="pic" sz="quarter" idx="41" hasCustomPrompt="1"/>
          </p:nvPr>
        </p:nvSpPr>
        <p:spPr>
          <a:xfrm>
            <a:off x="6892956" y="6844401"/>
            <a:ext cx="684364" cy="684365"/>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3" name="図プレースホルダー 7"/>
          <p:cNvSpPr>
            <a:spLocks noGrp="1"/>
          </p:cNvSpPr>
          <p:nvPr>
            <p:ph type="pic" sz="quarter" idx="42" hasCustomPrompt="1"/>
          </p:nvPr>
        </p:nvSpPr>
        <p:spPr>
          <a:xfrm>
            <a:off x="6892956" y="3478952"/>
            <a:ext cx="684364" cy="684365"/>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86802795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9" y="5484221"/>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50"/>
            <a:ext cx="2253695"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3"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2" y="3189133"/>
            <a:ext cx="2253695"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ドーナツ 4"/>
          <p:cNvSpPr/>
          <p:nvPr userDrawn="1"/>
        </p:nvSpPr>
        <p:spPr>
          <a:xfrm>
            <a:off x="6263527"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6" name="アーチ 6"/>
          <p:cNvSpPr/>
          <p:nvPr userDrawn="1"/>
        </p:nvSpPr>
        <p:spPr>
          <a:xfrm>
            <a:off x="9178776" y="257900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7" name="アーチ 6"/>
          <p:cNvSpPr/>
          <p:nvPr userDrawn="1"/>
        </p:nvSpPr>
        <p:spPr>
          <a:xfrm rot="5400000">
            <a:off x="9021655" y="5346422"/>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8" name="アーチ 6"/>
          <p:cNvSpPr/>
          <p:nvPr userDrawn="1"/>
        </p:nvSpPr>
        <p:spPr>
          <a:xfrm rot="10800000">
            <a:off x="6254245" y="518929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9" name="アーチ 6"/>
          <p:cNvSpPr/>
          <p:nvPr userDrawn="1"/>
        </p:nvSpPr>
        <p:spPr>
          <a:xfrm rot="16200000">
            <a:off x="6411366" y="2421096"/>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18" name="テキスト プレースホルダー 11"/>
          <p:cNvSpPr>
            <a:spLocks noGrp="1"/>
          </p:cNvSpPr>
          <p:nvPr>
            <p:ph type="body" sz="quarter" idx="31" hasCustomPrompt="1"/>
          </p:nvPr>
        </p:nvSpPr>
        <p:spPr>
          <a:xfrm>
            <a:off x="12158542" y="3397744"/>
            <a:ext cx="5490609" cy="1925777"/>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2" y="2384854"/>
            <a:ext cx="5490609"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2" y="6683108"/>
            <a:ext cx="5490609" cy="1925777"/>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2" y="5670219"/>
            <a:ext cx="5490609"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2" y="3411794"/>
            <a:ext cx="5490609" cy="1925777"/>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2" y="2398905"/>
            <a:ext cx="5490609"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2" y="6697160"/>
            <a:ext cx="5490609" cy="1925777"/>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2" y="5684271"/>
            <a:ext cx="5490609"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9216990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山形 4"/>
          <p:cNvSpPr/>
          <p:nvPr userDrawn="1"/>
        </p:nvSpPr>
        <p:spPr>
          <a:xfrm>
            <a:off x="660400"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6" name="山形 5"/>
          <p:cNvSpPr/>
          <p:nvPr userDrawn="1"/>
        </p:nvSpPr>
        <p:spPr>
          <a:xfrm>
            <a:off x="4035425"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7" name="山形 6"/>
          <p:cNvSpPr/>
          <p:nvPr userDrawn="1"/>
        </p:nvSpPr>
        <p:spPr>
          <a:xfrm>
            <a:off x="7410450"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8" name="山形 7"/>
          <p:cNvSpPr/>
          <p:nvPr userDrawn="1"/>
        </p:nvSpPr>
        <p:spPr>
          <a:xfrm>
            <a:off x="10785474"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9" name="山形 8"/>
          <p:cNvSpPr/>
          <p:nvPr userDrawn="1"/>
        </p:nvSpPr>
        <p:spPr>
          <a:xfrm>
            <a:off x="14160499"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0" name="円/楕円 9"/>
          <p:cNvSpPr/>
          <p:nvPr userDrawn="1"/>
        </p:nvSpPr>
        <p:spPr>
          <a:xfrm>
            <a:off x="1750625"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図プレースホルダー 7"/>
          <p:cNvSpPr>
            <a:spLocks noGrp="1"/>
          </p:cNvSpPr>
          <p:nvPr>
            <p:ph type="pic" sz="quarter" idx="42" hasCustomPrompt="1"/>
          </p:nvPr>
        </p:nvSpPr>
        <p:spPr>
          <a:xfrm>
            <a:off x="2099657"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5"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3" name="図プレースホルダー 7"/>
          <p:cNvSpPr>
            <a:spLocks noGrp="1"/>
          </p:cNvSpPr>
          <p:nvPr>
            <p:ph type="pic" sz="quarter" idx="43" hasCustomPrompt="1"/>
          </p:nvPr>
        </p:nvSpPr>
        <p:spPr>
          <a:xfrm>
            <a:off x="5441789"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図プレースホルダー 7"/>
          <p:cNvSpPr>
            <a:spLocks noGrp="1"/>
          </p:cNvSpPr>
          <p:nvPr>
            <p:ph type="pic" sz="quarter" idx="44" hasCustomPrompt="1"/>
          </p:nvPr>
        </p:nvSpPr>
        <p:spPr>
          <a:xfrm>
            <a:off x="8816370"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699"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7" name="図プレースホルダー 7"/>
          <p:cNvSpPr>
            <a:spLocks noGrp="1"/>
          </p:cNvSpPr>
          <p:nvPr>
            <p:ph type="pic" sz="quarter" idx="45" hasCustomPrompt="1"/>
          </p:nvPr>
        </p:nvSpPr>
        <p:spPr>
          <a:xfrm>
            <a:off x="12224732"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4"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9" name="図プレースホルダー 7"/>
          <p:cNvSpPr>
            <a:spLocks noGrp="1"/>
          </p:cNvSpPr>
          <p:nvPr>
            <p:ph type="pic" sz="quarter" idx="46" hasCustomPrompt="1"/>
          </p:nvPr>
        </p:nvSpPr>
        <p:spPr>
          <a:xfrm>
            <a:off x="15599757"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3"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2"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7"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8"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1"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0"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5"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0"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0327067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図プレースホルダー 5"/>
          <p:cNvSpPr>
            <a:spLocks noGrp="1"/>
          </p:cNvSpPr>
          <p:nvPr>
            <p:ph type="pic" sz="quarter" idx="12" hasCustomPrompt="1"/>
          </p:nvPr>
        </p:nvSpPr>
        <p:spPr>
          <a:xfrm>
            <a:off x="-793" y="1903141"/>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4"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3" y="7568137"/>
            <a:ext cx="11926324" cy="162581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3" y="6898696"/>
            <a:ext cx="119263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1"/>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3"/>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4"/>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6"/>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4"/>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7"/>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8"/>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6"/>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6"/>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0622653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26" name="グループ化 25"/>
          <p:cNvGrpSpPr/>
          <p:nvPr userDrawn="1"/>
        </p:nvGrpSpPr>
        <p:grpSpPr>
          <a:xfrm>
            <a:off x="7952769" y="2287310"/>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27" name="グループ化 26"/>
          <p:cNvGrpSpPr/>
          <p:nvPr userDrawn="1"/>
        </p:nvGrpSpPr>
        <p:grpSpPr>
          <a:xfrm>
            <a:off x="10821438" y="4862071"/>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43" name="グループ化 42"/>
          <p:cNvGrpSpPr/>
          <p:nvPr userDrawn="1"/>
        </p:nvGrpSpPr>
        <p:grpSpPr>
          <a:xfrm>
            <a:off x="6720664" y="5228492"/>
            <a:ext cx="2475237" cy="2494490"/>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59" name="グループ化 58"/>
          <p:cNvGrpSpPr/>
          <p:nvPr userDrawn="1"/>
        </p:nvGrpSpPr>
        <p:grpSpPr>
          <a:xfrm>
            <a:off x="4850095" y="3546322"/>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75" name="グループ化 74"/>
          <p:cNvGrpSpPr/>
          <p:nvPr userDrawn="1"/>
        </p:nvGrpSpPr>
        <p:grpSpPr>
          <a:xfrm>
            <a:off x="3068710" y="4765313"/>
            <a:ext cx="2077974" cy="2094137"/>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sp>
        <p:nvSpPr>
          <p:cNvPr id="91" name="テキスト プレースホルダー 11"/>
          <p:cNvSpPr>
            <a:spLocks noGrp="1"/>
          </p:cNvSpPr>
          <p:nvPr>
            <p:ph type="body" sz="quarter" idx="16" hasCustomPrompt="1"/>
          </p:nvPr>
        </p:nvSpPr>
        <p:spPr>
          <a:xfrm>
            <a:off x="1057973" y="7777594"/>
            <a:ext cx="4294891"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3" y="7236334"/>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2" y="247340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2" y="1932143"/>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8" y="5342452"/>
            <a:ext cx="490554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8" y="480119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40" y="2506058"/>
            <a:ext cx="490554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40" y="1964798"/>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8" y="7815214"/>
            <a:ext cx="490554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8" y="7273954"/>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5" y="5726083"/>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5" name="円/楕円 104"/>
          <p:cNvSpPr/>
          <p:nvPr userDrawn="1"/>
        </p:nvSpPr>
        <p:spPr>
          <a:xfrm>
            <a:off x="7872756" y="6385187"/>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6" name="円/楕円 105"/>
          <p:cNvSpPr/>
          <p:nvPr userDrawn="1"/>
        </p:nvSpPr>
        <p:spPr>
          <a:xfrm>
            <a:off x="9482907" y="3818530"/>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7" name="円/楕円 106"/>
          <p:cNvSpPr/>
          <p:nvPr userDrawn="1"/>
        </p:nvSpPr>
        <p:spPr>
          <a:xfrm>
            <a:off x="11714086" y="5767829"/>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8" name="円/楕円 107"/>
          <p:cNvSpPr/>
          <p:nvPr userDrawn="1"/>
        </p:nvSpPr>
        <p:spPr>
          <a:xfrm>
            <a:off x="5948969" y="4630258"/>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7" name="フリーフォーム 116"/>
          <p:cNvSpPr/>
          <p:nvPr userDrawn="1"/>
        </p:nvSpPr>
        <p:spPr>
          <a:xfrm>
            <a:off x="5214552" y="2965624"/>
            <a:ext cx="853067"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1" name="フリーフォーム 120"/>
          <p:cNvSpPr/>
          <p:nvPr userDrawn="1"/>
        </p:nvSpPr>
        <p:spPr>
          <a:xfrm>
            <a:off x="9564131" y="2323071"/>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2" name="フリーフォーム 121"/>
          <p:cNvSpPr/>
          <p:nvPr userDrawn="1"/>
        </p:nvSpPr>
        <p:spPr>
          <a:xfrm>
            <a:off x="1977083"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4" name="フリーフォーム 123"/>
          <p:cNvSpPr/>
          <p:nvPr userDrawn="1"/>
        </p:nvSpPr>
        <p:spPr>
          <a:xfrm>
            <a:off x="7970107" y="6524369"/>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5" name="フリーフォーム 124"/>
          <p:cNvSpPr/>
          <p:nvPr userDrawn="1"/>
        </p:nvSpPr>
        <p:spPr>
          <a:xfrm>
            <a:off x="11813060" y="5075270"/>
            <a:ext cx="1223319" cy="757121"/>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107240395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13" name="グループ化 12"/>
          <p:cNvGrpSpPr/>
          <p:nvPr userDrawn="1"/>
        </p:nvGrpSpPr>
        <p:grpSpPr>
          <a:xfrm>
            <a:off x="1582365" y="1826284"/>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36" hasCustomPrompt="1"/>
          </p:nvPr>
        </p:nvSpPr>
        <p:spPr>
          <a:xfrm>
            <a:off x="1582365" y="1817887"/>
            <a:ext cx="4545506"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2"/>
            <a:ext cx="4545506"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5" y="2591089"/>
            <a:ext cx="4545506"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2" y="4278778"/>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テキスト プレースホルダー 11"/>
          <p:cNvSpPr>
            <a:spLocks noGrp="1"/>
          </p:cNvSpPr>
          <p:nvPr>
            <p:ph type="body" sz="quarter" idx="39" hasCustomPrompt="1"/>
          </p:nvPr>
        </p:nvSpPr>
        <p:spPr>
          <a:xfrm>
            <a:off x="2167432" y="416626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6" y="497324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テキスト プレースホルダー 11"/>
          <p:cNvSpPr>
            <a:spLocks noGrp="1"/>
          </p:cNvSpPr>
          <p:nvPr>
            <p:ph type="body" sz="quarter" idx="40" hasCustomPrompt="1"/>
          </p:nvPr>
        </p:nvSpPr>
        <p:spPr>
          <a:xfrm>
            <a:off x="2158916"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2" y="564906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2" y="632650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20"/>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43" hasCustomPrompt="1"/>
          </p:nvPr>
        </p:nvSpPr>
        <p:spPr>
          <a:xfrm>
            <a:off x="6869660" y="1821923"/>
            <a:ext cx="4545506"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6"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2" y="2595125"/>
            <a:ext cx="4545506"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8" y="428281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テキスト プレースホルダー 11"/>
          <p:cNvSpPr>
            <a:spLocks noGrp="1"/>
          </p:cNvSpPr>
          <p:nvPr>
            <p:ph type="body" sz="quarter" idx="46" hasCustomPrompt="1"/>
          </p:nvPr>
        </p:nvSpPr>
        <p:spPr>
          <a:xfrm>
            <a:off x="7454728"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70" y="497727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47" hasCustomPrompt="1"/>
          </p:nvPr>
        </p:nvSpPr>
        <p:spPr>
          <a:xfrm>
            <a:off x="7446210" y="48647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8" y="565310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テキスト プレースホルダー 11"/>
          <p:cNvSpPr>
            <a:spLocks noGrp="1"/>
          </p:cNvSpPr>
          <p:nvPr>
            <p:ph type="body" sz="quarter" idx="48" hasCustomPrompt="1"/>
          </p:nvPr>
        </p:nvSpPr>
        <p:spPr>
          <a:xfrm>
            <a:off x="7454728"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8" y="633054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テキスト プレースホルダー 11"/>
          <p:cNvSpPr>
            <a:spLocks noGrp="1"/>
          </p:cNvSpPr>
          <p:nvPr>
            <p:ph type="body" sz="quarter" idx="49" hasCustomPrompt="1"/>
          </p:nvPr>
        </p:nvSpPr>
        <p:spPr>
          <a:xfrm>
            <a:off x="7454728"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2"/>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44" name="テキスト プレースホルダー 11"/>
          <p:cNvSpPr>
            <a:spLocks noGrp="1"/>
          </p:cNvSpPr>
          <p:nvPr>
            <p:ph type="body" sz="quarter" idx="50" hasCustomPrompt="1"/>
          </p:nvPr>
        </p:nvSpPr>
        <p:spPr>
          <a:xfrm>
            <a:off x="12158542" y="1803785"/>
            <a:ext cx="4545506"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2" y="6893430"/>
            <a:ext cx="4545506"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6"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70" y="4264676"/>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3" y="4959139"/>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0" name="テキスト プレースホルダー 11"/>
          <p:cNvSpPr>
            <a:spLocks noGrp="1"/>
          </p:cNvSpPr>
          <p:nvPr>
            <p:ph type="body" sz="quarter" idx="54" hasCustomPrompt="1"/>
          </p:nvPr>
        </p:nvSpPr>
        <p:spPr>
          <a:xfrm>
            <a:off x="12735093" y="48466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70" y="563496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70" y="631240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10936671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13" name="グループ化 12"/>
          <p:cNvGrpSpPr/>
          <p:nvPr userDrawn="1"/>
        </p:nvGrpSpPr>
        <p:grpSpPr>
          <a:xfrm>
            <a:off x="817283" y="1826284"/>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36" hasCustomPrompt="1"/>
          </p:nvPr>
        </p:nvSpPr>
        <p:spPr>
          <a:xfrm>
            <a:off x="817282" y="1817887"/>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2" y="6907532"/>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4" y="2591089"/>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7" y="4278778"/>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テキスト プレースホルダー 11"/>
          <p:cNvSpPr>
            <a:spLocks noGrp="1"/>
          </p:cNvSpPr>
          <p:nvPr>
            <p:ph type="body" sz="quarter" idx="39" hasCustomPrompt="1"/>
          </p:nvPr>
        </p:nvSpPr>
        <p:spPr>
          <a:xfrm>
            <a:off x="1365860" y="416626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9" y="497324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テキスト プレースホルダー 11"/>
          <p:cNvSpPr>
            <a:spLocks noGrp="1"/>
          </p:cNvSpPr>
          <p:nvPr>
            <p:ph type="body" sz="quarter" idx="40" hasCustomPrompt="1"/>
          </p:nvPr>
        </p:nvSpPr>
        <p:spPr>
          <a:xfrm>
            <a:off x="1357344"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7" y="564906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テキスト プレースホルダー 11"/>
          <p:cNvSpPr>
            <a:spLocks noGrp="1"/>
          </p:cNvSpPr>
          <p:nvPr>
            <p:ph type="body" sz="quarter" idx="41" hasCustomPrompt="1"/>
          </p:nvPr>
        </p:nvSpPr>
        <p:spPr>
          <a:xfrm>
            <a:off x="1365860"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7" y="632650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テキスト プレースホルダー 11"/>
          <p:cNvSpPr>
            <a:spLocks noGrp="1"/>
          </p:cNvSpPr>
          <p:nvPr>
            <p:ph type="body" sz="quarter" idx="42" hasCustomPrompt="1"/>
          </p:nvPr>
        </p:nvSpPr>
        <p:spPr>
          <a:xfrm>
            <a:off x="1365860"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7" y="1830320"/>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43" hasCustomPrompt="1"/>
          </p:nvPr>
        </p:nvSpPr>
        <p:spPr>
          <a:xfrm>
            <a:off x="5101276" y="1821923"/>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6" y="6911568"/>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8" y="2595125"/>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301" y="428281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テキスト プレースホルダー 11"/>
          <p:cNvSpPr>
            <a:spLocks noGrp="1"/>
          </p:cNvSpPr>
          <p:nvPr>
            <p:ph type="body" sz="quarter" idx="46" hasCustomPrompt="1"/>
          </p:nvPr>
        </p:nvSpPr>
        <p:spPr>
          <a:xfrm>
            <a:off x="5649854"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3" y="497727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47" hasCustomPrompt="1"/>
          </p:nvPr>
        </p:nvSpPr>
        <p:spPr>
          <a:xfrm>
            <a:off x="5641338" y="48647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301" y="565310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テキスト プレースホルダー 11"/>
          <p:cNvSpPr>
            <a:spLocks noGrp="1"/>
          </p:cNvSpPr>
          <p:nvPr>
            <p:ph type="body" sz="quarter" idx="48" hasCustomPrompt="1"/>
          </p:nvPr>
        </p:nvSpPr>
        <p:spPr>
          <a:xfrm>
            <a:off x="5649854"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301" y="633054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テキスト プレースホルダー 11"/>
          <p:cNvSpPr>
            <a:spLocks noGrp="1"/>
          </p:cNvSpPr>
          <p:nvPr>
            <p:ph type="body" sz="quarter" idx="49" hasCustomPrompt="1"/>
          </p:nvPr>
        </p:nvSpPr>
        <p:spPr>
          <a:xfrm>
            <a:off x="5649854"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3" y="1832546"/>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76" name="テキスト プレースホルダー 11"/>
          <p:cNvSpPr>
            <a:spLocks noGrp="1"/>
          </p:cNvSpPr>
          <p:nvPr>
            <p:ph type="body" sz="quarter" idx="58" hasCustomPrompt="1"/>
          </p:nvPr>
        </p:nvSpPr>
        <p:spPr>
          <a:xfrm>
            <a:off x="9368232" y="1824148"/>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2" y="6913793"/>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1"/>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7" y="428504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0" name="テキスト プレースホルダー 11"/>
          <p:cNvSpPr>
            <a:spLocks noGrp="1"/>
          </p:cNvSpPr>
          <p:nvPr>
            <p:ph type="body" sz="quarter" idx="61" hasCustomPrompt="1"/>
          </p:nvPr>
        </p:nvSpPr>
        <p:spPr>
          <a:xfrm>
            <a:off x="9916810"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9" y="4979501"/>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2" name="テキスト プレースホルダー 11"/>
          <p:cNvSpPr>
            <a:spLocks noGrp="1"/>
          </p:cNvSpPr>
          <p:nvPr>
            <p:ph type="body" sz="quarter" idx="62" hasCustomPrompt="1"/>
          </p:nvPr>
        </p:nvSpPr>
        <p:spPr>
          <a:xfrm>
            <a:off x="9908294"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7" y="5655325"/>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4" name="テキスト プレースホルダー 11"/>
          <p:cNvSpPr>
            <a:spLocks noGrp="1"/>
          </p:cNvSpPr>
          <p:nvPr>
            <p:ph type="body" sz="quarter" idx="63" hasCustomPrompt="1"/>
          </p:nvPr>
        </p:nvSpPr>
        <p:spPr>
          <a:xfrm>
            <a:off x="9916810" y="5542811"/>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7" y="633276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6" name="テキスト プレースホルダー 11"/>
          <p:cNvSpPr>
            <a:spLocks noGrp="1"/>
          </p:cNvSpPr>
          <p:nvPr>
            <p:ph type="body" sz="quarter" idx="64" hasCustomPrompt="1"/>
          </p:nvPr>
        </p:nvSpPr>
        <p:spPr>
          <a:xfrm>
            <a:off x="9916810" y="622025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7" y="1836583"/>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91" name="テキスト プレースホルダー 11"/>
          <p:cNvSpPr>
            <a:spLocks noGrp="1"/>
          </p:cNvSpPr>
          <p:nvPr>
            <p:ph type="body" sz="quarter" idx="65" hasCustomPrompt="1"/>
          </p:nvPr>
        </p:nvSpPr>
        <p:spPr>
          <a:xfrm>
            <a:off x="13652226" y="1828186"/>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6" y="6917831"/>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8" y="2601388"/>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51" y="428907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5" name="テキスト プレースホルダー 11"/>
          <p:cNvSpPr>
            <a:spLocks noGrp="1"/>
          </p:cNvSpPr>
          <p:nvPr>
            <p:ph type="body" sz="quarter" idx="68" hasCustomPrompt="1"/>
          </p:nvPr>
        </p:nvSpPr>
        <p:spPr>
          <a:xfrm>
            <a:off x="14200804" y="41765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3" y="4983539"/>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7" name="テキスト プレースホルダー 11"/>
          <p:cNvSpPr>
            <a:spLocks noGrp="1"/>
          </p:cNvSpPr>
          <p:nvPr>
            <p:ph type="body" sz="quarter" idx="69" hasCustomPrompt="1"/>
          </p:nvPr>
        </p:nvSpPr>
        <p:spPr>
          <a:xfrm>
            <a:off x="14192288"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51" y="5659361"/>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9" name="テキスト プレースホルダー 11"/>
          <p:cNvSpPr>
            <a:spLocks noGrp="1"/>
          </p:cNvSpPr>
          <p:nvPr>
            <p:ph type="body" sz="quarter" idx="70" hasCustomPrompt="1"/>
          </p:nvPr>
        </p:nvSpPr>
        <p:spPr>
          <a:xfrm>
            <a:off x="14200804"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51" y="6336803"/>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1" name="テキスト プレースホルダー 11"/>
          <p:cNvSpPr>
            <a:spLocks noGrp="1"/>
          </p:cNvSpPr>
          <p:nvPr>
            <p:ph type="body" sz="quarter" idx="71" hasCustomPrompt="1"/>
          </p:nvPr>
        </p:nvSpPr>
        <p:spPr>
          <a:xfrm>
            <a:off x="14200804"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0173865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1890578"/>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4878870" y="1890578"/>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8989720" y="1890578"/>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1 つの角を丸めた四角形 7"/>
          <p:cNvSpPr/>
          <p:nvPr userDrawn="1"/>
        </p:nvSpPr>
        <p:spPr>
          <a:xfrm>
            <a:off x="13100571" y="1890578"/>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8"/>
          <p:cNvSpPr/>
          <p:nvPr userDrawn="1"/>
        </p:nvSpPr>
        <p:spPr>
          <a:xfrm>
            <a:off x="1037960" y="3009662"/>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9"/>
          <p:cNvSpPr/>
          <p:nvPr userDrawn="1"/>
        </p:nvSpPr>
        <p:spPr>
          <a:xfrm>
            <a:off x="1037960" y="3756356"/>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450305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正方形/長方形 11"/>
          <p:cNvSpPr/>
          <p:nvPr userDrawn="1"/>
        </p:nvSpPr>
        <p:spPr>
          <a:xfrm>
            <a:off x="1037960" y="524974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1037960" y="599643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743133"/>
            <a:ext cx="3777079"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正方形/長方形 16"/>
          <p:cNvSpPr/>
          <p:nvPr userDrawn="1"/>
        </p:nvSpPr>
        <p:spPr>
          <a:xfrm>
            <a:off x="4878870" y="3009662"/>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正方形/長方形 17"/>
          <p:cNvSpPr/>
          <p:nvPr userDrawn="1"/>
        </p:nvSpPr>
        <p:spPr>
          <a:xfrm>
            <a:off x="4878870" y="3756356"/>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87887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正方形/長方形 19"/>
          <p:cNvSpPr/>
          <p:nvPr userDrawn="1"/>
        </p:nvSpPr>
        <p:spPr>
          <a:xfrm>
            <a:off x="487887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正方形/長方形 20"/>
          <p:cNvSpPr/>
          <p:nvPr userDrawn="1"/>
        </p:nvSpPr>
        <p:spPr>
          <a:xfrm>
            <a:off x="487887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8989720" y="3009662"/>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8989720" y="3756356"/>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98972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正方形/長方形 25"/>
          <p:cNvSpPr/>
          <p:nvPr userDrawn="1"/>
        </p:nvSpPr>
        <p:spPr>
          <a:xfrm>
            <a:off x="898972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898972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正方形/長方形 28"/>
          <p:cNvSpPr/>
          <p:nvPr userDrawn="1"/>
        </p:nvSpPr>
        <p:spPr>
          <a:xfrm>
            <a:off x="13100571" y="3009662"/>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正方形/長方形 29"/>
          <p:cNvSpPr/>
          <p:nvPr userDrawn="1"/>
        </p:nvSpPr>
        <p:spPr>
          <a:xfrm>
            <a:off x="13100571" y="3756356"/>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3100571"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正方形/長方形 31"/>
          <p:cNvSpPr/>
          <p:nvPr userDrawn="1"/>
        </p:nvSpPr>
        <p:spPr>
          <a:xfrm>
            <a:off x="13100571"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正方形/長方形 32"/>
          <p:cNvSpPr/>
          <p:nvPr userDrawn="1"/>
        </p:nvSpPr>
        <p:spPr>
          <a:xfrm>
            <a:off x="13100571"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36" hasCustomPrompt="1"/>
          </p:nvPr>
        </p:nvSpPr>
        <p:spPr>
          <a:xfrm>
            <a:off x="4878871" y="2028223"/>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89" y="2028223"/>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3"/>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9"/>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6"/>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5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7"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1"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5"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89"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68705188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2668226"/>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4878870" y="2668226"/>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8989720" y="2668226"/>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1 つの角を丸めた四角形 7"/>
          <p:cNvSpPr/>
          <p:nvPr userDrawn="1"/>
        </p:nvSpPr>
        <p:spPr>
          <a:xfrm>
            <a:off x="13100571" y="2668226"/>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8"/>
          <p:cNvSpPr/>
          <p:nvPr userDrawn="1"/>
        </p:nvSpPr>
        <p:spPr>
          <a:xfrm>
            <a:off x="1037960" y="378731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9"/>
          <p:cNvSpPr/>
          <p:nvPr userDrawn="1"/>
        </p:nvSpPr>
        <p:spPr>
          <a:xfrm>
            <a:off x="1037960" y="453400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528069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011159"/>
            <a:ext cx="3777079"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正方形/長方形 16"/>
          <p:cNvSpPr/>
          <p:nvPr userDrawn="1"/>
        </p:nvSpPr>
        <p:spPr>
          <a:xfrm>
            <a:off x="4878870" y="378731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正方形/長方形 17"/>
          <p:cNvSpPr/>
          <p:nvPr userDrawn="1"/>
        </p:nvSpPr>
        <p:spPr>
          <a:xfrm>
            <a:off x="4878870" y="453400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878870" y="528069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878870" y="6011159"/>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8989720" y="378731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8989720" y="453400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989720" y="528069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989720" y="6011159"/>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正方形/長方形 28"/>
          <p:cNvSpPr/>
          <p:nvPr userDrawn="1"/>
        </p:nvSpPr>
        <p:spPr>
          <a:xfrm>
            <a:off x="13100571" y="378731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正方形/長方形 29"/>
          <p:cNvSpPr/>
          <p:nvPr userDrawn="1"/>
        </p:nvSpPr>
        <p:spPr>
          <a:xfrm>
            <a:off x="13100571" y="453400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3100571" y="528069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3100571" y="6011159"/>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36" hasCustomPrompt="1"/>
          </p:nvPr>
        </p:nvSpPr>
        <p:spPr>
          <a:xfrm>
            <a:off x="4878871" y="2805871"/>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89" y="2805871"/>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71"/>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7"/>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6"/>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9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1" y="604120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9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89" y="604120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9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59626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1890578"/>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4912737" y="1890578"/>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8018081" y="1890578"/>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1 つの角を丸めた四角形 7"/>
          <p:cNvSpPr/>
          <p:nvPr userDrawn="1"/>
        </p:nvSpPr>
        <p:spPr>
          <a:xfrm>
            <a:off x="14259561" y="1890578"/>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8"/>
          <p:cNvSpPr/>
          <p:nvPr userDrawn="1"/>
        </p:nvSpPr>
        <p:spPr>
          <a:xfrm>
            <a:off x="1037960" y="3009662"/>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9"/>
          <p:cNvSpPr/>
          <p:nvPr userDrawn="1"/>
        </p:nvSpPr>
        <p:spPr>
          <a:xfrm>
            <a:off x="1037960" y="3756356"/>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450305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正方形/長方形 11"/>
          <p:cNvSpPr/>
          <p:nvPr userDrawn="1"/>
        </p:nvSpPr>
        <p:spPr>
          <a:xfrm>
            <a:off x="1037960" y="524974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1037960" y="599643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743133"/>
            <a:ext cx="3777079"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正方形/長方形 16"/>
          <p:cNvSpPr/>
          <p:nvPr userDrawn="1"/>
        </p:nvSpPr>
        <p:spPr>
          <a:xfrm>
            <a:off x="4912737" y="3009662"/>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正方形/長方形 17"/>
          <p:cNvSpPr/>
          <p:nvPr userDrawn="1"/>
        </p:nvSpPr>
        <p:spPr>
          <a:xfrm>
            <a:off x="4912737" y="3756356"/>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912737" y="4503050"/>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正方形/長方形 19"/>
          <p:cNvSpPr/>
          <p:nvPr userDrawn="1"/>
        </p:nvSpPr>
        <p:spPr>
          <a:xfrm>
            <a:off x="4912737" y="5249744"/>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正方形/長方形 20"/>
          <p:cNvSpPr/>
          <p:nvPr userDrawn="1"/>
        </p:nvSpPr>
        <p:spPr>
          <a:xfrm>
            <a:off x="4912737" y="5996438"/>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912737"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8018081" y="3009662"/>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8018081" y="3756356"/>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018081" y="4503050"/>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正方形/長方形 25"/>
          <p:cNvSpPr/>
          <p:nvPr userDrawn="1"/>
        </p:nvSpPr>
        <p:spPr>
          <a:xfrm>
            <a:off x="8018081" y="5249744"/>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8018081" y="5996438"/>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正方形/長方形 28"/>
          <p:cNvSpPr/>
          <p:nvPr userDrawn="1"/>
        </p:nvSpPr>
        <p:spPr>
          <a:xfrm>
            <a:off x="14259561" y="3009662"/>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正方形/長方形 29"/>
          <p:cNvSpPr/>
          <p:nvPr userDrawn="1"/>
        </p:nvSpPr>
        <p:spPr>
          <a:xfrm>
            <a:off x="14259561" y="3756356"/>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4259561" y="4503050"/>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正方形/長方形 31"/>
          <p:cNvSpPr/>
          <p:nvPr userDrawn="1"/>
        </p:nvSpPr>
        <p:spPr>
          <a:xfrm>
            <a:off x="14259561" y="5249744"/>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正方形/長方形 32"/>
          <p:cNvSpPr/>
          <p:nvPr userDrawn="1"/>
        </p:nvSpPr>
        <p:spPr>
          <a:xfrm>
            <a:off x="14259561" y="5996438"/>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36" hasCustomPrompt="1"/>
          </p:nvPr>
        </p:nvSpPr>
        <p:spPr>
          <a:xfrm>
            <a:off x="4912737" y="2028223"/>
            <a:ext cx="3029416"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3"/>
            <a:ext cx="3029416"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8" y="2028223"/>
            <a:ext cx="2883089"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9"/>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6"/>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5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7" y="3045084"/>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3" y="3774042"/>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3" y="4520736"/>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7" y="5267430"/>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5"/>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7"/>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70" y="3045084"/>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6" y="3774042"/>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6" y="4520736"/>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70" y="5267430"/>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5"/>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7"/>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2"/>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6"/>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30"/>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500" y="6031835"/>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4" y="6773177"/>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8"/>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7" name="正方形/長方形 76"/>
          <p:cNvSpPr/>
          <p:nvPr userDrawn="1"/>
        </p:nvSpPr>
        <p:spPr>
          <a:xfrm>
            <a:off x="11131224" y="3009662"/>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8" name="正方形/長方形 77"/>
          <p:cNvSpPr/>
          <p:nvPr userDrawn="1"/>
        </p:nvSpPr>
        <p:spPr>
          <a:xfrm>
            <a:off x="11131224" y="3756356"/>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9" name="正方形/長方形 78"/>
          <p:cNvSpPr/>
          <p:nvPr userDrawn="1"/>
        </p:nvSpPr>
        <p:spPr>
          <a:xfrm>
            <a:off x="11131224" y="4503050"/>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0" name="正方形/長方形 79"/>
          <p:cNvSpPr/>
          <p:nvPr userDrawn="1"/>
        </p:nvSpPr>
        <p:spPr>
          <a:xfrm>
            <a:off x="11131224" y="5249744"/>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1" name="正方形/長方形 80"/>
          <p:cNvSpPr/>
          <p:nvPr userDrawn="1"/>
        </p:nvSpPr>
        <p:spPr>
          <a:xfrm>
            <a:off x="11131224" y="5996438"/>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3" name="テキスト プレースホルダー 11"/>
          <p:cNvSpPr>
            <a:spLocks noGrp="1"/>
          </p:cNvSpPr>
          <p:nvPr>
            <p:ph type="body" sz="quarter" idx="64" hasCustomPrompt="1"/>
          </p:nvPr>
        </p:nvSpPr>
        <p:spPr>
          <a:xfrm>
            <a:off x="11141995" y="2028223"/>
            <a:ext cx="3029416"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1" y="3045084"/>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2"/>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6"/>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1" y="5267430"/>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1" y="6031835"/>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5" y="6773177"/>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5638547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450305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正方形/長方形 11"/>
          <p:cNvSpPr/>
          <p:nvPr userDrawn="1"/>
        </p:nvSpPr>
        <p:spPr>
          <a:xfrm>
            <a:off x="1037960" y="524974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r" defTabSz="1632725"/>
            <a:endParaRPr kumimoji="1" lang="ja-JP" altLang="en-US" sz="3199">
              <a:solidFill>
                <a:srgbClr val="FFFFFF"/>
              </a:solidFill>
            </a:endParaRPr>
          </a:p>
        </p:txBody>
      </p:sp>
      <p:sp>
        <p:nvSpPr>
          <p:cNvPr id="13" name="正方形/長方形 12"/>
          <p:cNvSpPr/>
          <p:nvPr userDrawn="1"/>
        </p:nvSpPr>
        <p:spPr>
          <a:xfrm>
            <a:off x="1037960" y="599643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743133"/>
            <a:ext cx="3777079"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r" defTabSz="1632725"/>
            <a:endParaRPr kumimoji="1" lang="ja-JP" altLang="en-US" sz="3199">
              <a:solidFill>
                <a:srgbClr val="FFFFFF"/>
              </a:solidFill>
            </a:endParaRPr>
          </a:p>
        </p:txBody>
      </p:sp>
      <p:sp>
        <p:nvSpPr>
          <p:cNvPr id="19" name="正方形/長方形 18"/>
          <p:cNvSpPr/>
          <p:nvPr userDrawn="1"/>
        </p:nvSpPr>
        <p:spPr>
          <a:xfrm>
            <a:off x="487887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dirty="0">
              <a:solidFill>
                <a:srgbClr val="FFFFFF"/>
              </a:solidFill>
            </a:endParaRPr>
          </a:p>
        </p:txBody>
      </p:sp>
      <p:sp>
        <p:nvSpPr>
          <p:cNvPr id="20" name="正方形/長方形 19"/>
          <p:cNvSpPr/>
          <p:nvPr userDrawn="1"/>
        </p:nvSpPr>
        <p:spPr>
          <a:xfrm>
            <a:off x="487887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正方形/長方形 20"/>
          <p:cNvSpPr/>
          <p:nvPr userDrawn="1"/>
        </p:nvSpPr>
        <p:spPr>
          <a:xfrm>
            <a:off x="487887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98972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正方形/長方形 25"/>
          <p:cNvSpPr/>
          <p:nvPr userDrawn="1"/>
        </p:nvSpPr>
        <p:spPr>
          <a:xfrm>
            <a:off x="898972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898972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3100571"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正方形/長方形 31"/>
          <p:cNvSpPr/>
          <p:nvPr userDrawn="1"/>
        </p:nvSpPr>
        <p:spPr>
          <a:xfrm>
            <a:off x="13100571"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正方形/長方形 32"/>
          <p:cNvSpPr/>
          <p:nvPr userDrawn="1"/>
        </p:nvSpPr>
        <p:spPr>
          <a:xfrm>
            <a:off x="13100571"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0" name="テキスト プレースホルダー 11"/>
          <p:cNvSpPr>
            <a:spLocks noGrp="1"/>
          </p:cNvSpPr>
          <p:nvPr>
            <p:ph type="body" sz="quarter" idx="41" hasCustomPrompt="1"/>
          </p:nvPr>
        </p:nvSpPr>
        <p:spPr>
          <a:xfrm>
            <a:off x="1037960" y="450305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7"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1"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5"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89"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3"/>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8"/>
            <a:ext cx="4042080" cy="2519363"/>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6"/>
            <a:ext cx="4042080" cy="2519363"/>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1"/>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1"/>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1"/>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2"/>
            <a:ext cx="2783592" cy="567626"/>
          </a:xfrm>
        </p:spPr>
        <p:txBody>
          <a:bodyPr anchor="ctr">
            <a:noAutofit/>
          </a:bodyPr>
          <a:lstStyle>
            <a:lvl1pPr algn="ctr">
              <a:lnSpc>
                <a:spcPct val="120000"/>
              </a:lnSpc>
              <a:defRPr sz="1999"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5" y="2718148"/>
            <a:ext cx="2711628" cy="534662"/>
          </a:xfrm>
        </p:spPr>
        <p:txBody>
          <a:bodyPr anchor="ctr">
            <a:noAutofit/>
          </a:bodyPr>
          <a:lstStyle>
            <a:lvl1pPr algn="r">
              <a:lnSpc>
                <a:spcPct val="120000"/>
              </a:lnSpc>
              <a:defRPr sz="1999"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100"/>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1" y="3848433"/>
            <a:ext cx="585177" cy="585177"/>
          </a:xfrm>
          <a:prstGeom prst="rect">
            <a:avLst/>
          </a:prstGeom>
        </p:spPr>
      </p:pic>
    </p:spTree>
    <p:extLst>
      <p:ext uri="{BB962C8B-B14F-4D97-AF65-F5344CB8AC3E}">
        <p14:creationId xmlns:p14="http://schemas.microsoft.com/office/powerpoint/2010/main" val="244697073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1"/>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6" name="円/楕円 25"/>
          <p:cNvSpPr/>
          <p:nvPr userDrawn="1"/>
        </p:nvSpPr>
        <p:spPr>
          <a:xfrm>
            <a:off x="13530105" y="1966361"/>
            <a:ext cx="1037296" cy="1037297"/>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円/楕円 27"/>
          <p:cNvSpPr/>
          <p:nvPr userDrawn="1"/>
        </p:nvSpPr>
        <p:spPr>
          <a:xfrm>
            <a:off x="3684625" y="2033870"/>
            <a:ext cx="902281" cy="90228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5" name="円/楕円 24"/>
          <p:cNvSpPr/>
          <p:nvPr userDrawn="1"/>
        </p:nvSpPr>
        <p:spPr>
          <a:xfrm>
            <a:off x="5109199" y="5722652"/>
            <a:ext cx="1025292"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円/楕円 10"/>
          <p:cNvSpPr/>
          <p:nvPr userDrawn="1"/>
        </p:nvSpPr>
        <p:spPr>
          <a:xfrm>
            <a:off x="14363787" y="2938256"/>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円/楕円 9"/>
          <p:cNvSpPr/>
          <p:nvPr userDrawn="1"/>
        </p:nvSpPr>
        <p:spPr>
          <a:xfrm>
            <a:off x="10808393"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円/楕円 8"/>
          <p:cNvSpPr/>
          <p:nvPr userDrawn="1"/>
        </p:nvSpPr>
        <p:spPr>
          <a:xfrm>
            <a:off x="11123426" y="3929159"/>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円/楕円 7"/>
          <p:cNvSpPr/>
          <p:nvPr userDrawn="1"/>
        </p:nvSpPr>
        <p:spPr>
          <a:xfrm>
            <a:off x="412237"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円/楕円 6"/>
          <p:cNvSpPr/>
          <p:nvPr userDrawn="1"/>
        </p:nvSpPr>
        <p:spPr>
          <a:xfrm>
            <a:off x="1222327" y="4018376"/>
            <a:ext cx="3533741"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円/楕円 5"/>
          <p:cNvSpPr/>
          <p:nvPr userDrawn="1"/>
        </p:nvSpPr>
        <p:spPr>
          <a:xfrm>
            <a:off x="6662185" y="2803240"/>
            <a:ext cx="4904751" cy="490475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6" hasCustomPrompt="1"/>
          </p:nvPr>
        </p:nvSpPr>
        <p:spPr>
          <a:xfrm>
            <a:off x="2493650" y="7843800"/>
            <a:ext cx="13298279"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7" y="4308268"/>
            <a:ext cx="3724232" cy="773204"/>
          </a:xfrm>
        </p:spPr>
        <p:txBody>
          <a:bodyPr anchor="t">
            <a:noAutofit/>
          </a:bodyPr>
          <a:lstStyle>
            <a:lvl1pPr algn="ctr">
              <a:lnSpc>
                <a:spcPct val="120000"/>
              </a:lnSpc>
              <a:defRPr sz="3199"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6"/>
            <a:ext cx="4005444" cy="1350150"/>
          </a:xfrm>
        </p:spPr>
        <p:txBody>
          <a:bodyPr anchor="t">
            <a:noAutofit/>
          </a:bodyPr>
          <a:lstStyle>
            <a:lvl1pPr algn="ctr">
              <a:lnSpc>
                <a:spcPct val="120000"/>
              </a:lnSpc>
              <a:defRPr sz="1999">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7"/>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2" y="5708703"/>
            <a:ext cx="3420380"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5"/>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8" y="3646262"/>
            <a:ext cx="3420380"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6" y="5326820"/>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8"/>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7" y="2930722"/>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5"/>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7" y="1750499"/>
            <a:ext cx="902281" cy="90228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0" name="円/楕円 29"/>
          <p:cNvSpPr/>
          <p:nvPr userDrawn="1"/>
        </p:nvSpPr>
        <p:spPr>
          <a:xfrm>
            <a:off x="17066363" y="6007591"/>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04113542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7" y="2443201"/>
            <a:ext cx="6300700" cy="6300701"/>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円/楕円 10"/>
          <p:cNvSpPr>
            <a:spLocks noChangeAspect="1"/>
          </p:cNvSpPr>
          <p:nvPr userDrawn="1"/>
        </p:nvSpPr>
        <p:spPr>
          <a:xfrm>
            <a:off x="5992857" y="2443201"/>
            <a:ext cx="6300700" cy="6300701"/>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0" name="円/楕円 9"/>
          <p:cNvSpPr>
            <a:spLocks noChangeAspect="1"/>
          </p:cNvSpPr>
          <p:nvPr userDrawn="1"/>
        </p:nvSpPr>
        <p:spPr>
          <a:xfrm>
            <a:off x="6399354" y="3256195"/>
            <a:ext cx="5487706" cy="5487707"/>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円/楕円 8"/>
          <p:cNvSpPr>
            <a:spLocks noChangeAspect="1"/>
          </p:cNvSpPr>
          <p:nvPr userDrawn="1"/>
        </p:nvSpPr>
        <p:spPr>
          <a:xfrm>
            <a:off x="6805850" y="4069189"/>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円/楕円 7"/>
          <p:cNvSpPr>
            <a:spLocks noChangeAspect="1"/>
          </p:cNvSpPr>
          <p:nvPr userDrawn="1"/>
        </p:nvSpPr>
        <p:spPr>
          <a:xfrm>
            <a:off x="7212348" y="4882183"/>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円/楕円 6"/>
          <p:cNvSpPr/>
          <p:nvPr userDrawn="1"/>
        </p:nvSpPr>
        <p:spPr>
          <a:xfrm>
            <a:off x="7618844" y="5695175"/>
            <a:ext cx="3048725"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円/楕円 5"/>
          <p:cNvSpPr/>
          <p:nvPr userDrawn="1"/>
        </p:nvSpPr>
        <p:spPr>
          <a:xfrm>
            <a:off x="8025341" y="6508169"/>
            <a:ext cx="2235731"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8" hasCustomPrompt="1"/>
          </p:nvPr>
        </p:nvSpPr>
        <p:spPr>
          <a:xfrm>
            <a:off x="8013778" y="7337132"/>
            <a:ext cx="2258859" cy="585065"/>
          </a:xfrm>
        </p:spPr>
        <p:txBody>
          <a:bodyPr anchor="ctr">
            <a:noAutofit/>
          </a:bodyPr>
          <a:lstStyle>
            <a:lvl1pPr algn="ctr">
              <a:lnSpc>
                <a:spcPct val="120000"/>
              </a:lnSpc>
              <a:defRPr sz="1999">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8" y="5821480"/>
            <a:ext cx="2258859" cy="585065"/>
          </a:xfrm>
        </p:spPr>
        <p:txBody>
          <a:bodyPr anchor="ctr">
            <a:noAutofit/>
          </a:bodyPr>
          <a:lstStyle>
            <a:lvl1pPr algn="ctr">
              <a:lnSpc>
                <a:spcPct val="120000"/>
              </a:lnSpc>
              <a:defRPr sz="1999">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8" y="5008487"/>
            <a:ext cx="2258859" cy="585065"/>
          </a:xfrm>
        </p:spPr>
        <p:txBody>
          <a:bodyPr anchor="ctr">
            <a:noAutofit/>
          </a:bodyPr>
          <a:lstStyle>
            <a:lvl1pPr algn="ctr">
              <a:lnSpc>
                <a:spcPct val="120000"/>
              </a:lnSpc>
              <a:defRPr sz="1999">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8" y="4141778"/>
            <a:ext cx="2258859" cy="585065"/>
          </a:xfrm>
        </p:spPr>
        <p:txBody>
          <a:bodyPr anchor="ctr">
            <a:noAutofit/>
          </a:bodyPr>
          <a:lstStyle>
            <a:lvl1pPr algn="ctr">
              <a:lnSpc>
                <a:spcPct val="120000"/>
              </a:lnSpc>
              <a:defRPr sz="1999">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8" y="3331688"/>
            <a:ext cx="2258859" cy="585065"/>
          </a:xfrm>
        </p:spPr>
        <p:txBody>
          <a:bodyPr anchor="ctr">
            <a:noAutofit/>
          </a:bodyPr>
          <a:lstStyle>
            <a:lvl1pPr algn="ctr">
              <a:lnSpc>
                <a:spcPct val="120000"/>
              </a:lnSpc>
              <a:defRPr sz="1999">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8" y="2521598"/>
            <a:ext cx="2258859" cy="585065"/>
          </a:xfrm>
        </p:spPr>
        <p:txBody>
          <a:bodyPr anchor="ctr">
            <a:noAutofit/>
          </a:bodyPr>
          <a:lstStyle>
            <a:lvl1pPr algn="ctr">
              <a:lnSpc>
                <a:spcPct val="120000"/>
              </a:lnSpc>
              <a:defRPr sz="1999">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3" y="2836631"/>
            <a:ext cx="2617547"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7"/>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7"/>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70" y="6167001"/>
            <a:ext cx="2669810"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2"/>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8"/>
            <a:ext cx="4860540" cy="89890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8"/>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2" y="3885413"/>
            <a:ext cx="4860540" cy="898901"/>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2" y="3344153"/>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2" y="5550598"/>
            <a:ext cx="4860540" cy="898901"/>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2" y="5009338"/>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2" y="7215782"/>
            <a:ext cx="4860540" cy="898901"/>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2" y="6674522"/>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80879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7" hasCustomPrompt="1"/>
          </p:nvPr>
        </p:nvSpPr>
        <p:spPr>
          <a:xfrm>
            <a:off x="907292" y="1966591"/>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テキスト プレースホルダー 11"/>
          <p:cNvSpPr>
            <a:spLocks noGrp="1"/>
          </p:cNvSpPr>
          <p:nvPr>
            <p:ph type="body" sz="quarter" idx="26" hasCustomPrompt="1"/>
          </p:nvPr>
        </p:nvSpPr>
        <p:spPr>
          <a:xfrm>
            <a:off x="4822727"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2" y="3530515"/>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テキスト プレースホルダー 11"/>
          <p:cNvSpPr>
            <a:spLocks noGrp="1"/>
          </p:cNvSpPr>
          <p:nvPr>
            <p:ph type="body" sz="quarter" idx="28" hasCustomPrompt="1"/>
          </p:nvPr>
        </p:nvSpPr>
        <p:spPr>
          <a:xfrm>
            <a:off x="4822727"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2" y="5094439"/>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3" name="テキスト プレースホルダー 11"/>
          <p:cNvSpPr>
            <a:spLocks noGrp="1"/>
          </p:cNvSpPr>
          <p:nvPr>
            <p:ph type="body" sz="quarter" idx="30" hasCustomPrompt="1"/>
          </p:nvPr>
        </p:nvSpPr>
        <p:spPr>
          <a:xfrm>
            <a:off x="4822727"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2" y="6658363"/>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6" name="テキスト プレースホルダー 11"/>
          <p:cNvSpPr>
            <a:spLocks noGrp="1"/>
          </p:cNvSpPr>
          <p:nvPr>
            <p:ph type="body" sz="quarter" idx="32" hasCustomPrompt="1"/>
          </p:nvPr>
        </p:nvSpPr>
        <p:spPr>
          <a:xfrm>
            <a:off x="4822727"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2" y="8222285"/>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1"/>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9" name="テキスト プレースホルダー 11"/>
          <p:cNvSpPr>
            <a:spLocks noGrp="1"/>
          </p:cNvSpPr>
          <p:nvPr>
            <p:ph type="body" sz="quarter" idx="34" hasCustomPrompt="1"/>
          </p:nvPr>
        </p:nvSpPr>
        <p:spPr>
          <a:xfrm>
            <a:off x="4822727" y="7933811"/>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2872804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19" cy="5119697"/>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7"/>
          </a:xfrm>
          <a:prstGeom prst="rect">
            <a:avLst/>
          </a:prstGeom>
        </p:spPr>
      </p:pic>
      <p:grpSp>
        <p:nvGrpSpPr>
          <p:cNvPr id="7" name="グループ化 6"/>
          <p:cNvGrpSpPr/>
          <p:nvPr userDrawn="1"/>
        </p:nvGrpSpPr>
        <p:grpSpPr>
          <a:xfrm>
            <a:off x="1267332" y="1869011"/>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0" name="グループ化 9"/>
          <p:cNvGrpSpPr/>
          <p:nvPr userDrawn="1"/>
        </p:nvGrpSpPr>
        <p:grpSpPr>
          <a:xfrm>
            <a:off x="1267332" y="4929350"/>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3" name="グループ化 12"/>
          <p:cNvGrpSpPr/>
          <p:nvPr userDrawn="1"/>
        </p:nvGrpSpPr>
        <p:grpSpPr>
          <a:xfrm rot="10800000">
            <a:off x="11978521" y="4929350"/>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6" name="グループ化 15"/>
          <p:cNvGrpSpPr/>
          <p:nvPr userDrawn="1"/>
        </p:nvGrpSpPr>
        <p:grpSpPr>
          <a:xfrm rot="10800000">
            <a:off x="11980312" y="1868656"/>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9" name="テキスト プレースホルダー 11"/>
          <p:cNvSpPr>
            <a:spLocks noGrp="1"/>
          </p:cNvSpPr>
          <p:nvPr>
            <p:ph type="body" sz="quarter" idx="18" hasCustomPrompt="1"/>
          </p:nvPr>
        </p:nvSpPr>
        <p:spPr>
          <a:xfrm>
            <a:off x="1361569" y="1996096"/>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9" y="5084050"/>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2" y="2003669"/>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1" y="5084050"/>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50" y="7843800"/>
            <a:ext cx="13298279"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8614588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6" hasCustomPrompt="1"/>
          </p:nvPr>
        </p:nvSpPr>
        <p:spPr>
          <a:xfrm>
            <a:off x="2493650" y="7843800"/>
            <a:ext cx="13298279"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50" y="7167106"/>
            <a:ext cx="13298279"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59387203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6" hasCustomPrompt="1"/>
          </p:nvPr>
        </p:nvSpPr>
        <p:spPr>
          <a:xfrm>
            <a:off x="998489" y="7798796"/>
            <a:ext cx="7762453"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9" y="7167106"/>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700" y="7790558"/>
            <a:ext cx="7762453"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700" y="7158868"/>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5655158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6" hasCustomPrompt="1"/>
          </p:nvPr>
        </p:nvSpPr>
        <p:spPr>
          <a:xfrm>
            <a:off x="9491700" y="6540277"/>
            <a:ext cx="7762453" cy="206861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700" y="5908588"/>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700" y="3209906"/>
            <a:ext cx="7762453" cy="206861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700" y="2578216"/>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91571965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Tree>
    <p:extLst>
      <p:ext uri="{BB962C8B-B14F-4D97-AF65-F5344CB8AC3E}">
        <p14:creationId xmlns:p14="http://schemas.microsoft.com/office/powerpoint/2010/main" val="3985787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265351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79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1"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67432"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1"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1"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6"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54727"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6"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54727"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6"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54727"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68"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68"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68"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65859"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65859"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65859"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29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9853"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29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9853"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29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9853"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5"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16809"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5"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16809"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5"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16809"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49"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200803"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49"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200803"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49"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200803"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684623" y="2033869"/>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363786"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412236"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4"/>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7" y="3646262"/>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8509924"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0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489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0" y="1788632"/>
            <a:ext cx="6572725" cy="6572725"/>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2"/>
            <a:ext cx="1434756" cy="1434756"/>
          </a:xfrm>
          <a:prstGeom prst="rect">
            <a:avLst/>
          </a:prstGeom>
        </p:spPr>
      </p:pic>
      <p:sp>
        <p:nvSpPr>
          <p:cNvPr id="13" name="テキスト プレースホルダー 11"/>
          <p:cNvSpPr>
            <a:spLocks noGrp="1"/>
          </p:cNvSpPr>
          <p:nvPr>
            <p:ph type="body" sz="quarter" idx="14" hasCustomPrompt="1"/>
          </p:nvPr>
        </p:nvSpPr>
        <p:spPr>
          <a:xfrm>
            <a:off x="8648151" y="6088605"/>
            <a:ext cx="8682531"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1"/>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6820092" y="373506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0285477"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13795867" y="661538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1" name="グループ化 20"/>
          <p:cNvGrpSpPr/>
          <p:nvPr userDrawn="1"/>
        </p:nvGrpSpPr>
        <p:grpSpPr>
          <a:xfrm>
            <a:off x="5863506" y="5582771"/>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2" name="グループ化 21"/>
          <p:cNvGrpSpPr/>
          <p:nvPr userDrawn="1"/>
        </p:nvGrpSpPr>
        <p:grpSpPr>
          <a:xfrm rot="5400000">
            <a:off x="5868376" y="2188943"/>
            <a:ext cx="3160090" cy="3150350"/>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7" name="グループ化 26"/>
          <p:cNvGrpSpPr/>
          <p:nvPr userDrawn="1"/>
        </p:nvGrpSpPr>
        <p:grpSpPr>
          <a:xfrm rot="10800000">
            <a:off x="9278221" y="2193813"/>
            <a:ext cx="3160090"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2" name="グループ化 31"/>
          <p:cNvGrpSpPr/>
          <p:nvPr userDrawn="1"/>
        </p:nvGrpSpPr>
        <p:grpSpPr>
          <a:xfrm rot="16200000">
            <a:off x="9273351" y="5587641"/>
            <a:ext cx="3160090" cy="3150350"/>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7"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89" y="147945"/>
            <a:ext cx="11116235"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869190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380617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42" Type="http://schemas.openxmlformats.org/officeDocument/2006/relationships/slideLayout" Target="../slideLayouts/slideLayout59.xml"/><Relationship Id="rId47" Type="http://schemas.openxmlformats.org/officeDocument/2006/relationships/slideLayout" Target="../slideLayouts/slideLayout64.xml"/><Relationship Id="rId50" Type="http://schemas.openxmlformats.org/officeDocument/2006/relationships/slideLayout" Target="../slideLayouts/slideLayout67.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9" Type="http://schemas.openxmlformats.org/officeDocument/2006/relationships/slideLayout" Target="../slideLayouts/slideLayout46.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45" Type="http://schemas.openxmlformats.org/officeDocument/2006/relationships/slideLayout" Target="../slideLayouts/slideLayout62.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49" Type="http://schemas.openxmlformats.org/officeDocument/2006/relationships/slideLayout" Target="../slideLayouts/slideLayout66.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4" Type="http://schemas.openxmlformats.org/officeDocument/2006/relationships/slideLayout" Target="../slideLayouts/slideLayout61.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43" Type="http://schemas.openxmlformats.org/officeDocument/2006/relationships/slideLayout" Target="../slideLayouts/slideLayout60.xml"/><Relationship Id="rId48" Type="http://schemas.openxmlformats.org/officeDocument/2006/relationships/slideLayout" Target="../slideLayouts/slideLayout65.xml"/><Relationship Id="rId8" Type="http://schemas.openxmlformats.org/officeDocument/2006/relationships/slideLayout" Target="../slideLayouts/slideLayout25.xml"/><Relationship Id="rId51" Type="http://schemas.openxmlformats.org/officeDocument/2006/relationships/theme" Target="../theme/theme2.xml"/><Relationship Id="rId3" Type="http://schemas.openxmlformats.org/officeDocument/2006/relationships/slideLayout" Target="../slideLayouts/slideLayout20.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 Id="rId46" Type="http://schemas.openxmlformats.org/officeDocument/2006/relationships/slideLayout" Target="../slideLayouts/slideLayout63.xml"/><Relationship Id="rId20" Type="http://schemas.openxmlformats.org/officeDocument/2006/relationships/slideLayout" Target="../slideLayouts/slideLayout37.xml"/><Relationship Id="rId41" Type="http://schemas.openxmlformats.org/officeDocument/2006/relationships/slideLayout" Target="../slideLayouts/slideLayout58.xml"/><Relationship Id="rId1" Type="http://schemas.openxmlformats.org/officeDocument/2006/relationships/slideLayout" Target="../slideLayouts/slideLayout18.xml"/><Relationship Id="rId6"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50" Type="http://schemas.openxmlformats.org/officeDocument/2006/relationships/slideLayout" Target="../slideLayouts/slideLayout117.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9" Type="http://schemas.openxmlformats.org/officeDocument/2006/relationships/slideLayout" Target="../slideLayouts/slideLayout96.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49" Type="http://schemas.openxmlformats.org/officeDocument/2006/relationships/slideLayout" Target="../slideLayouts/slideLayout116.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52" Type="http://schemas.openxmlformats.org/officeDocument/2006/relationships/theme" Target="../theme/theme3.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slideLayout" Target="../slideLayouts/slideLayout115.xml"/><Relationship Id="rId8" Type="http://schemas.openxmlformats.org/officeDocument/2006/relationships/slideLayout" Target="../slideLayouts/slideLayout75.xml"/><Relationship Id="rId51" Type="http://schemas.openxmlformats.org/officeDocument/2006/relationships/slideLayout" Target="../slideLayouts/slideLayout118.xml"/><Relationship Id="rId3" Type="http://schemas.openxmlformats.org/officeDocument/2006/relationships/slideLayout" Target="../slideLayouts/slideLayout70.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20" Type="http://schemas.openxmlformats.org/officeDocument/2006/relationships/slideLayout" Target="../slideLayouts/slideLayout87.xml"/><Relationship Id="rId41" Type="http://schemas.openxmlformats.org/officeDocument/2006/relationships/slideLayout" Target="../slideLayouts/slideLayout108.xml"/><Relationship Id="rId1" Type="http://schemas.openxmlformats.org/officeDocument/2006/relationships/slideLayout" Target="../slideLayouts/slideLayout68.xml"/><Relationship Id="rId6"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39" Type="http://schemas.openxmlformats.org/officeDocument/2006/relationships/slideLayout" Target="../slideLayouts/slideLayout157.xml"/><Relationship Id="rId21" Type="http://schemas.openxmlformats.org/officeDocument/2006/relationships/slideLayout" Target="../slideLayouts/slideLayout139.xml"/><Relationship Id="rId34" Type="http://schemas.openxmlformats.org/officeDocument/2006/relationships/slideLayout" Target="../slideLayouts/slideLayout152.xml"/><Relationship Id="rId42" Type="http://schemas.openxmlformats.org/officeDocument/2006/relationships/slideLayout" Target="../slideLayouts/slideLayout160.xml"/><Relationship Id="rId47" Type="http://schemas.openxmlformats.org/officeDocument/2006/relationships/slideLayout" Target="../slideLayouts/slideLayout165.xml"/><Relationship Id="rId50" Type="http://schemas.openxmlformats.org/officeDocument/2006/relationships/theme" Target="../theme/theme4.xml"/><Relationship Id="rId7" Type="http://schemas.openxmlformats.org/officeDocument/2006/relationships/slideLayout" Target="../slideLayouts/slideLayout12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9" Type="http://schemas.openxmlformats.org/officeDocument/2006/relationships/slideLayout" Target="../slideLayouts/slideLayout147.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slideLayout" Target="../slideLayouts/slideLayout150.xml"/><Relationship Id="rId37" Type="http://schemas.openxmlformats.org/officeDocument/2006/relationships/slideLayout" Target="../slideLayouts/slideLayout155.xml"/><Relationship Id="rId40" Type="http://schemas.openxmlformats.org/officeDocument/2006/relationships/slideLayout" Target="../slideLayouts/slideLayout158.xml"/><Relationship Id="rId45" Type="http://schemas.openxmlformats.org/officeDocument/2006/relationships/slideLayout" Target="../slideLayouts/slideLayout163.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36" Type="http://schemas.openxmlformats.org/officeDocument/2006/relationships/slideLayout" Target="../slideLayouts/slideLayout154.xml"/><Relationship Id="rId49" Type="http://schemas.openxmlformats.org/officeDocument/2006/relationships/slideLayout" Target="../slideLayouts/slideLayout167.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4" Type="http://schemas.openxmlformats.org/officeDocument/2006/relationships/slideLayout" Target="../slideLayouts/slideLayout162.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 Id="rId35" Type="http://schemas.openxmlformats.org/officeDocument/2006/relationships/slideLayout" Target="../slideLayouts/slideLayout153.xml"/><Relationship Id="rId43" Type="http://schemas.openxmlformats.org/officeDocument/2006/relationships/slideLayout" Target="../slideLayouts/slideLayout161.xml"/><Relationship Id="rId48" Type="http://schemas.openxmlformats.org/officeDocument/2006/relationships/slideLayout" Target="../slideLayouts/slideLayout166.xml"/><Relationship Id="rId8" Type="http://schemas.openxmlformats.org/officeDocument/2006/relationships/slideLayout" Target="../slideLayouts/slideLayout126.xml"/><Relationship Id="rId3" Type="http://schemas.openxmlformats.org/officeDocument/2006/relationships/slideLayout" Target="../slideLayouts/slideLayout121.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slideLayout" Target="../slideLayouts/slideLayout151.xml"/><Relationship Id="rId38" Type="http://schemas.openxmlformats.org/officeDocument/2006/relationships/slideLayout" Target="../slideLayouts/slideLayout156.xml"/><Relationship Id="rId46" Type="http://schemas.openxmlformats.org/officeDocument/2006/relationships/slideLayout" Target="../slideLayouts/slideLayout164.xml"/><Relationship Id="rId20" Type="http://schemas.openxmlformats.org/officeDocument/2006/relationships/slideLayout" Target="../slideLayouts/slideLayout138.xml"/><Relationship Id="rId41" Type="http://schemas.openxmlformats.org/officeDocument/2006/relationships/slideLayout" Target="../slideLayouts/slideLayout159.xml"/><Relationship Id="rId1" Type="http://schemas.openxmlformats.org/officeDocument/2006/relationships/slideLayout" Target="../slideLayouts/slideLayout119.xml"/><Relationship Id="rId6" Type="http://schemas.openxmlformats.org/officeDocument/2006/relationships/slideLayout" Target="../slideLayouts/slideLayout12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26" Type="http://schemas.openxmlformats.org/officeDocument/2006/relationships/slideLayout" Target="../slideLayouts/slideLayout193.xml"/><Relationship Id="rId39" Type="http://schemas.openxmlformats.org/officeDocument/2006/relationships/slideLayout" Target="../slideLayouts/slideLayout206.xml"/><Relationship Id="rId21" Type="http://schemas.openxmlformats.org/officeDocument/2006/relationships/slideLayout" Target="../slideLayouts/slideLayout188.xml"/><Relationship Id="rId34" Type="http://schemas.openxmlformats.org/officeDocument/2006/relationships/slideLayout" Target="../slideLayouts/slideLayout201.xml"/><Relationship Id="rId42" Type="http://schemas.openxmlformats.org/officeDocument/2006/relationships/slideLayout" Target="../slideLayouts/slideLayout209.xml"/><Relationship Id="rId47" Type="http://schemas.openxmlformats.org/officeDocument/2006/relationships/slideLayout" Target="../slideLayouts/slideLayout214.xml"/><Relationship Id="rId50" Type="http://schemas.openxmlformats.org/officeDocument/2006/relationships/slideLayout" Target="../slideLayouts/slideLayout217.xml"/><Relationship Id="rId7" Type="http://schemas.openxmlformats.org/officeDocument/2006/relationships/slideLayout" Target="../slideLayouts/slideLayout174.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29" Type="http://schemas.openxmlformats.org/officeDocument/2006/relationships/slideLayout" Target="../slideLayouts/slideLayout196.xml"/><Relationship Id="rId11" Type="http://schemas.openxmlformats.org/officeDocument/2006/relationships/slideLayout" Target="../slideLayouts/slideLayout178.xml"/><Relationship Id="rId24" Type="http://schemas.openxmlformats.org/officeDocument/2006/relationships/slideLayout" Target="../slideLayouts/slideLayout191.xml"/><Relationship Id="rId32" Type="http://schemas.openxmlformats.org/officeDocument/2006/relationships/slideLayout" Target="../slideLayouts/slideLayout199.xml"/><Relationship Id="rId37" Type="http://schemas.openxmlformats.org/officeDocument/2006/relationships/slideLayout" Target="../slideLayouts/slideLayout204.xml"/><Relationship Id="rId40" Type="http://schemas.openxmlformats.org/officeDocument/2006/relationships/slideLayout" Target="../slideLayouts/slideLayout207.xml"/><Relationship Id="rId45" Type="http://schemas.openxmlformats.org/officeDocument/2006/relationships/slideLayout" Target="../slideLayouts/slideLayout212.xml"/><Relationship Id="rId53" Type="http://schemas.openxmlformats.org/officeDocument/2006/relationships/theme" Target="../theme/theme5.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19" Type="http://schemas.openxmlformats.org/officeDocument/2006/relationships/slideLayout" Target="../slideLayouts/slideLayout186.xml"/><Relationship Id="rId31" Type="http://schemas.openxmlformats.org/officeDocument/2006/relationships/slideLayout" Target="../slideLayouts/slideLayout198.xml"/><Relationship Id="rId44" Type="http://schemas.openxmlformats.org/officeDocument/2006/relationships/slideLayout" Target="../slideLayouts/slideLayout211.xml"/><Relationship Id="rId52" Type="http://schemas.openxmlformats.org/officeDocument/2006/relationships/slideLayout" Target="../slideLayouts/slideLayout219.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 Id="rId22" Type="http://schemas.openxmlformats.org/officeDocument/2006/relationships/slideLayout" Target="../slideLayouts/slideLayout189.xml"/><Relationship Id="rId27" Type="http://schemas.openxmlformats.org/officeDocument/2006/relationships/slideLayout" Target="../slideLayouts/slideLayout194.xml"/><Relationship Id="rId30" Type="http://schemas.openxmlformats.org/officeDocument/2006/relationships/slideLayout" Target="../slideLayouts/slideLayout197.xml"/><Relationship Id="rId35" Type="http://schemas.openxmlformats.org/officeDocument/2006/relationships/slideLayout" Target="../slideLayouts/slideLayout202.xml"/><Relationship Id="rId43" Type="http://schemas.openxmlformats.org/officeDocument/2006/relationships/slideLayout" Target="../slideLayouts/slideLayout210.xml"/><Relationship Id="rId48" Type="http://schemas.openxmlformats.org/officeDocument/2006/relationships/slideLayout" Target="../slideLayouts/slideLayout215.xml"/><Relationship Id="rId8" Type="http://schemas.openxmlformats.org/officeDocument/2006/relationships/slideLayout" Target="../slideLayouts/slideLayout175.xml"/><Relationship Id="rId51" Type="http://schemas.openxmlformats.org/officeDocument/2006/relationships/slideLayout" Target="../slideLayouts/slideLayout218.xml"/><Relationship Id="rId3" Type="http://schemas.openxmlformats.org/officeDocument/2006/relationships/slideLayout" Target="../slideLayouts/slideLayout170.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5" Type="http://schemas.openxmlformats.org/officeDocument/2006/relationships/slideLayout" Target="../slideLayouts/slideLayout192.xml"/><Relationship Id="rId33" Type="http://schemas.openxmlformats.org/officeDocument/2006/relationships/slideLayout" Target="../slideLayouts/slideLayout200.xml"/><Relationship Id="rId38" Type="http://schemas.openxmlformats.org/officeDocument/2006/relationships/slideLayout" Target="../slideLayouts/slideLayout205.xml"/><Relationship Id="rId46" Type="http://schemas.openxmlformats.org/officeDocument/2006/relationships/slideLayout" Target="../slideLayouts/slideLayout213.xml"/><Relationship Id="rId20" Type="http://schemas.openxmlformats.org/officeDocument/2006/relationships/slideLayout" Target="../slideLayouts/slideLayout187.xml"/><Relationship Id="rId41" Type="http://schemas.openxmlformats.org/officeDocument/2006/relationships/slideLayout" Target="../slideLayouts/slideLayout208.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5" Type="http://schemas.openxmlformats.org/officeDocument/2006/relationships/slideLayout" Target="../slideLayouts/slideLayout182.xml"/><Relationship Id="rId23" Type="http://schemas.openxmlformats.org/officeDocument/2006/relationships/slideLayout" Target="../slideLayouts/slideLayout190.xml"/><Relationship Id="rId28" Type="http://schemas.openxmlformats.org/officeDocument/2006/relationships/slideLayout" Target="../slideLayouts/slideLayout195.xml"/><Relationship Id="rId36" Type="http://schemas.openxmlformats.org/officeDocument/2006/relationships/slideLayout" Target="../slideLayouts/slideLayout203.xml"/><Relationship Id="rId49" Type="http://schemas.openxmlformats.org/officeDocument/2006/relationships/slideLayout" Target="../slideLayouts/slideLayout21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232.xml"/><Relationship Id="rId18" Type="http://schemas.openxmlformats.org/officeDocument/2006/relationships/slideLayout" Target="../slideLayouts/slideLayout237.xml"/><Relationship Id="rId26" Type="http://schemas.openxmlformats.org/officeDocument/2006/relationships/slideLayout" Target="../slideLayouts/slideLayout245.xml"/><Relationship Id="rId39" Type="http://schemas.openxmlformats.org/officeDocument/2006/relationships/slideLayout" Target="../slideLayouts/slideLayout258.xml"/><Relationship Id="rId21" Type="http://schemas.openxmlformats.org/officeDocument/2006/relationships/slideLayout" Target="../slideLayouts/slideLayout240.xml"/><Relationship Id="rId34" Type="http://schemas.openxmlformats.org/officeDocument/2006/relationships/slideLayout" Target="../slideLayouts/slideLayout253.xml"/><Relationship Id="rId42" Type="http://schemas.openxmlformats.org/officeDocument/2006/relationships/slideLayout" Target="../slideLayouts/slideLayout261.xml"/><Relationship Id="rId47" Type="http://schemas.openxmlformats.org/officeDocument/2006/relationships/slideLayout" Target="../slideLayouts/slideLayout266.xml"/><Relationship Id="rId50" Type="http://schemas.openxmlformats.org/officeDocument/2006/relationships/slideLayout" Target="../slideLayouts/slideLayout269.xml"/><Relationship Id="rId7" Type="http://schemas.openxmlformats.org/officeDocument/2006/relationships/slideLayout" Target="../slideLayouts/slideLayout226.xml"/><Relationship Id="rId2" Type="http://schemas.openxmlformats.org/officeDocument/2006/relationships/slideLayout" Target="../slideLayouts/slideLayout221.xml"/><Relationship Id="rId16" Type="http://schemas.openxmlformats.org/officeDocument/2006/relationships/slideLayout" Target="../slideLayouts/slideLayout235.xml"/><Relationship Id="rId29" Type="http://schemas.openxmlformats.org/officeDocument/2006/relationships/slideLayout" Target="../slideLayouts/slideLayout248.xml"/><Relationship Id="rId11" Type="http://schemas.openxmlformats.org/officeDocument/2006/relationships/slideLayout" Target="../slideLayouts/slideLayout230.xml"/><Relationship Id="rId24" Type="http://schemas.openxmlformats.org/officeDocument/2006/relationships/slideLayout" Target="../slideLayouts/slideLayout243.xml"/><Relationship Id="rId32" Type="http://schemas.openxmlformats.org/officeDocument/2006/relationships/slideLayout" Target="../slideLayouts/slideLayout251.xml"/><Relationship Id="rId37" Type="http://schemas.openxmlformats.org/officeDocument/2006/relationships/slideLayout" Target="../slideLayouts/slideLayout256.xml"/><Relationship Id="rId40" Type="http://schemas.openxmlformats.org/officeDocument/2006/relationships/slideLayout" Target="../slideLayouts/slideLayout259.xml"/><Relationship Id="rId45" Type="http://schemas.openxmlformats.org/officeDocument/2006/relationships/slideLayout" Target="../slideLayouts/slideLayout264.xml"/><Relationship Id="rId5" Type="http://schemas.openxmlformats.org/officeDocument/2006/relationships/slideLayout" Target="../slideLayouts/slideLayout224.xml"/><Relationship Id="rId15" Type="http://schemas.openxmlformats.org/officeDocument/2006/relationships/slideLayout" Target="../slideLayouts/slideLayout234.xml"/><Relationship Id="rId23" Type="http://schemas.openxmlformats.org/officeDocument/2006/relationships/slideLayout" Target="../slideLayouts/slideLayout242.xml"/><Relationship Id="rId28" Type="http://schemas.openxmlformats.org/officeDocument/2006/relationships/slideLayout" Target="../slideLayouts/slideLayout247.xml"/><Relationship Id="rId36" Type="http://schemas.openxmlformats.org/officeDocument/2006/relationships/slideLayout" Target="../slideLayouts/slideLayout255.xml"/><Relationship Id="rId49" Type="http://schemas.openxmlformats.org/officeDocument/2006/relationships/slideLayout" Target="../slideLayouts/slideLayout268.xml"/><Relationship Id="rId10" Type="http://schemas.openxmlformats.org/officeDocument/2006/relationships/slideLayout" Target="../slideLayouts/slideLayout229.xml"/><Relationship Id="rId19" Type="http://schemas.openxmlformats.org/officeDocument/2006/relationships/slideLayout" Target="../slideLayouts/slideLayout238.xml"/><Relationship Id="rId31" Type="http://schemas.openxmlformats.org/officeDocument/2006/relationships/slideLayout" Target="../slideLayouts/slideLayout250.xml"/><Relationship Id="rId44" Type="http://schemas.openxmlformats.org/officeDocument/2006/relationships/slideLayout" Target="../slideLayouts/slideLayout263.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slideLayout" Target="../slideLayouts/slideLayout233.xml"/><Relationship Id="rId22" Type="http://schemas.openxmlformats.org/officeDocument/2006/relationships/slideLayout" Target="../slideLayouts/slideLayout241.xml"/><Relationship Id="rId27" Type="http://schemas.openxmlformats.org/officeDocument/2006/relationships/slideLayout" Target="../slideLayouts/slideLayout246.xml"/><Relationship Id="rId30" Type="http://schemas.openxmlformats.org/officeDocument/2006/relationships/slideLayout" Target="../slideLayouts/slideLayout249.xml"/><Relationship Id="rId35" Type="http://schemas.openxmlformats.org/officeDocument/2006/relationships/slideLayout" Target="../slideLayouts/slideLayout254.xml"/><Relationship Id="rId43" Type="http://schemas.openxmlformats.org/officeDocument/2006/relationships/slideLayout" Target="../slideLayouts/slideLayout262.xml"/><Relationship Id="rId48" Type="http://schemas.openxmlformats.org/officeDocument/2006/relationships/slideLayout" Target="../slideLayouts/slideLayout267.xml"/><Relationship Id="rId8" Type="http://schemas.openxmlformats.org/officeDocument/2006/relationships/slideLayout" Target="../slideLayouts/slideLayout227.xml"/><Relationship Id="rId51" Type="http://schemas.openxmlformats.org/officeDocument/2006/relationships/theme" Target="../theme/theme6.xml"/><Relationship Id="rId3" Type="http://schemas.openxmlformats.org/officeDocument/2006/relationships/slideLayout" Target="../slideLayouts/slideLayout222.xml"/><Relationship Id="rId12" Type="http://schemas.openxmlformats.org/officeDocument/2006/relationships/slideLayout" Target="../slideLayouts/slideLayout231.xml"/><Relationship Id="rId17" Type="http://schemas.openxmlformats.org/officeDocument/2006/relationships/slideLayout" Target="../slideLayouts/slideLayout236.xml"/><Relationship Id="rId25" Type="http://schemas.openxmlformats.org/officeDocument/2006/relationships/slideLayout" Target="../slideLayouts/slideLayout244.xml"/><Relationship Id="rId33" Type="http://schemas.openxmlformats.org/officeDocument/2006/relationships/slideLayout" Target="../slideLayouts/slideLayout252.xml"/><Relationship Id="rId38" Type="http://schemas.openxmlformats.org/officeDocument/2006/relationships/slideLayout" Target="../slideLayouts/slideLayout257.xml"/><Relationship Id="rId46" Type="http://schemas.openxmlformats.org/officeDocument/2006/relationships/slideLayout" Target="../slideLayouts/slideLayout265.xml"/><Relationship Id="rId20" Type="http://schemas.openxmlformats.org/officeDocument/2006/relationships/slideLayout" Target="../slideLayouts/slideLayout239.xml"/><Relationship Id="rId41" Type="http://schemas.openxmlformats.org/officeDocument/2006/relationships/slideLayout" Target="../slideLayouts/slideLayout260.xml"/><Relationship Id="rId1" Type="http://schemas.openxmlformats.org/officeDocument/2006/relationships/slideLayout" Target="../slideLayouts/slideLayout220.xml"/><Relationship Id="rId6"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854" r:id="rId3"/>
    <p:sldLayoutId id="2147483809" r:id="rId4"/>
    <p:sldLayoutId id="2147483810" r:id="rId5"/>
    <p:sldLayoutId id="2147483831" r:id="rId6"/>
    <p:sldLayoutId id="2147483842" r:id="rId7"/>
    <p:sldLayoutId id="2147483829" r:id="rId8"/>
    <p:sldLayoutId id="2147483864" r:id="rId9"/>
    <p:sldLayoutId id="2147483862" r:id="rId10"/>
    <p:sldLayoutId id="2147483858" r:id="rId11"/>
    <p:sldLayoutId id="2147483859" r:id="rId12"/>
    <p:sldLayoutId id="2147483846" r:id="rId13"/>
    <p:sldLayoutId id="2147483847" r:id="rId14"/>
    <p:sldLayoutId id="2147483848" r:id="rId15"/>
    <p:sldLayoutId id="2147483860" r:id="rId16"/>
    <p:sldLayoutId id="2147483853" r:id="rId17"/>
  </p:sldLayoutIdLst>
  <p:hf hdr="0" ft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852" r:id="rId3"/>
    <p:sldLayoutId id="2147483766" r:id="rId4"/>
    <p:sldLayoutId id="2147483760"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41" r:id="rId19"/>
    <p:sldLayoutId id="2147483776" r:id="rId20"/>
    <p:sldLayoutId id="2147483778" r:id="rId21"/>
    <p:sldLayoutId id="2147483793" r:id="rId22"/>
    <p:sldLayoutId id="2147483791" r:id="rId23"/>
    <p:sldLayoutId id="2147483792" r:id="rId24"/>
    <p:sldLayoutId id="2147483808" r:id="rId25"/>
    <p:sldLayoutId id="2147483806" r:id="rId26"/>
    <p:sldLayoutId id="2147483845" r:id="rId27"/>
    <p:sldLayoutId id="2147483799" r:id="rId28"/>
    <p:sldLayoutId id="2147483800" r:id="rId29"/>
    <p:sldLayoutId id="2147483801" r:id="rId30"/>
    <p:sldLayoutId id="2147483802" r:id="rId31"/>
    <p:sldLayoutId id="2147483804" r:id="rId32"/>
    <p:sldLayoutId id="2147483805" r:id="rId33"/>
    <p:sldLayoutId id="2147483807" r:id="rId34"/>
    <p:sldLayoutId id="2147483811" r:id="rId35"/>
    <p:sldLayoutId id="2147483812" r:id="rId36"/>
    <p:sldLayoutId id="2147483819" r:id="rId37"/>
    <p:sldLayoutId id="2147483834" r:id="rId38"/>
    <p:sldLayoutId id="2147483820" r:id="rId39"/>
    <p:sldLayoutId id="2147483832" r:id="rId40"/>
    <p:sldLayoutId id="2147483833" r:id="rId41"/>
    <p:sldLayoutId id="2147483821" r:id="rId42"/>
    <p:sldLayoutId id="2147483840" r:id="rId43"/>
    <p:sldLayoutId id="2147483841" r:id="rId44"/>
    <p:sldLayoutId id="2147483850" r:id="rId45"/>
    <p:sldLayoutId id="2147483863" r:id="rId46"/>
    <p:sldLayoutId id="2147483828" r:id="rId47"/>
    <p:sldLayoutId id="2147483826" r:id="rId48"/>
    <p:sldLayoutId id="2147483830" r:id="rId49"/>
    <p:sldLayoutId id="2147483827" r:id="rId50"/>
  </p:sldLayoutIdLst>
  <p:hf hdr="0" ft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直角三角形 8"/>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727" r:id="rId6"/>
    <p:sldLayoutId id="2147483746" r:id="rId7"/>
    <p:sldLayoutId id="2147483824" r:id="rId8"/>
    <p:sldLayoutId id="2147483747" r:id="rId9"/>
    <p:sldLayoutId id="2147483728" r:id="rId10"/>
    <p:sldLayoutId id="2147483729" r:id="rId11"/>
    <p:sldLayoutId id="2147483749" r:id="rId12"/>
    <p:sldLayoutId id="2147483754" r:id="rId13"/>
    <p:sldLayoutId id="2147483756" r:id="rId14"/>
    <p:sldLayoutId id="2147483757" r:id="rId15"/>
    <p:sldLayoutId id="2147483759" r:id="rId16"/>
    <p:sldLayoutId id="2147483761" r:id="rId17"/>
    <p:sldLayoutId id="2147483837" r:id="rId18"/>
    <p:sldLayoutId id="2147483762" r:id="rId19"/>
    <p:sldLayoutId id="2147483764" r:id="rId20"/>
    <p:sldLayoutId id="2147483773" r:id="rId21"/>
    <p:sldLayoutId id="2147483777" r:id="rId22"/>
    <p:sldLayoutId id="2147483775" r:id="rId23"/>
    <p:sldLayoutId id="2147483767" r:id="rId24"/>
    <p:sldLayoutId id="2147483763" r:id="rId25"/>
    <p:sldLayoutId id="2147483769" r:id="rId26"/>
    <p:sldLayoutId id="2147483816" r:id="rId27"/>
    <p:sldLayoutId id="2147483843" r:id="rId28"/>
    <p:sldLayoutId id="2147483770" r:id="rId29"/>
    <p:sldLayoutId id="2147483771" r:id="rId30"/>
    <p:sldLayoutId id="2147483774" r:id="rId31"/>
    <p:sldLayoutId id="2147483772" r:id="rId32"/>
    <p:sldLayoutId id="2147483779" r:id="rId33"/>
    <p:sldLayoutId id="2147483796" r:id="rId34"/>
    <p:sldLayoutId id="2147483797" r:id="rId35"/>
    <p:sldLayoutId id="2147483813" r:id="rId36"/>
    <p:sldLayoutId id="2147483794" r:id="rId37"/>
    <p:sldLayoutId id="2147483768" r:id="rId38"/>
    <p:sldLayoutId id="2147483795" r:id="rId39"/>
    <p:sldLayoutId id="2147483836" r:id="rId40"/>
    <p:sldLayoutId id="2147483803" r:id="rId41"/>
    <p:sldLayoutId id="2147483798" r:id="rId42"/>
    <p:sldLayoutId id="2147483814" r:id="rId43"/>
    <p:sldLayoutId id="2147483815" r:id="rId44"/>
    <p:sldLayoutId id="2147483825" r:id="rId45"/>
    <p:sldLayoutId id="2147483818" r:id="rId46"/>
    <p:sldLayoutId id="2147483835" r:id="rId47"/>
    <p:sldLayoutId id="2147483849" r:id="rId48"/>
    <p:sldLayoutId id="2147483839" r:id="rId49"/>
    <p:sldLayoutId id="2147483838" r:id="rId50"/>
    <p:sldLayoutId id="2147483865" r:id="rId51"/>
  </p:sldLayoutIdLst>
  <p:hf hdr="0" ft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34290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 id="2147483893" r:id="rId26"/>
    <p:sldLayoutId id="2147483894" r:id="rId27"/>
    <p:sldLayoutId id="2147483895" r:id="rId28"/>
    <p:sldLayoutId id="2147483896" r:id="rId29"/>
    <p:sldLayoutId id="2147483897" r:id="rId30"/>
    <p:sldLayoutId id="2147483898" r:id="rId31"/>
    <p:sldLayoutId id="2147483899" r:id="rId32"/>
    <p:sldLayoutId id="2147483900" r:id="rId33"/>
    <p:sldLayoutId id="2147483901" r:id="rId34"/>
    <p:sldLayoutId id="2147483902" r:id="rId35"/>
    <p:sldLayoutId id="2147483903" r:id="rId36"/>
    <p:sldLayoutId id="2147483904" r:id="rId37"/>
    <p:sldLayoutId id="2147483905" r:id="rId38"/>
    <p:sldLayoutId id="2147483906" r:id="rId39"/>
    <p:sldLayoutId id="2147483907" r:id="rId40"/>
    <p:sldLayoutId id="2147483908" r:id="rId41"/>
    <p:sldLayoutId id="2147483909" r:id="rId42"/>
    <p:sldLayoutId id="2147483910" r:id="rId43"/>
    <p:sldLayoutId id="2147483911" r:id="rId44"/>
    <p:sldLayoutId id="2147483912" r:id="rId45"/>
    <p:sldLayoutId id="2147483913" r:id="rId46"/>
    <p:sldLayoutId id="2147483914" r:id="rId47"/>
    <p:sldLayoutId id="2147483915" r:id="rId48"/>
    <p:sldLayoutId id="2147483916"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ft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3"/>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8"/>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pPr defTabSz="1632725"/>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6" name="スライド番号プレースホルダー 5"/>
          <p:cNvSpPr>
            <a:spLocks noGrp="1"/>
          </p:cNvSpPr>
          <p:nvPr>
            <p:ph type="sldNum" sz="quarter" idx="4"/>
          </p:nvPr>
        </p:nvSpPr>
        <p:spPr>
          <a:xfrm>
            <a:off x="17371931" y="9591368"/>
            <a:ext cx="907291" cy="547688"/>
          </a:xfrm>
          <a:prstGeom prst="rect">
            <a:avLst/>
          </a:prstGeom>
        </p:spPr>
        <p:txBody>
          <a:bodyPr vert="horz" lIns="163275" tIns="81638" rIns="163275" bIns="81638" rtlCol="0" anchor="ctr"/>
          <a:lstStyle>
            <a:lvl1pPr algn="l">
              <a:defRPr sz="3199">
                <a:solidFill>
                  <a:schemeClr val="bg2">
                    <a:lumMod val="75000"/>
                  </a:schemeClr>
                </a:solidFill>
                <a:latin typeface="+mj-lt"/>
              </a:defRPr>
            </a:lvl1pPr>
          </a:lstStyle>
          <a:p>
            <a:pPr defTabSz="1632725"/>
            <a:fld id="{387164BF-D67A-46C0-81D2-5BAF67C00C80}" type="slidenum">
              <a:rPr lang="en-US" smtClean="0">
                <a:solidFill>
                  <a:srgbClr val="D8D8D8">
                    <a:lumMod val="75000"/>
                  </a:srgbClr>
                </a:solidFill>
              </a:rPr>
              <a:pPr defTabSz="1632725"/>
              <a:t>‹#›</a:t>
            </a:fld>
            <a:endParaRPr lang="en-US" dirty="0">
              <a:solidFill>
                <a:srgbClr val="D8D8D8">
                  <a:lumMod val="75000"/>
                </a:srgbClr>
              </a:solidFill>
            </a:endParaRPr>
          </a:p>
        </p:txBody>
      </p:sp>
      <p:cxnSp>
        <p:nvCxnSpPr>
          <p:cNvPr id="13" name="直線コネクタ 12"/>
          <p:cNvCxnSpPr/>
          <p:nvPr userDrawn="1"/>
        </p:nvCxnSpPr>
        <p:spPr>
          <a:xfrm flipV="1">
            <a:off x="17289111" y="9508987"/>
            <a:ext cx="0" cy="778016"/>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直角三角形 8"/>
          <p:cNvSpPr/>
          <p:nvPr userDrawn="1"/>
        </p:nvSpPr>
        <p:spPr>
          <a:xfrm rot="10800000">
            <a:off x="14212397" y="-1371"/>
            <a:ext cx="4095455" cy="1949516"/>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150541356"/>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 id="2147483941" r:id="rId24"/>
    <p:sldLayoutId id="2147483942" r:id="rId25"/>
    <p:sldLayoutId id="2147483943" r:id="rId26"/>
    <p:sldLayoutId id="2147483944" r:id="rId27"/>
    <p:sldLayoutId id="2147483945" r:id="rId28"/>
    <p:sldLayoutId id="2147483946" r:id="rId29"/>
    <p:sldLayoutId id="2147483947" r:id="rId30"/>
    <p:sldLayoutId id="2147483948" r:id="rId31"/>
    <p:sldLayoutId id="2147483949" r:id="rId32"/>
    <p:sldLayoutId id="2147483950" r:id="rId33"/>
    <p:sldLayoutId id="2147483951" r:id="rId34"/>
    <p:sldLayoutId id="2147483952" r:id="rId35"/>
    <p:sldLayoutId id="2147483953" r:id="rId36"/>
    <p:sldLayoutId id="2147483954" r:id="rId37"/>
    <p:sldLayoutId id="2147483955" r:id="rId38"/>
    <p:sldLayoutId id="2147483956" r:id="rId39"/>
    <p:sldLayoutId id="2147483957" r:id="rId40"/>
    <p:sldLayoutId id="2147483958" r:id="rId41"/>
    <p:sldLayoutId id="2147483959" r:id="rId42"/>
    <p:sldLayoutId id="2147483960" r:id="rId43"/>
    <p:sldLayoutId id="2147483961" r:id="rId44"/>
    <p:sldLayoutId id="2147483962" r:id="rId45"/>
    <p:sldLayoutId id="2147483963" r:id="rId46"/>
    <p:sldLayoutId id="2147483964" r:id="rId47"/>
    <p:sldLayoutId id="2147483965" r:id="rId48"/>
    <p:sldLayoutId id="2147483966" r:id="rId49"/>
    <p:sldLayoutId id="2147483967" r:id="rId50"/>
    <p:sldLayoutId id="2147483968" r:id="rId51"/>
    <p:sldLayoutId id="2147484020" r:id="rId52"/>
  </p:sldLayoutIdLst>
  <p:hf hdr="0" ftr="0" dt="0"/>
  <p:txStyles>
    <p:titleStyle>
      <a:lvl1pPr algn="l" defTabSz="1632725"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25" rtl="0" eaLnBrk="1" latinLnBrk="0" hangingPunct="1">
        <a:spcBef>
          <a:spcPct val="20000"/>
        </a:spcBef>
        <a:buFont typeface="Arial" panose="020B0604020202020204" pitchFamily="34" charset="0"/>
        <a:buNone/>
        <a:defRPr sz="1999" kern="1200" baseline="0">
          <a:solidFill>
            <a:schemeClr val="tx1"/>
          </a:solidFill>
          <a:latin typeface="+mn-lt"/>
          <a:ea typeface="+mn-ea"/>
          <a:cs typeface="+mn-cs"/>
        </a:defRPr>
      </a:lvl1pPr>
      <a:lvl2pPr marL="1326590" indent="-510227"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06"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269"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32"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89996"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358"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719"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083"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25" rtl="0" eaLnBrk="1" latinLnBrk="0" hangingPunct="1">
        <a:defRPr sz="3199" kern="1200">
          <a:solidFill>
            <a:schemeClr val="tx1"/>
          </a:solidFill>
          <a:latin typeface="+mn-lt"/>
          <a:ea typeface="+mn-ea"/>
          <a:cs typeface="+mn-cs"/>
        </a:defRPr>
      </a:lvl1pPr>
      <a:lvl2pPr marL="816363" algn="l" defTabSz="1632725" rtl="0" eaLnBrk="1" latinLnBrk="0" hangingPunct="1">
        <a:defRPr sz="3199" kern="1200">
          <a:solidFill>
            <a:schemeClr val="tx1"/>
          </a:solidFill>
          <a:latin typeface="+mn-lt"/>
          <a:ea typeface="+mn-ea"/>
          <a:cs typeface="+mn-cs"/>
        </a:defRPr>
      </a:lvl2pPr>
      <a:lvl3pPr marL="1632725" algn="l" defTabSz="1632725" rtl="0" eaLnBrk="1" latinLnBrk="0" hangingPunct="1">
        <a:defRPr sz="3199" kern="1200">
          <a:solidFill>
            <a:schemeClr val="tx1"/>
          </a:solidFill>
          <a:latin typeface="+mn-lt"/>
          <a:ea typeface="+mn-ea"/>
          <a:cs typeface="+mn-cs"/>
        </a:defRPr>
      </a:lvl3pPr>
      <a:lvl4pPr marL="2449088" algn="l" defTabSz="1632725" rtl="0" eaLnBrk="1" latinLnBrk="0" hangingPunct="1">
        <a:defRPr sz="3199" kern="1200">
          <a:solidFill>
            <a:schemeClr val="tx1"/>
          </a:solidFill>
          <a:latin typeface="+mn-lt"/>
          <a:ea typeface="+mn-ea"/>
          <a:cs typeface="+mn-cs"/>
        </a:defRPr>
      </a:lvl4pPr>
      <a:lvl5pPr marL="3265450" algn="l" defTabSz="1632725" rtl="0" eaLnBrk="1" latinLnBrk="0" hangingPunct="1">
        <a:defRPr sz="3199" kern="1200">
          <a:solidFill>
            <a:schemeClr val="tx1"/>
          </a:solidFill>
          <a:latin typeface="+mn-lt"/>
          <a:ea typeface="+mn-ea"/>
          <a:cs typeface="+mn-cs"/>
        </a:defRPr>
      </a:lvl5pPr>
      <a:lvl6pPr marL="4081814" algn="l" defTabSz="1632725" rtl="0" eaLnBrk="1" latinLnBrk="0" hangingPunct="1">
        <a:defRPr sz="3199" kern="1200">
          <a:solidFill>
            <a:schemeClr val="tx1"/>
          </a:solidFill>
          <a:latin typeface="+mn-lt"/>
          <a:ea typeface="+mn-ea"/>
          <a:cs typeface="+mn-cs"/>
        </a:defRPr>
      </a:lvl6pPr>
      <a:lvl7pPr marL="4898177" algn="l" defTabSz="1632725" rtl="0" eaLnBrk="1" latinLnBrk="0" hangingPunct="1">
        <a:defRPr sz="3199" kern="1200">
          <a:solidFill>
            <a:schemeClr val="tx1"/>
          </a:solidFill>
          <a:latin typeface="+mn-lt"/>
          <a:ea typeface="+mn-ea"/>
          <a:cs typeface="+mn-cs"/>
        </a:defRPr>
      </a:lvl7pPr>
      <a:lvl8pPr marL="5714538" algn="l" defTabSz="1632725" rtl="0" eaLnBrk="1" latinLnBrk="0" hangingPunct="1">
        <a:defRPr sz="3199" kern="1200">
          <a:solidFill>
            <a:schemeClr val="tx1"/>
          </a:solidFill>
          <a:latin typeface="+mn-lt"/>
          <a:ea typeface="+mn-ea"/>
          <a:cs typeface="+mn-cs"/>
        </a:defRPr>
      </a:lvl8pPr>
      <a:lvl9pPr marL="6530902" algn="l" defTabSz="1632725" rtl="0" eaLnBrk="1" latinLnBrk="0" hangingPunct="1">
        <a:defRPr sz="31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直角三角形 9"/>
          <p:cNvSpPr/>
          <p:nvPr userDrawn="1"/>
        </p:nvSpPr>
        <p:spPr>
          <a:xfrm rot="10800000">
            <a:off x="14212397" y="-1371"/>
            <a:ext cx="4095455" cy="1949516"/>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 name="タイトル プレースホルダー 1"/>
          <p:cNvSpPr>
            <a:spLocks noGrp="1"/>
          </p:cNvSpPr>
          <p:nvPr>
            <p:ph type="title"/>
          </p:nvPr>
        </p:nvSpPr>
        <p:spPr>
          <a:xfrm>
            <a:off x="592256" y="192952"/>
            <a:ext cx="16741861"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3"/>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8"/>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pPr defTabSz="1632725"/>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6" name="スライド番号プレースホルダー 5"/>
          <p:cNvSpPr>
            <a:spLocks noGrp="1"/>
          </p:cNvSpPr>
          <p:nvPr>
            <p:ph type="sldNum" sz="quarter" idx="4"/>
          </p:nvPr>
        </p:nvSpPr>
        <p:spPr>
          <a:xfrm>
            <a:off x="17371931" y="9591368"/>
            <a:ext cx="907291" cy="547688"/>
          </a:xfrm>
          <a:prstGeom prst="rect">
            <a:avLst/>
          </a:prstGeom>
        </p:spPr>
        <p:txBody>
          <a:bodyPr vert="horz" lIns="163275" tIns="81638" rIns="163275" bIns="81638" rtlCol="0" anchor="ctr"/>
          <a:lstStyle>
            <a:lvl1pPr algn="l">
              <a:defRPr sz="3199">
                <a:solidFill>
                  <a:schemeClr val="bg2">
                    <a:lumMod val="75000"/>
                  </a:schemeClr>
                </a:solidFill>
                <a:latin typeface="+mj-lt"/>
              </a:defRPr>
            </a:lvl1pPr>
          </a:lstStyle>
          <a:p>
            <a:pPr defTabSz="1632725"/>
            <a:fld id="{387164BF-D67A-46C0-81D2-5BAF67C00C80}" type="slidenum">
              <a:rPr lang="en-US" smtClean="0">
                <a:solidFill>
                  <a:srgbClr val="D8D8D8">
                    <a:lumMod val="75000"/>
                  </a:srgbClr>
                </a:solidFill>
              </a:rPr>
              <a:pPr defTabSz="1632725"/>
              <a:t>‹#›</a:t>
            </a:fld>
            <a:endParaRPr lang="en-US" dirty="0">
              <a:solidFill>
                <a:srgbClr val="D8D8D8">
                  <a:lumMod val="75000"/>
                </a:srgbClr>
              </a:solidFill>
            </a:endParaRPr>
          </a:p>
        </p:txBody>
      </p:sp>
      <p:cxnSp>
        <p:nvCxnSpPr>
          <p:cNvPr id="7" name="直線コネクタ 6"/>
          <p:cNvCxnSpPr/>
          <p:nvPr userDrawn="1"/>
        </p:nvCxnSpPr>
        <p:spPr>
          <a:xfrm>
            <a:off x="603508" y="1273070"/>
            <a:ext cx="170793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7"/>
            <a:ext cx="0" cy="778016"/>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933948"/>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 id="2147483987" r:id="rId18"/>
    <p:sldLayoutId id="2147483988" r:id="rId19"/>
    <p:sldLayoutId id="2147483989" r:id="rId20"/>
    <p:sldLayoutId id="2147483990" r:id="rId21"/>
    <p:sldLayoutId id="2147483991" r:id="rId22"/>
    <p:sldLayoutId id="2147483992" r:id="rId23"/>
    <p:sldLayoutId id="2147483993" r:id="rId24"/>
    <p:sldLayoutId id="2147483994" r:id="rId25"/>
    <p:sldLayoutId id="2147483995" r:id="rId26"/>
    <p:sldLayoutId id="2147483996" r:id="rId27"/>
    <p:sldLayoutId id="2147483997" r:id="rId28"/>
    <p:sldLayoutId id="2147483998" r:id="rId29"/>
    <p:sldLayoutId id="2147483999" r:id="rId30"/>
    <p:sldLayoutId id="2147484000" r:id="rId31"/>
    <p:sldLayoutId id="2147484001" r:id="rId32"/>
    <p:sldLayoutId id="2147484002" r:id="rId33"/>
    <p:sldLayoutId id="2147484003" r:id="rId34"/>
    <p:sldLayoutId id="2147484004" r:id="rId35"/>
    <p:sldLayoutId id="2147484005" r:id="rId36"/>
    <p:sldLayoutId id="2147484006" r:id="rId37"/>
    <p:sldLayoutId id="2147484007" r:id="rId38"/>
    <p:sldLayoutId id="2147484008" r:id="rId39"/>
    <p:sldLayoutId id="2147484009" r:id="rId40"/>
    <p:sldLayoutId id="2147484010" r:id="rId41"/>
    <p:sldLayoutId id="2147484011" r:id="rId42"/>
    <p:sldLayoutId id="2147484012" r:id="rId43"/>
    <p:sldLayoutId id="2147484013" r:id="rId44"/>
    <p:sldLayoutId id="2147484014" r:id="rId45"/>
    <p:sldLayoutId id="2147484015" r:id="rId46"/>
    <p:sldLayoutId id="2147484016" r:id="rId47"/>
    <p:sldLayoutId id="2147484017" r:id="rId48"/>
    <p:sldLayoutId id="2147484018" r:id="rId49"/>
    <p:sldLayoutId id="2147484019" r:id="rId50"/>
  </p:sldLayoutIdLst>
  <p:hf hdr="0" ftr="0" dt="0"/>
  <p:txStyles>
    <p:titleStyle>
      <a:lvl1pPr algn="l" defTabSz="1632725"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25" rtl="0" eaLnBrk="1" latinLnBrk="0" hangingPunct="1">
        <a:spcBef>
          <a:spcPct val="20000"/>
        </a:spcBef>
        <a:buFont typeface="Arial" panose="020B0604020202020204" pitchFamily="34" charset="0"/>
        <a:buNone/>
        <a:defRPr sz="1999" kern="1200" baseline="0">
          <a:solidFill>
            <a:schemeClr val="tx1"/>
          </a:solidFill>
          <a:latin typeface="+mn-lt"/>
          <a:ea typeface="+mn-ea"/>
          <a:cs typeface="+mn-cs"/>
        </a:defRPr>
      </a:lvl1pPr>
      <a:lvl2pPr marL="1326590" indent="-510227"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06"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269"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32"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89996"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358"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719"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083"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25" rtl="0" eaLnBrk="1" latinLnBrk="0" hangingPunct="1">
        <a:defRPr sz="3199" kern="1200">
          <a:solidFill>
            <a:schemeClr val="tx1"/>
          </a:solidFill>
          <a:latin typeface="+mn-lt"/>
          <a:ea typeface="+mn-ea"/>
          <a:cs typeface="+mn-cs"/>
        </a:defRPr>
      </a:lvl1pPr>
      <a:lvl2pPr marL="816363" algn="l" defTabSz="1632725" rtl="0" eaLnBrk="1" latinLnBrk="0" hangingPunct="1">
        <a:defRPr sz="3199" kern="1200">
          <a:solidFill>
            <a:schemeClr val="tx1"/>
          </a:solidFill>
          <a:latin typeface="+mn-lt"/>
          <a:ea typeface="+mn-ea"/>
          <a:cs typeface="+mn-cs"/>
        </a:defRPr>
      </a:lvl2pPr>
      <a:lvl3pPr marL="1632725" algn="l" defTabSz="1632725" rtl="0" eaLnBrk="1" latinLnBrk="0" hangingPunct="1">
        <a:defRPr sz="3199" kern="1200">
          <a:solidFill>
            <a:schemeClr val="tx1"/>
          </a:solidFill>
          <a:latin typeface="+mn-lt"/>
          <a:ea typeface="+mn-ea"/>
          <a:cs typeface="+mn-cs"/>
        </a:defRPr>
      </a:lvl3pPr>
      <a:lvl4pPr marL="2449088" algn="l" defTabSz="1632725" rtl="0" eaLnBrk="1" latinLnBrk="0" hangingPunct="1">
        <a:defRPr sz="3199" kern="1200">
          <a:solidFill>
            <a:schemeClr val="tx1"/>
          </a:solidFill>
          <a:latin typeface="+mn-lt"/>
          <a:ea typeface="+mn-ea"/>
          <a:cs typeface="+mn-cs"/>
        </a:defRPr>
      </a:lvl4pPr>
      <a:lvl5pPr marL="3265450" algn="l" defTabSz="1632725" rtl="0" eaLnBrk="1" latinLnBrk="0" hangingPunct="1">
        <a:defRPr sz="3199" kern="1200">
          <a:solidFill>
            <a:schemeClr val="tx1"/>
          </a:solidFill>
          <a:latin typeface="+mn-lt"/>
          <a:ea typeface="+mn-ea"/>
          <a:cs typeface="+mn-cs"/>
        </a:defRPr>
      </a:lvl5pPr>
      <a:lvl6pPr marL="4081814" algn="l" defTabSz="1632725" rtl="0" eaLnBrk="1" latinLnBrk="0" hangingPunct="1">
        <a:defRPr sz="3199" kern="1200">
          <a:solidFill>
            <a:schemeClr val="tx1"/>
          </a:solidFill>
          <a:latin typeface="+mn-lt"/>
          <a:ea typeface="+mn-ea"/>
          <a:cs typeface="+mn-cs"/>
        </a:defRPr>
      </a:lvl6pPr>
      <a:lvl7pPr marL="4898177" algn="l" defTabSz="1632725" rtl="0" eaLnBrk="1" latinLnBrk="0" hangingPunct="1">
        <a:defRPr sz="3199" kern="1200">
          <a:solidFill>
            <a:schemeClr val="tx1"/>
          </a:solidFill>
          <a:latin typeface="+mn-lt"/>
          <a:ea typeface="+mn-ea"/>
          <a:cs typeface="+mn-cs"/>
        </a:defRPr>
      </a:lvl7pPr>
      <a:lvl8pPr marL="5714538" algn="l" defTabSz="1632725" rtl="0" eaLnBrk="1" latinLnBrk="0" hangingPunct="1">
        <a:defRPr sz="3199" kern="1200">
          <a:solidFill>
            <a:schemeClr val="tx1"/>
          </a:solidFill>
          <a:latin typeface="+mn-lt"/>
          <a:ea typeface="+mn-ea"/>
          <a:cs typeface="+mn-cs"/>
        </a:defRPr>
      </a:lvl8pPr>
      <a:lvl9pPr marL="6530902" algn="l" defTabSz="1632725" rtl="0" eaLnBrk="1" latinLnBrk="0" hangingPunct="1">
        <a:defRPr sz="31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9.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rebeca0521/CTBC-Project" TargetMode="External"/><Relationship Id="rId2" Type="http://schemas.openxmlformats.org/officeDocument/2006/relationships/hyperlink" Target="https://t.me/Fintech_graph_bot" TargetMode="External"/><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2" y="2709332"/>
            <a:ext cx="18286413" cy="46355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正方形/長方形 2"/>
          <p:cNvSpPr/>
          <p:nvPr/>
        </p:nvSpPr>
        <p:spPr>
          <a:xfrm>
            <a:off x="0" y="7344847"/>
            <a:ext cx="18286413" cy="2925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0">
            <a:extLst>
              <a:ext uri="{FF2B5EF4-FFF2-40B4-BE49-F238E27FC236}">
                <a16:creationId xmlns:a16="http://schemas.microsoft.com/office/drawing/2014/main" id="{1E80744F-8184-4669-921D-5F8AC8B42587}"/>
              </a:ext>
            </a:extLst>
          </p:cNvPr>
          <p:cNvSpPr txBox="1">
            <a:spLocks/>
          </p:cNvSpPr>
          <p:nvPr/>
        </p:nvSpPr>
        <p:spPr>
          <a:xfrm>
            <a:off x="592256" y="779876"/>
            <a:ext cx="16741861" cy="1664619"/>
          </a:xfrm>
          <a:prstGeom prst="rect">
            <a:avLst/>
          </a:prstGeom>
        </p:spPr>
        <p:txBody>
          <a:bodyPr/>
          <a:lstStyle>
            <a:lvl1pPr algn="l" defTabSz="1632725" rtl="0" eaLnBrk="1" latinLnBrk="0" hangingPunct="1">
              <a:spcBef>
                <a:spcPct val="0"/>
              </a:spcBef>
              <a:buNone/>
              <a:defRPr sz="6000" kern="1200" spc="300" baseline="0">
                <a:solidFill>
                  <a:schemeClr val="accent1"/>
                </a:solidFill>
                <a:latin typeface="+mj-lt"/>
                <a:ea typeface="+mj-ea"/>
                <a:cs typeface="+mj-cs"/>
              </a:defRPr>
            </a:lvl1pPr>
          </a:lstStyle>
          <a:p>
            <a:r>
              <a:rPr kumimoji="1" lang="en-US" altLang="ja-JP" sz="7200" b="1">
                <a:latin typeface="微軟正黑體" panose="020B0604030504040204" pitchFamily="34" charset="-120"/>
                <a:ea typeface="微軟正黑體" panose="020B0604030504040204" pitchFamily="34" charset="-120"/>
              </a:rPr>
              <a:t>Knowledge graph building &amp;</a:t>
            </a:r>
            <a:br>
              <a:rPr kumimoji="1" lang="en-US" altLang="ja-JP" sz="7200" b="1">
                <a:latin typeface="微軟正黑體" panose="020B0604030504040204" pitchFamily="34" charset="-120"/>
                <a:ea typeface="微軟正黑體" panose="020B0604030504040204" pitchFamily="34" charset="-120"/>
              </a:rPr>
            </a:br>
            <a:r>
              <a:rPr kumimoji="1" lang="en-US" altLang="ja-JP" sz="7200" b="1">
                <a:latin typeface="微軟正黑體" panose="020B0604030504040204" pitchFamily="34" charset="-120"/>
                <a:ea typeface="微軟正黑體" panose="020B0604030504040204" pitchFamily="34" charset="-120"/>
              </a:rPr>
              <a:t>Information extraction</a:t>
            </a:r>
            <a:endParaRPr kumimoji="1" lang="ja-JP" altLang="en-US" sz="7200" b="1" dirty="0">
              <a:latin typeface="微軟正黑體" panose="020B0604030504040204" pitchFamily="34" charset="-120"/>
              <a:ea typeface="微軟正黑體" panose="020B0604030504040204" pitchFamily="34" charset="-120"/>
            </a:endParaRPr>
          </a:p>
        </p:txBody>
      </p:sp>
      <p:sp>
        <p:nvSpPr>
          <p:cNvPr id="13" name="テキスト プレースホルダー 11">
            <a:extLst>
              <a:ext uri="{FF2B5EF4-FFF2-40B4-BE49-F238E27FC236}">
                <a16:creationId xmlns:a16="http://schemas.microsoft.com/office/drawing/2014/main" id="{55A9E428-CD07-48E9-BF87-51600FF3CA82}"/>
              </a:ext>
            </a:extLst>
          </p:cNvPr>
          <p:cNvSpPr txBox="1">
            <a:spLocks/>
          </p:cNvSpPr>
          <p:nvPr/>
        </p:nvSpPr>
        <p:spPr>
          <a:xfrm>
            <a:off x="592256" y="3298454"/>
            <a:ext cx="16057783" cy="900022"/>
          </a:xfrm>
          <a:prstGeom prst="rect">
            <a:avLst/>
          </a:prstGeom>
        </p:spPr>
        <p:txBody>
          <a:bodyPr/>
          <a:lstStyle>
            <a:lvl1pPr marL="0" indent="0" algn="l" defTabSz="1632725" rtl="0" eaLnBrk="1" latinLnBrk="0" hangingPunct="1">
              <a:spcBef>
                <a:spcPct val="20000"/>
              </a:spcBef>
              <a:buFont typeface="Arial" panose="020B0604020202020204" pitchFamily="34" charset="0"/>
              <a:buNone/>
              <a:defRPr sz="1999" kern="1200" baseline="0">
                <a:solidFill>
                  <a:schemeClr val="tx1"/>
                </a:solidFill>
                <a:latin typeface="+mn-lt"/>
                <a:ea typeface="+mn-ea"/>
                <a:cs typeface="+mn-cs"/>
              </a:defRPr>
            </a:lvl1pPr>
            <a:lvl2pPr marL="1326590" indent="-510227"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06"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269"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32"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89996"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358"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719"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083"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zh-TW" altLang="en-US" sz="4800" b="1" dirty="0">
                <a:latin typeface="微軟正黑體" panose="020B0604030504040204" pitchFamily="34" charset="-120"/>
                <a:ea typeface="微軟正黑體" panose="020B0604030504040204" pitchFamily="34" charset="-120"/>
              </a:rPr>
              <a:t>個股新聞報導之間的相似度</a:t>
            </a:r>
            <a:endParaRPr kumimoji="1" lang="ja-JP" altLang="en-US" sz="4800" b="1" dirty="0">
              <a:latin typeface="微軟正黑體" panose="020B0604030504040204" pitchFamily="34" charset="-120"/>
              <a:ea typeface="微軟正黑體" panose="020B0604030504040204" pitchFamily="34" charset="-120"/>
            </a:endParaRPr>
          </a:p>
        </p:txBody>
      </p:sp>
      <p:sp>
        <p:nvSpPr>
          <p:cNvPr id="15" name="矩形 14">
            <a:extLst>
              <a:ext uri="{FF2B5EF4-FFF2-40B4-BE49-F238E27FC236}">
                <a16:creationId xmlns:a16="http://schemas.microsoft.com/office/drawing/2014/main" id="{51568F3A-909A-4CCF-B145-83016D8CE553}"/>
              </a:ext>
            </a:extLst>
          </p:cNvPr>
          <p:cNvSpPr/>
          <p:nvPr/>
        </p:nvSpPr>
        <p:spPr>
          <a:xfrm>
            <a:off x="12983126" y="5434489"/>
            <a:ext cx="3506730" cy="1754326"/>
          </a:xfrm>
          <a:prstGeom prst="rect">
            <a:avLst/>
          </a:prstGeom>
        </p:spPr>
        <p:txBody>
          <a:bodyPr wrap="square">
            <a:spAutoFit/>
          </a:bodyPr>
          <a:lstStyle/>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台大會計碩二  劉智玄</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台大經濟碩一  高翊傑</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台大財金四      楊凱鈞</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東吳巨資三      周柏佳</a:t>
            </a:r>
          </a:p>
        </p:txBody>
      </p:sp>
      <p:sp>
        <p:nvSpPr>
          <p:cNvPr id="17" name="文字方塊 16">
            <a:extLst>
              <a:ext uri="{FF2B5EF4-FFF2-40B4-BE49-F238E27FC236}">
                <a16:creationId xmlns:a16="http://schemas.microsoft.com/office/drawing/2014/main" id="{33336A22-6D68-4DED-A2F2-B0B2761173B0}"/>
              </a:ext>
            </a:extLst>
          </p:cNvPr>
          <p:cNvSpPr txBox="1"/>
          <p:nvPr/>
        </p:nvSpPr>
        <p:spPr>
          <a:xfrm>
            <a:off x="12580882" y="7806532"/>
            <a:ext cx="4488729" cy="1338828"/>
          </a:xfrm>
          <a:prstGeom prst="rect">
            <a:avLst/>
          </a:prstGeom>
          <a:noFill/>
        </p:spPr>
        <p:txBody>
          <a:bodyPr wrap="none" rtlCol="0">
            <a:spAutoFit/>
          </a:bodyPr>
          <a:lstStyle/>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指導業師：中信銀行</a:t>
            </a:r>
            <a:r>
              <a:rPr lang="en-US" altLang="zh-TW" sz="2700" b="1" dirty="0">
                <a:solidFill>
                  <a:schemeClr val="bg1"/>
                </a:solidFill>
                <a:latin typeface="微軟正黑體" panose="020B0604030504040204" pitchFamily="34" charset="-120"/>
                <a:ea typeface="微軟正黑體" panose="020B0604030504040204" pitchFamily="34" charset="-120"/>
              </a:rPr>
              <a:t>-</a:t>
            </a:r>
            <a:r>
              <a:rPr lang="zh-TW" altLang="en-US" sz="2700" b="1" dirty="0">
                <a:solidFill>
                  <a:schemeClr val="bg1"/>
                </a:solidFill>
                <a:latin typeface="微軟正黑體" panose="020B0604030504040204" pitchFamily="34" charset="-120"/>
                <a:ea typeface="微軟正黑體" panose="020B0604030504040204" pitchFamily="34" charset="-120"/>
              </a:rPr>
              <a:t>林志豪</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指導老師：張志星老師</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                    蔡芸琤老師</a:t>
            </a:r>
            <a:endParaRPr lang="en-US" altLang="zh-TW" sz="2700" b="1" dirty="0">
              <a:solidFill>
                <a:schemeClr val="bg1"/>
              </a:solidFill>
              <a:latin typeface="微軟正黑體" panose="020B0604030504040204" pitchFamily="34" charset="-120"/>
              <a:ea typeface="微軟正黑體" panose="020B0604030504040204" pitchFamily="34" charset="-120"/>
            </a:endParaRPr>
          </a:p>
        </p:txBody>
      </p:sp>
      <p:cxnSp>
        <p:nvCxnSpPr>
          <p:cNvPr id="6" name="直線接點 5">
            <a:extLst>
              <a:ext uri="{FF2B5EF4-FFF2-40B4-BE49-F238E27FC236}">
                <a16:creationId xmlns:a16="http://schemas.microsoft.com/office/drawing/2014/main" id="{3ED1B29B-E9A6-4FA5-812A-F59D2CDA7321}"/>
              </a:ext>
            </a:extLst>
          </p:cNvPr>
          <p:cNvCxnSpPr/>
          <p:nvPr/>
        </p:nvCxnSpPr>
        <p:spPr>
          <a:xfrm>
            <a:off x="12489358" y="7467775"/>
            <a:ext cx="44914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04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en-US" altLang="ja-JP" b="1" dirty="0">
                <a:latin typeface="微軟正黑體" panose="020B0604030504040204" pitchFamily="34" charset="-120"/>
                <a:ea typeface="微軟正黑體" panose="020B0604030504040204" pitchFamily="34" charset="-120"/>
              </a:rPr>
              <a:t>Telegram </a:t>
            </a:r>
            <a:r>
              <a:rPr kumimoji="1" lang="en-US" altLang="ja-JP" b="1" dirty="0" err="1">
                <a:latin typeface="微軟正黑體" panose="020B0604030504040204" pitchFamily="34" charset="-120"/>
                <a:ea typeface="微軟正黑體" panose="020B0604030504040204" pitchFamily="34" charset="-120"/>
              </a:rPr>
              <a:t>ChatBot</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8</a:t>
            </a:r>
          </a:p>
        </p:txBody>
      </p:sp>
      <p:pic>
        <p:nvPicPr>
          <p:cNvPr id="6" name="圖片 5" descr="一張含有 螢幕擷取畫面, 鳥 的圖片&#10;&#10;自動產生的描述">
            <a:extLst>
              <a:ext uri="{FF2B5EF4-FFF2-40B4-BE49-F238E27FC236}">
                <a16:creationId xmlns:a16="http://schemas.microsoft.com/office/drawing/2014/main" id="{DFF49BFB-CFF0-4BCC-BFE9-9C332558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32" y="1512674"/>
            <a:ext cx="7426800" cy="1996136"/>
          </a:xfrm>
          <a:prstGeom prst="rect">
            <a:avLst/>
          </a:prstGeom>
        </p:spPr>
      </p:pic>
      <p:sp>
        <p:nvSpPr>
          <p:cNvPr id="9" name="語音泡泡: 圓角矩形 8">
            <a:extLst>
              <a:ext uri="{FF2B5EF4-FFF2-40B4-BE49-F238E27FC236}">
                <a16:creationId xmlns:a16="http://schemas.microsoft.com/office/drawing/2014/main" id="{DF08E482-E342-4867-B051-A769C2EE32A0}"/>
              </a:ext>
            </a:extLst>
          </p:cNvPr>
          <p:cNvSpPr/>
          <p:nvPr/>
        </p:nvSpPr>
        <p:spPr>
          <a:xfrm rot="5400000">
            <a:off x="12251307" y="-439874"/>
            <a:ext cx="2199731" cy="6885765"/>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607ED7AC-EC1F-4FEB-8768-78F76FE7D49F}"/>
              </a:ext>
            </a:extLst>
          </p:cNvPr>
          <p:cNvSpPr txBox="1"/>
          <p:nvPr/>
        </p:nvSpPr>
        <p:spPr>
          <a:xfrm>
            <a:off x="10448352" y="2533210"/>
            <a:ext cx="6885764" cy="1077218"/>
          </a:xfrm>
          <a:prstGeom prst="rect">
            <a:avLst/>
          </a:prstGeom>
          <a:noFill/>
        </p:spPr>
        <p:txBody>
          <a:bodyPr wrap="square" rtlCol="0">
            <a:spAutoFit/>
          </a:bodyP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直接點選對話框中個股連結即可</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另外設有防呆機制</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p:txBody>
      </p:sp>
      <p:sp>
        <p:nvSpPr>
          <p:cNvPr id="12" name="語音泡泡: 圓角矩形 11">
            <a:extLst>
              <a:ext uri="{FF2B5EF4-FFF2-40B4-BE49-F238E27FC236}">
                <a16:creationId xmlns:a16="http://schemas.microsoft.com/office/drawing/2014/main" id="{24A46E58-1D9F-452B-8E2D-E9B323B8C918}"/>
              </a:ext>
            </a:extLst>
          </p:cNvPr>
          <p:cNvSpPr/>
          <p:nvPr/>
        </p:nvSpPr>
        <p:spPr>
          <a:xfrm rot="5400000">
            <a:off x="12026283" y="3025507"/>
            <a:ext cx="3909921" cy="8145907"/>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3" name="文字方塊 12">
            <a:extLst>
              <a:ext uri="{FF2B5EF4-FFF2-40B4-BE49-F238E27FC236}">
                <a16:creationId xmlns:a16="http://schemas.microsoft.com/office/drawing/2014/main" id="{D2D64F80-E714-40BE-9388-488E63BAF131}"/>
              </a:ext>
            </a:extLst>
          </p:cNvPr>
          <p:cNvSpPr txBox="1"/>
          <p:nvPr/>
        </p:nvSpPr>
        <p:spPr>
          <a:xfrm>
            <a:off x="10448352" y="5638555"/>
            <a:ext cx="7619161" cy="3539430"/>
          </a:xfrm>
          <a:prstGeom prst="rect">
            <a:avLst/>
          </a:prstGeom>
          <a:noFill/>
        </p:spPr>
        <p:txBody>
          <a:bodyPr wrap="square" rtlCol="0">
            <a:spAutoFit/>
          </a:bodyP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按下個股連結後</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聊天機器人會自動傳送個股之相似度圖譜</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圖譜中會顯示下列資訊：</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相似度前五檔個股</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相關係數</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個股之前日開盤、收盤、最高、最低價</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endParaRPr lang="en-US" altLang="zh-TW" dirty="0">
              <a:solidFill>
                <a:srgbClr val="000000"/>
              </a:solidFill>
              <a:latin typeface="Microsoft JhengHei Light" panose="020B0304030504040204" pitchFamily="34" charset="-120"/>
              <a:ea typeface="Microsoft JhengHei Light" panose="020B0304030504040204" pitchFamily="34" charset="-120"/>
            </a:endParaRPr>
          </a:p>
        </p:txBody>
      </p:sp>
      <p:pic>
        <p:nvPicPr>
          <p:cNvPr id="4" name="圖片 3" descr="一張含有 時鐘 的圖片&#10;&#10;自動產生的描述">
            <a:extLst>
              <a:ext uri="{FF2B5EF4-FFF2-40B4-BE49-F238E27FC236}">
                <a16:creationId xmlns:a16="http://schemas.microsoft.com/office/drawing/2014/main" id="{858B83C7-0B3A-44B8-BDD1-2C8A6DF54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20" y="2806579"/>
            <a:ext cx="7410612" cy="7195529"/>
          </a:xfrm>
          <a:prstGeom prst="rect">
            <a:avLst/>
          </a:prstGeom>
        </p:spPr>
      </p:pic>
    </p:spTree>
    <p:extLst>
      <p:ext uri="{BB962C8B-B14F-4D97-AF65-F5344CB8AC3E}">
        <p14:creationId xmlns:p14="http://schemas.microsoft.com/office/powerpoint/2010/main" val="41551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相似度前五檔圖譜</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9</a:t>
            </a:r>
          </a:p>
        </p:txBody>
      </p:sp>
      <p:grpSp>
        <p:nvGrpSpPr>
          <p:cNvPr id="22" name="グループ化 7">
            <a:extLst>
              <a:ext uri="{FF2B5EF4-FFF2-40B4-BE49-F238E27FC236}">
                <a16:creationId xmlns:a16="http://schemas.microsoft.com/office/drawing/2014/main" id="{7BE8684F-6C01-4CF9-B781-774C8EA00445}"/>
              </a:ext>
            </a:extLst>
          </p:cNvPr>
          <p:cNvGrpSpPr/>
          <p:nvPr/>
        </p:nvGrpSpPr>
        <p:grpSpPr>
          <a:xfrm>
            <a:off x="11542659" y="2130744"/>
            <a:ext cx="6151498" cy="7828291"/>
            <a:chOff x="3607591" y="3556710"/>
            <a:chExt cx="3420380" cy="2306869"/>
          </a:xfrm>
        </p:grpSpPr>
        <p:sp>
          <p:nvSpPr>
            <p:cNvPr id="23" name="正方形/長方形 5">
              <a:extLst>
                <a:ext uri="{FF2B5EF4-FFF2-40B4-BE49-F238E27FC236}">
                  <a16:creationId xmlns:a16="http://schemas.microsoft.com/office/drawing/2014/main" id="{E8C80C96-1113-49E5-9918-7ED14BC05945}"/>
                </a:ext>
              </a:extLst>
            </p:cNvPr>
            <p:cNvSpPr/>
            <p:nvPr/>
          </p:nvSpPr>
          <p:spPr>
            <a:xfrm>
              <a:off x="3607591" y="3556710"/>
              <a:ext cx="3420380" cy="2306869"/>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10">
              <a:extLst>
                <a:ext uri="{FF2B5EF4-FFF2-40B4-BE49-F238E27FC236}">
                  <a16:creationId xmlns:a16="http://schemas.microsoft.com/office/drawing/2014/main" id="{56C14B99-400C-4E08-AF70-57FEB56DC2A1}"/>
                </a:ext>
              </a:extLst>
            </p:cNvPr>
            <p:cNvSpPr txBox="1"/>
            <p:nvPr/>
          </p:nvSpPr>
          <p:spPr>
            <a:xfrm>
              <a:off x="3742606" y="3634235"/>
              <a:ext cx="3150350" cy="1851989"/>
            </a:xfrm>
            <a:prstGeom prst="rect">
              <a:avLst/>
            </a:prstGeom>
            <a:noFill/>
          </p:spPr>
          <p:txBody>
            <a:bodyPr wrap="square" rtlCol="0" anchor="ctr">
              <a:spAutoFit/>
            </a:bodyPr>
            <a:lstStyle/>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3105</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：穩懋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電子零組件製造業電子材料批發業</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2454</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：聯發科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多媒體</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IC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、電腦週邊</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IC</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、高階消費性</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IC</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、其他特殊應用</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IC</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2303</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：聯電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積體電路各種半導體相關零組件</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8086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：宏捷科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無線通信機械器材製造砷化鎵晶片數位行動電話功率放大器模組</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6462</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：神盾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資訊軟體服務業、資料處理服務業、電子資訊供應服務業</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28" name="テキスト ボックス 12">
              <a:extLst>
                <a:ext uri="{FF2B5EF4-FFF2-40B4-BE49-F238E27FC236}">
                  <a16:creationId xmlns:a16="http://schemas.microsoft.com/office/drawing/2014/main" id="{5720629C-AF16-4016-995B-720ECE48F2D5}"/>
                </a:ext>
              </a:extLst>
            </p:cNvPr>
            <p:cNvSpPr txBox="1"/>
            <p:nvPr/>
          </p:nvSpPr>
          <p:spPr>
            <a:xfrm>
              <a:off x="3716364" y="3556710"/>
              <a:ext cx="102715" cy="155051"/>
            </a:xfrm>
            <a:prstGeom prst="rect">
              <a:avLst/>
            </a:prstGeom>
            <a:noFill/>
          </p:spPr>
          <p:txBody>
            <a:bodyPr wrap="none" rtlCol="0">
              <a:spAutoFit/>
            </a:bodyPr>
            <a:lstStyle/>
            <a:p>
              <a:endParaRPr kumimoji="1" lang="ja-JP" altLang="en-US" sz="2400" spc="300" dirty="0">
                <a:solidFill>
                  <a:schemeClr val="bg1"/>
                </a:solidFill>
                <a:latin typeface="+mj-lt"/>
              </a:endParaRPr>
            </a:p>
          </p:txBody>
        </p:sp>
      </p:grpSp>
      <p:pic>
        <p:nvPicPr>
          <p:cNvPr id="4" name="圖片 3" descr="一張含有 文字, 地圖 的圖片&#10;&#10;自動產生的描述">
            <a:extLst>
              <a:ext uri="{FF2B5EF4-FFF2-40B4-BE49-F238E27FC236}">
                <a16:creationId xmlns:a16="http://schemas.microsoft.com/office/drawing/2014/main" id="{A9EE93FE-8BB1-4A92-ADAC-D9C0BD668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8" y="1318075"/>
            <a:ext cx="10996800" cy="8247600"/>
          </a:xfrm>
          <a:prstGeom prst="rect">
            <a:avLst/>
          </a:prstGeom>
        </p:spPr>
      </p:pic>
    </p:spTree>
    <p:extLst>
      <p:ext uri="{BB962C8B-B14F-4D97-AF65-F5344CB8AC3E}">
        <p14:creationId xmlns:p14="http://schemas.microsoft.com/office/powerpoint/2010/main" val="264263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相似度前五檔分析</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10</a:t>
            </a:r>
          </a:p>
        </p:txBody>
      </p:sp>
      <p:grpSp>
        <p:nvGrpSpPr>
          <p:cNvPr id="22" name="グループ化 7">
            <a:extLst>
              <a:ext uri="{FF2B5EF4-FFF2-40B4-BE49-F238E27FC236}">
                <a16:creationId xmlns:a16="http://schemas.microsoft.com/office/drawing/2014/main" id="{7BE8684F-6C01-4CF9-B781-774C8EA00445}"/>
              </a:ext>
            </a:extLst>
          </p:cNvPr>
          <p:cNvGrpSpPr/>
          <p:nvPr/>
        </p:nvGrpSpPr>
        <p:grpSpPr>
          <a:xfrm>
            <a:off x="11542659" y="2017436"/>
            <a:ext cx="6151498" cy="7548267"/>
            <a:chOff x="3607591" y="3523320"/>
            <a:chExt cx="3420380" cy="2340259"/>
          </a:xfrm>
        </p:grpSpPr>
        <p:sp>
          <p:nvSpPr>
            <p:cNvPr id="23" name="正方形/長方形 5">
              <a:extLst>
                <a:ext uri="{FF2B5EF4-FFF2-40B4-BE49-F238E27FC236}">
                  <a16:creationId xmlns:a16="http://schemas.microsoft.com/office/drawing/2014/main" id="{E8C80C96-1113-49E5-9918-7ED14BC05945}"/>
                </a:ext>
              </a:extLst>
            </p:cNvPr>
            <p:cNvSpPr/>
            <p:nvPr/>
          </p:nvSpPr>
          <p:spPr>
            <a:xfrm>
              <a:off x="3607591" y="3859926"/>
              <a:ext cx="3420380" cy="2003653"/>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11">
              <a:extLst>
                <a:ext uri="{FF2B5EF4-FFF2-40B4-BE49-F238E27FC236}">
                  <a16:creationId xmlns:a16="http://schemas.microsoft.com/office/drawing/2014/main" id="{D736A772-3978-458C-91B8-BC8D3B05E089}"/>
                </a:ext>
              </a:extLst>
            </p:cNvPr>
            <p:cNvSpPr/>
            <p:nvPr/>
          </p:nvSpPr>
          <p:spPr>
            <a:xfrm>
              <a:off x="3607591" y="3523320"/>
              <a:ext cx="3420380" cy="336606"/>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b="1" dirty="0">
                  <a:latin typeface="Microsoft JhengHei Light" panose="020B0304030504040204" pitchFamily="34" charset="-120"/>
                  <a:ea typeface="Microsoft JhengHei Light" panose="020B0304030504040204" pitchFamily="34" charset="-120"/>
                </a:rPr>
                <a:t>主要新聞</a:t>
              </a:r>
              <a:endParaRPr kumimoji="1" lang="ja-JP" altLang="en-US" b="1" dirty="0">
                <a:latin typeface="Microsoft JhengHei Light" panose="020B0304030504040204" pitchFamily="34" charset="-120"/>
                <a:ea typeface="Microsoft JhengHei Light" panose="020B0304030504040204" pitchFamily="34" charset="-120"/>
              </a:endParaRPr>
            </a:p>
          </p:txBody>
        </p:sp>
        <p:sp>
          <p:nvSpPr>
            <p:cNvPr id="27" name="テキスト ボックス 10">
              <a:extLst>
                <a:ext uri="{FF2B5EF4-FFF2-40B4-BE49-F238E27FC236}">
                  <a16:creationId xmlns:a16="http://schemas.microsoft.com/office/drawing/2014/main" id="{56C14B99-400C-4E08-AF70-57FEB56DC2A1}"/>
                </a:ext>
              </a:extLst>
            </p:cNvPr>
            <p:cNvSpPr txBox="1"/>
            <p:nvPr/>
          </p:nvSpPr>
          <p:spPr>
            <a:xfrm>
              <a:off x="3742606" y="3955834"/>
              <a:ext cx="3150350" cy="1501876"/>
            </a:xfrm>
            <a:prstGeom prst="rect">
              <a:avLst/>
            </a:prstGeom>
            <a:noFill/>
          </p:spPr>
          <p:txBody>
            <a:bodyPr wrap="square" rtlCol="0" anchor="ctr">
              <a:spAutoFit/>
            </a:bodyPr>
            <a:lstStyle/>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3105</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：穩懋</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2454</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：聯發科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2303</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：聯電</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8086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：宏捷科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6462</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：神盾</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28" name="テキスト ボックス 12">
              <a:extLst>
                <a:ext uri="{FF2B5EF4-FFF2-40B4-BE49-F238E27FC236}">
                  <a16:creationId xmlns:a16="http://schemas.microsoft.com/office/drawing/2014/main" id="{5720629C-AF16-4016-995B-720ECE48F2D5}"/>
                </a:ext>
              </a:extLst>
            </p:cNvPr>
            <p:cNvSpPr txBox="1"/>
            <p:nvPr/>
          </p:nvSpPr>
          <p:spPr>
            <a:xfrm>
              <a:off x="3716364" y="3556710"/>
              <a:ext cx="102715" cy="155051"/>
            </a:xfrm>
            <a:prstGeom prst="rect">
              <a:avLst/>
            </a:prstGeom>
            <a:noFill/>
          </p:spPr>
          <p:txBody>
            <a:bodyPr wrap="none" rtlCol="0">
              <a:spAutoFit/>
            </a:bodyPr>
            <a:lstStyle/>
            <a:p>
              <a:endParaRPr kumimoji="1" lang="ja-JP" altLang="en-US" sz="2400" spc="300" dirty="0">
                <a:solidFill>
                  <a:schemeClr val="bg1"/>
                </a:solidFill>
                <a:latin typeface="+mj-lt"/>
              </a:endParaRPr>
            </a:p>
          </p:txBody>
        </p:sp>
      </p:grpSp>
      <p:pic>
        <p:nvPicPr>
          <p:cNvPr id="11" name="圖片 10" descr="一張含有 文字, 地圖 的圖片&#10;&#10;自動產生的描述">
            <a:extLst>
              <a:ext uri="{FF2B5EF4-FFF2-40B4-BE49-F238E27FC236}">
                <a16:creationId xmlns:a16="http://schemas.microsoft.com/office/drawing/2014/main" id="{CD81618D-17C8-48E1-AF8E-03B08941A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46" y="1318075"/>
            <a:ext cx="10996800" cy="8247600"/>
          </a:xfrm>
          <a:prstGeom prst="rect">
            <a:avLst/>
          </a:prstGeom>
        </p:spPr>
      </p:pic>
    </p:spTree>
    <p:extLst>
      <p:ext uri="{BB962C8B-B14F-4D97-AF65-F5344CB8AC3E}">
        <p14:creationId xmlns:p14="http://schemas.microsoft.com/office/powerpoint/2010/main" val="9568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11</a:t>
            </a:r>
          </a:p>
        </p:txBody>
      </p:sp>
      <p:pic>
        <p:nvPicPr>
          <p:cNvPr id="26" name="圖片 25" descr="一張含有 文字, 地圖, 桌, 大 的圖片&#10;&#10;自動產生的描述">
            <a:extLst>
              <a:ext uri="{FF2B5EF4-FFF2-40B4-BE49-F238E27FC236}">
                <a16:creationId xmlns:a16="http://schemas.microsoft.com/office/drawing/2014/main" id="{CFE7A898-4B67-48A4-9EC9-89083F026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48" y="1828708"/>
            <a:ext cx="17236915" cy="6629583"/>
          </a:xfrm>
          <a:prstGeom prst="rect">
            <a:avLst/>
          </a:prstGeom>
        </p:spPr>
      </p:pic>
    </p:spTree>
    <p:extLst>
      <p:ext uri="{BB962C8B-B14F-4D97-AF65-F5344CB8AC3E}">
        <p14:creationId xmlns:p14="http://schemas.microsoft.com/office/powerpoint/2010/main" val="89288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12</a:t>
            </a:r>
          </a:p>
        </p:txBody>
      </p:sp>
      <p:graphicFrame>
        <p:nvGraphicFramePr>
          <p:cNvPr id="4" name="表格 4">
            <a:extLst>
              <a:ext uri="{FF2B5EF4-FFF2-40B4-BE49-F238E27FC236}">
                <a16:creationId xmlns:a16="http://schemas.microsoft.com/office/drawing/2014/main" id="{0ACA2C03-21A7-4291-86AA-6D8A5486372F}"/>
              </a:ext>
            </a:extLst>
          </p:cNvPr>
          <p:cNvGraphicFramePr>
            <a:graphicFrameLocks noGrp="1"/>
          </p:cNvGraphicFramePr>
          <p:nvPr>
            <p:extLst>
              <p:ext uri="{D42A27DB-BD31-4B8C-83A1-F6EECF244321}">
                <p14:modId xmlns:p14="http://schemas.microsoft.com/office/powerpoint/2010/main" val="2859283571"/>
              </p:ext>
            </p:extLst>
          </p:nvPr>
        </p:nvGraphicFramePr>
        <p:xfrm>
          <a:off x="640932" y="2675429"/>
          <a:ext cx="17004547" cy="4936141"/>
        </p:xfrm>
        <a:graphic>
          <a:graphicData uri="http://schemas.openxmlformats.org/drawingml/2006/table">
            <a:tbl>
              <a:tblPr firstRow="1" bandRow="1">
                <a:tableStyleId>{5C22544A-7EE6-4342-B048-85BDC9FD1C3A}</a:tableStyleId>
              </a:tblPr>
              <a:tblGrid>
                <a:gridCol w="2429221">
                  <a:extLst>
                    <a:ext uri="{9D8B030D-6E8A-4147-A177-3AD203B41FA5}">
                      <a16:colId xmlns:a16="http://schemas.microsoft.com/office/drawing/2014/main" val="685770112"/>
                    </a:ext>
                  </a:extLst>
                </a:gridCol>
                <a:gridCol w="2429221">
                  <a:extLst>
                    <a:ext uri="{9D8B030D-6E8A-4147-A177-3AD203B41FA5}">
                      <a16:colId xmlns:a16="http://schemas.microsoft.com/office/drawing/2014/main" val="4082138046"/>
                    </a:ext>
                  </a:extLst>
                </a:gridCol>
                <a:gridCol w="2429221">
                  <a:extLst>
                    <a:ext uri="{9D8B030D-6E8A-4147-A177-3AD203B41FA5}">
                      <a16:colId xmlns:a16="http://schemas.microsoft.com/office/drawing/2014/main" val="3382464364"/>
                    </a:ext>
                  </a:extLst>
                </a:gridCol>
                <a:gridCol w="2429221">
                  <a:extLst>
                    <a:ext uri="{9D8B030D-6E8A-4147-A177-3AD203B41FA5}">
                      <a16:colId xmlns:a16="http://schemas.microsoft.com/office/drawing/2014/main" val="4033589377"/>
                    </a:ext>
                  </a:extLst>
                </a:gridCol>
                <a:gridCol w="2429221">
                  <a:extLst>
                    <a:ext uri="{9D8B030D-6E8A-4147-A177-3AD203B41FA5}">
                      <a16:colId xmlns:a16="http://schemas.microsoft.com/office/drawing/2014/main" val="1030755424"/>
                    </a:ext>
                  </a:extLst>
                </a:gridCol>
                <a:gridCol w="2429221">
                  <a:extLst>
                    <a:ext uri="{9D8B030D-6E8A-4147-A177-3AD203B41FA5}">
                      <a16:colId xmlns:a16="http://schemas.microsoft.com/office/drawing/2014/main" val="3298745730"/>
                    </a:ext>
                  </a:extLst>
                </a:gridCol>
                <a:gridCol w="2429221">
                  <a:extLst>
                    <a:ext uri="{9D8B030D-6E8A-4147-A177-3AD203B41FA5}">
                      <a16:colId xmlns:a16="http://schemas.microsoft.com/office/drawing/2014/main" val="2385037585"/>
                    </a:ext>
                  </a:extLst>
                </a:gridCol>
              </a:tblGrid>
              <a:tr h="705163">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2303</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8086</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6462</a:t>
                      </a:r>
                    </a:p>
                  </a:txBody>
                  <a:tcPr marL="6350" marR="6350" marT="6350" marB="0" anchor="ctr"/>
                </a:tc>
                <a:extLst>
                  <a:ext uri="{0D108BD9-81ED-4DB2-BD59-A6C34878D82A}">
                    <a16:rowId xmlns:a16="http://schemas.microsoft.com/office/drawing/2014/main" val="4180822801"/>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0.595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0.078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2303</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0.656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0.465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0.027</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8086</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0.562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0.801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0.108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0.536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6462</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0.303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0.404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0.444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0.477</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C7466000-687D-4304-9B37-0985614F3597}"/>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99300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相似度後五檔股價走勢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13</a:t>
            </a:r>
          </a:p>
        </p:txBody>
      </p:sp>
      <p:pic>
        <p:nvPicPr>
          <p:cNvPr id="3" name="圖片 2" descr="一張含有 文字, 地圖, 室內, 桌 的圖片&#10;&#10;自動產生的描述">
            <a:extLst>
              <a:ext uri="{FF2B5EF4-FFF2-40B4-BE49-F238E27FC236}">
                <a16:creationId xmlns:a16="http://schemas.microsoft.com/office/drawing/2014/main" id="{04EC4799-8D1F-46B2-8CD9-E51129F88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96" y="1858135"/>
            <a:ext cx="17255776" cy="6631200"/>
          </a:xfrm>
          <a:prstGeom prst="rect">
            <a:avLst/>
          </a:prstGeom>
        </p:spPr>
      </p:pic>
    </p:spTree>
    <p:extLst>
      <p:ext uri="{BB962C8B-B14F-4D97-AF65-F5344CB8AC3E}">
        <p14:creationId xmlns:p14="http://schemas.microsoft.com/office/powerpoint/2010/main" val="39415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相似度後五檔股價相關係數矩陣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14</a:t>
            </a:r>
          </a:p>
        </p:txBody>
      </p:sp>
      <p:graphicFrame>
        <p:nvGraphicFramePr>
          <p:cNvPr id="5" name="表格 4">
            <a:extLst>
              <a:ext uri="{FF2B5EF4-FFF2-40B4-BE49-F238E27FC236}">
                <a16:creationId xmlns:a16="http://schemas.microsoft.com/office/drawing/2014/main" id="{5EC81837-A2D3-4305-B02E-44554ABE8A47}"/>
              </a:ext>
            </a:extLst>
          </p:cNvPr>
          <p:cNvGraphicFramePr>
            <a:graphicFrameLocks noGrp="1"/>
          </p:cNvGraphicFramePr>
          <p:nvPr>
            <p:extLst>
              <p:ext uri="{D42A27DB-BD31-4B8C-83A1-F6EECF244321}">
                <p14:modId xmlns:p14="http://schemas.microsoft.com/office/powerpoint/2010/main" val="4174485777"/>
              </p:ext>
            </p:extLst>
          </p:nvPr>
        </p:nvGraphicFramePr>
        <p:xfrm>
          <a:off x="640448" y="2675699"/>
          <a:ext cx="17006402" cy="4935602"/>
        </p:xfrm>
        <a:graphic>
          <a:graphicData uri="http://schemas.openxmlformats.org/drawingml/2006/table">
            <a:tbl>
              <a:tblPr firstRow="1" bandRow="1">
                <a:tableStyleId>{5C22544A-7EE6-4342-B048-85BDC9FD1C3A}</a:tableStyleId>
              </a:tblPr>
              <a:tblGrid>
                <a:gridCol w="2429486">
                  <a:extLst>
                    <a:ext uri="{9D8B030D-6E8A-4147-A177-3AD203B41FA5}">
                      <a16:colId xmlns:a16="http://schemas.microsoft.com/office/drawing/2014/main" val="685770112"/>
                    </a:ext>
                  </a:extLst>
                </a:gridCol>
                <a:gridCol w="2429486">
                  <a:extLst>
                    <a:ext uri="{9D8B030D-6E8A-4147-A177-3AD203B41FA5}">
                      <a16:colId xmlns:a16="http://schemas.microsoft.com/office/drawing/2014/main" val="4082138046"/>
                    </a:ext>
                  </a:extLst>
                </a:gridCol>
                <a:gridCol w="2429486">
                  <a:extLst>
                    <a:ext uri="{9D8B030D-6E8A-4147-A177-3AD203B41FA5}">
                      <a16:colId xmlns:a16="http://schemas.microsoft.com/office/drawing/2014/main" val="3382464364"/>
                    </a:ext>
                  </a:extLst>
                </a:gridCol>
                <a:gridCol w="2429486">
                  <a:extLst>
                    <a:ext uri="{9D8B030D-6E8A-4147-A177-3AD203B41FA5}">
                      <a16:colId xmlns:a16="http://schemas.microsoft.com/office/drawing/2014/main" val="4033589377"/>
                    </a:ext>
                  </a:extLst>
                </a:gridCol>
                <a:gridCol w="2429486">
                  <a:extLst>
                    <a:ext uri="{9D8B030D-6E8A-4147-A177-3AD203B41FA5}">
                      <a16:colId xmlns:a16="http://schemas.microsoft.com/office/drawing/2014/main" val="1030755424"/>
                    </a:ext>
                  </a:extLst>
                </a:gridCol>
                <a:gridCol w="2429486">
                  <a:extLst>
                    <a:ext uri="{9D8B030D-6E8A-4147-A177-3AD203B41FA5}">
                      <a16:colId xmlns:a16="http://schemas.microsoft.com/office/drawing/2014/main" val="3298745730"/>
                    </a:ext>
                  </a:extLst>
                </a:gridCol>
                <a:gridCol w="2429486">
                  <a:extLst>
                    <a:ext uri="{9D8B030D-6E8A-4147-A177-3AD203B41FA5}">
                      <a16:colId xmlns:a16="http://schemas.microsoft.com/office/drawing/2014/main" val="2385037585"/>
                    </a:ext>
                  </a:extLst>
                </a:gridCol>
              </a:tblGrid>
              <a:tr h="705086">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2458</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6415</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5274</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5269</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tc>
                <a:extLst>
                  <a:ext uri="{0D108BD9-81ED-4DB2-BD59-A6C34878D82A}">
                    <a16:rowId xmlns:a16="http://schemas.microsoft.com/office/drawing/2014/main" val="4180822801"/>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2458</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0.468</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6415</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0.336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0.191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5274</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0.203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0.084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0.443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5269</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0.193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0.263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0.428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0.450</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0.081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0.339</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0.385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0.005</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63257A66-5A3B-4423-BE7E-5DD471C8A539}"/>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119936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旺宏</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相似度前五檔圖譜</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15</a:t>
            </a:r>
          </a:p>
        </p:txBody>
      </p:sp>
      <p:grpSp>
        <p:nvGrpSpPr>
          <p:cNvPr id="13" name="グループ化 7">
            <a:extLst>
              <a:ext uri="{FF2B5EF4-FFF2-40B4-BE49-F238E27FC236}">
                <a16:creationId xmlns:a16="http://schemas.microsoft.com/office/drawing/2014/main" id="{144C63F9-18B8-4AA8-A418-4FF96ED2AF1D}"/>
              </a:ext>
            </a:extLst>
          </p:cNvPr>
          <p:cNvGrpSpPr/>
          <p:nvPr/>
        </p:nvGrpSpPr>
        <p:grpSpPr>
          <a:xfrm>
            <a:off x="11542659" y="2130744"/>
            <a:ext cx="6151498" cy="7828291"/>
            <a:chOff x="3607591" y="3556710"/>
            <a:chExt cx="3420380" cy="2306869"/>
          </a:xfrm>
        </p:grpSpPr>
        <p:sp>
          <p:nvSpPr>
            <p:cNvPr id="14" name="正方形/長方形 5">
              <a:extLst>
                <a:ext uri="{FF2B5EF4-FFF2-40B4-BE49-F238E27FC236}">
                  <a16:creationId xmlns:a16="http://schemas.microsoft.com/office/drawing/2014/main" id="{1EFA0832-F8C7-4467-9A76-65484BFD1EF5}"/>
                </a:ext>
              </a:extLst>
            </p:cNvPr>
            <p:cNvSpPr/>
            <p:nvPr/>
          </p:nvSpPr>
          <p:spPr>
            <a:xfrm>
              <a:off x="3607591" y="3556710"/>
              <a:ext cx="3420380" cy="2306869"/>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0">
              <a:extLst>
                <a:ext uri="{FF2B5EF4-FFF2-40B4-BE49-F238E27FC236}">
                  <a16:creationId xmlns:a16="http://schemas.microsoft.com/office/drawing/2014/main" id="{40F825C4-9878-4DA5-B878-F320DD218546}"/>
                </a:ext>
              </a:extLst>
            </p:cNvPr>
            <p:cNvSpPr txBox="1"/>
            <p:nvPr/>
          </p:nvSpPr>
          <p:spPr>
            <a:xfrm>
              <a:off x="3742606" y="3704977"/>
              <a:ext cx="3150350" cy="1710502"/>
            </a:xfrm>
            <a:prstGeom prst="rect">
              <a:avLst/>
            </a:prstGeom>
            <a:noFill/>
          </p:spPr>
          <p:txBody>
            <a:bodyPr wrap="square" rtlCol="0" anchor="ctr">
              <a:spAutoFit/>
            </a:bodyPr>
            <a:lstStyle/>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6510</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：精測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晶圓測試板</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IC</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測試板技術服務與其他</a:t>
              </a: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3016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：嘉晶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矽磊晶、化合物半導體磊晶晶圓之開發、製造與銷售</a:t>
              </a:r>
              <a:endParaRPr kumimoji="1" lang="en-US" altLang="zh-TW"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6531</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：愛普</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電子零件製造業產品設計業</a:t>
              </a:r>
              <a:endParaRPr kumimoji="1" lang="en-US" altLang="zh-TW"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2408</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：南亞科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電子零組件製造業國際貿易業其他顧問服務業</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2303</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：聯電</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積體電路各種半導體相關零組件</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16" name="テキスト ボックス 12">
              <a:extLst>
                <a:ext uri="{FF2B5EF4-FFF2-40B4-BE49-F238E27FC236}">
                  <a16:creationId xmlns:a16="http://schemas.microsoft.com/office/drawing/2014/main" id="{344BE6D3-AE55-44A3-96E7-AF6005F422E9}"/>
                </a:ext>
              </a:extLst>
            </p:cNvPr>
            <p:cNvSpPr txBox="1"/>
            <p:nvPr/>
          </p:nvSpPr>
          <p:spPr>
            <a:xfrm>
              <a:off x="3716364" y="3556710"/>
              <a:ext cx="102715" cy="155051"/>
            </a:xfrm>
            <a:prstGeom prst="rect">
              <a:avLst/>
            </a:prstGeom>
            <a:noFill/>
          </p:spPr>
          <p:txBody>
            <a:bodyPr wrap="none" rtlCol="0">
              <a:spAutoFit/>
            </a:bodyPr>
            <a:lstStyle/>
            <a:p>
              <a:endParaRPr kumimoji="1" lang="ja-JP" altLang="en-US" sz="2400" spc="300" dirty="0">
                <a:solidFill>
                  <a:schemeClr val="bg1"/>
                </a:solidFill>
                <a:latin typeface="+mj-lt"/>
              </a:endParaRPr>
            </a:p>
          </p:txBody>
        </p:sp>
      </p:grpSp>
      <p:pic>
        <p:nvPicPr>
          <p:cNvPr id="3" name="圖片 2" descr="一張含有 文字, 地圖 的圖片&#10;&#10;自動產生的描述">
            <a:extLst>
              <a:ext uri="{FF2B5EF4-FFF2-40B4-BE49-F238E27FC236}">
                <a16:creationId xmlns:a16="http://schemas.microsoft.com/office/drawing/2014/main" id="{95ACAD64-0E67-45FD-8EB3-B5F00898A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8075"/>
            <a:ext cx="10996800" cy="8247600"/>
          </a:xfrm>
          <a:prstGeom prst="rect">
            <a:avLst/>
          </a:prstGeom>
        </p:spPr>
      </p:pic>
    </p:spTree>
    <p:extLst>
      <p:ext uri="{BB962C8B-B14F-4D97-AF65-F5344CB8AC3E}">
        <p14:creationId xmlns:p14="http://schemas.microsoft.com/office/powerpoint/2010/main" val="342476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旺宏</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相似度前五檔分析</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16</a:t>
            </a:r>
          </a:p>
        </p:txBody>
      </p:sp>
      <p:grpSp>
        <p:nvGrpSpPr>
          <p:cNvPr id="9" name="グループ化 7">
            <a:extLst>
              <a:ext uri="{FF2B5EF4-FFF2-40B4-BE49-F238E27FC236}">
                <a16:creationId xmlns:a16="http://schemas.microsoft.com/office/drawing/2014/main" id="{07BEA975-CAFE-4679-BD66-3BE734BDA3BF}"/>
              </a:ext>
            </a:extLst>
          </p:cNvPr>
          <p:cNvGrpSpPr/>
          <p:nvPr/>
        </p:nvGrpSpPr>
        <p:grpSpPr>
          <a:xfrm>
            <a:off x="11542659" y="2017436"/>
            <a:ext cx="6151498" cy="7548267"/>
            <a:chOff x="3607591" y="3523320"/>
            <a:chExt cx="3420380" cy="2340259"/>
          </a:xfrm>
        </p:grpSpPr>
        <p:sp>
          <p:nvSpPr>
            <p:cNvPr id="11" name="正方形/長方形 5">
              <a:extLst>
                <a:ext uri="{FF2B5EF4-FFF2-40B4-BE49-F238E27FC236}">
                  <a16:creationId xmlns:a16="http://schemas.microsoft.com/office/drawing/2014/main" id="{E9CC9770-5F2F-4A75-80D9-EFBCF9FCD884}"/>
                </a:ext>
              </a:extLst>
            </p:cNvPr>
            <p:cNvSpPr/>
            <p:nvPr/>
          </p:nvSpPr>
          <p:spPr>
            <a:xfrm>
              <a:off x="3607591" y="3859926"/>
              <a:ext cx="3420380" cy="2003653"/>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B36E9C0-40B6-4CE8-AD34-6DF2B8FB91DB}"/>
                </a:ext>
              </a:extLst>
            </p:cNvPr>
            <p:cNvSpPr/>
            <p:nvPr/>
          </p:nvSpPr>
          <p:spPr>
            <a:xfrm>
              <a:off x="3607591" y="3523320"/>
              <a:ext cx="3420380" cy="336606"/>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b="1" dirty="0">
                  <a:latin typeface="Microsoft JhengHei Light" panose="020B0304030504040204" pitchFamily="34" charset="-120"/>
                  <a:ea typeface="Microsoft JhengHei Light" panose="020B0304030504040204" pitchFamily="34" charset="-120"/>
                </a:rPr>
                <a:t>主要新聞</a:t>
              </a:r>
              <a:endParaRPr kumimoji="1" lang="ja-JP" altLang="en-US" b="1" dirty="0">
                <a:latin typeface="Microsoft JhengHei Light" panose="020B0304030504040204" pitchFamily="34" charset="-120"/>
                <a:ea typeface="Microsoft JhengHei Light" panose="020B0304030504040204" pitchFamily="34" charset="-120"/>
              </a:endParaRPr>
            </a:p>
          </p:txBody>
        </p:sp>
        <p:sp>
          <p:nvSpPr>
            <p:cNvPr id="17" name="テキスト ボックス 10">
              <a:extLst>
                <a:ext uri="{FF2B5EF4-FFF2-40B4-BE49-F238E27FC236}">
                  <a16:creationId xmlns:a16="http://schemas.microsoft.com/office/drawing/2014/main" id="{8BC51B17-3445-495C-B870-DBCA261284CB}"/>
                </a:ext>
              </a:extLst>
            </p:cNvPr>
            <p:cNvSpPr txBox="1"/>
            <p:nvPr/>
          </p:nvSpPr>
          <p:spPr>
            <a:xfrm>
              <a:off x="3742606" y="3955814"/>
              <a:ext cx="3150350" cy="1501915"/>
            </a:xfrm>
            <a:prstGeom prst="rect">
              <a:avLst/>
            </a:prstGeom>
            <a:noFill/>
          </p:spPr>
          <p:txBody>
            <a:bodyPr wrap="square" rtlCol="0" anchor="ctr">
              <a:spAutoFit/>
            </a:bodyPr>
            <a:lstStyle/>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6510</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：精測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 5G</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3016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：嘉晶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 5G</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6531</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：愛普</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 DRAM</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2408</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：南亞科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 DRAM</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2303</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：聯電</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 DRAM</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18" name="テキスト ボックス 12">
              <a:extLst>
                <a:ext uri="{FF2B5EF4-FFF2-40B4-BE49-F238E27FC236}">
                  <a16:creationId xmlns:a16="http://schemas.microsoft.com/office/drawing/2014/main" id="{28442E4B-CD08-4BE3-879F-33373E6E9D78}"/>
                </a:ext>
              </a:extLst>
            </p:cNvPr>
            <p:cNvSpPr txBox="1"/>
            <p:nvPr/>
          </p:nvSpPr>
          <p:spPr>
            <a:xfrm>
              <a:off x="3716364" y="3556710"/>
              <a:ext cx="102715" cy="155051"/>
            </a:xfrm>
            <a:prstGeom prst="rect">
              <a:avLst/>
            </a:prstGeom>
            <a:noFill/>
          </p:spPr>
          <p:txBody>
            <a:bodyPr wrap="none" rtlCol="0">
              <a:spAutoFit/>
            </a:bodyPr>
            <a:lstStyle/>
            <a:p>
              <a:endParaRPr kumimoji="1" lang="ja-JP" altLang="en-US" sz="2400" spc="300" dirty="0">
                <a:solidFill>
                  <a:schemeClr val="bg1"/>
                </a:solidFill>
                <a:latin typeface="+mj-lt"/>
              </a:endParaRPr>
            </a:p>
          </p:txBody>
        </p:sp>
      </p:grpSp>
      <p:pic>
        <p:nvPicPr>
          <p:cNvPr id="13" name="圖片 12" descr="一張含有 文字, 地圖 的圖片&#10;&#10;自動產生的描述">
            <a:extLst>
              <a:ext uri="{FF2B5EF4-FFF2-40B4-BE49-F238E27FC236}">
                <a16:creationId xmlns:a16="http://schemas.microsoft.com/office/drawing/2014/main" id="{6B5E50E9-CAFB-4626-A78F-66BEC36FF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8075"/>
            <a:ext cx="10996800" cy="8247600"/>
          </a:xfrm>
          <a:prstGeom prst="rect">
            <a:avLst/>
          </a:prstGeom>
        </p:spPr>
      </p:pic>
    </p:spTree>
    <p:extLst>
      <p:ext uri="{BB962C8B-B14F-4D97-AF65-F5344CB8AC3E}">
        <p14:creationId xmlns:p14="http://schemas.microsoft.com/office/powerpoint/2010/main" val="108908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旺宏</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17</a:t>
            </a:r>
          </a:p>
        </p:txBody>
      </p:sp>
      <p:pic>
        <p:nvPicPr>
          <p:cNvPr id="3" name="圖片 2" descr="一張含有 文字, 地圖 的圖片&#10;&#10;自動產生的描述">
            <a:extLst>
              <a:ext uri="{FF2B5EF4-FFF2-40B4-BE49-F238E27FC236}">
                <a16:creationId xmlns:a16="http://schemas.microsoft.com/office/drawing/2014/main" id="{FB7ECCDF-CAFC-4DEE-8EDC-3EDA6494E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12" y="1827900"/>
            <a:ext cx="17067187" cy="6631200"/>
          </a:xfrm>
          <a:prstGeom prst="rect">
            <a:avLst/>
          </a:prstGeom>
        </p:spPr>
      </p:pic>
    </p:spTree>
    <p:extLst>
      <p:ext uri="{BB962C8B-B14F-4D97-AF65-F5344CB8AC3E}">
        <p14:creationId xmlns:p14="http://schemas.microsoft.com/office/powerpoint/2010/main" val="370183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ja-JP" altLang="en-US" b="1" dirty="0">
                <a:latin typeface="微軟正黑體" panose="020B0604030504040204" pitchFamily="34" charset="-120"/>
                <a:ea typeface="微軟正黑體" panose="020B0604030504040204" pitchFamily="34" charset="-120"/>
              </a:rPr>
              <a:t>問題描述</a:t>
            </a:r>
          </a:p>
        </p:txBody>
      </p:sp>
      <p:sp>
        <p:nvSpPr>
          <p:cNvPr id="10" name="スライド番号プレースホルダー 9"/>
          <p:cNvSpPr>
            <a:spLocks noGrp="1"/>
          </p:cNvSpPr>
          <p:nvPr>
            <p:ph type="sldNum" sz="quarter" idx="11"/>
          </p:nvPr>
        </p:nvSpPr>
        <p:spPr/>
        <p:txBody>
          <a:bodyPr/>
          <a:lstStyle/>
          <a:p>
            <a:pPr defTabSz="1371509"/>
            <a:r>
              <a:rPr lang="en-US" dirty="0">
                <a:solidFill>
                  <a:srgbClr val="D8D8D8">
                    <a:lumMod val="75000"/>
                  </a:srgbClr>
                </a:solidFill>
                <a:latin typeface="Roboto Condensed Light"/>
              </a:rPr>
              <a:t>1</a:t>
            </a:r>
          </a:p>
        </p:txBody>
      </p:sp>
      <p:sp>
        <p:nvSpPr>
          <p:cNvPr id="4" name="矩形: 圓角 3">
            <a:extLst>
              <a:ext uri="{FF2B5EF4-FFF2-40B4-BE49-F238E27FC236}">
                <a16:creationId xmlns:a16="http://schemas.microsoft.com/office/drawing/2014/main" id="{D14F18A2-1C4E-4886-ADF8-5262724613B0}"/>
              </a:ext>
            </a:extLst>
          </p:cNvPr>
          <p:cNvSpPr/>
          <p:nvPr/>
        </p:nvSpPr>
        <p:spPr>
          <a:xfrm>
            <a:off x="998008" y="2218431"/>
            <a:ext cx="11880289" cy="6660161"/>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欲檢驗各大新聞網站中，個股新聞報導用詞的相似度，是否能呈現在股價中</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預期個股之間新聞詞組相似度越高，股價走勢也會有一定的相似度</a:t>
            </a:r>
            <a:endParaRPr lang="en-US" altLang="zh-TW" sz="3199" kern="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6014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旺宏</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18</a:t>
            </a:r>
          </a:p>
        </p:txBody>
      </p:sp>
      <p:graphicFrame>
        <p:nvGraphicFramePr>
          <p:cNvPr id="5" name="表格 4">
            <a:extLst>
              <a:ext uri="{FF2B5EF4-FFF2-40B4-BE49-F238E27FC236}">
                <a16:creationId xmlns:a16="http://schemas.microsoft.com/office/drawing/2014/main" id="{21CB6275-93EC-4726-B1E2-164F7BA735AD}"/>
              </a:ext>
            </a:extLst>
          </p:cNvPr>
          <p:cNvGraphicFramePr>
            <a:graphicFrameLocks noGrp="1"/>
          </p:cNvGraphicFramePr>
          <p:nvPr>
            <p:extLst>
              <p:ext uri="{D42A27DB-BD31-4B8C-83A1-F6EECF244321}">
                <p14:modId xmlns:p14="http://schemas.microsoft.com/office/powerpoint/2010/main" val="4149358539"/>
              </p:ext>
            </p:extLst>
          </p:nvPr>
        </p:nvGraphicFramePr>
        <p:xfrm>
          <a:off x="640005" y="2675699"/>
          <a:ext cx="17006402" cy="4935602"/>
        </p:xfrm>
        <a:graphic>
          <a:graphicData uri="http://schemas.openxmlformats.org/drawingml/2006/table">
            <a:tbl>
              <a:tblPr firstRow="1" bandRow="1">
                <a:tableStyleId>{5C22544A-7EE6-4342-B048-85BDC9FD1C3A}</a:tableStyleId>
              </a:tblPr>
              <a:tblGrid>
                <a:gridCol w="2429486">
                  <a:extLst>
                    <a:ext uri="{9D8B030D-6E8A-4147-A177-3AD203B41FA5}">
                      <a16:colId xmlns:a16="http://schemas.microsoft.com/office/drawing/2014/main" val="685770112"/>
                    </a:ext>
                  </a:extLst>
                </a:gridCol>
                <a:gridCol w="2429486">
                  <a:extLst>
                    <a:ext uri="{9D8B030D-6E8A-4147-A177-3AD203B41FA5}">
                      <a16:colId xmlns:a16="http://schemas.microsoft.com/office/drawing/2014/main" val="4082138046"/>
                    </a:ext>
                  </a:extLst>
                </a:gridCol>
                <a:gridCol w="2429486">
                  <a:extLst>
                    <a:ext uri="{9D8B030D-6E8A-4147-A177-3AD203B41FA5}">
                      <a16:colId xmlns:a16="http://schemas.microsoft.com/office/drawing/2014/main" val="3382464364"/>
                    </a:ext>
                  </a:extLst>
                </a:gridCol>
                <a:gridCol w="2429486">
                  <a:extLst>
                    <a:ext uri="{9D8B030D-6E8A-4147-A177-3AD203B41FA5}">
                      <a16:colId xmlns:a16="http://schemas.microsoft.com/office/drawing/2014/main" val="4033589377"/>
                    </a:ext>
                  </a:extLst>
                </a:gridCol>
                <a:gridCol w="2429486">
                  <a:extLst>
                    <a:ext uri="{9D8B030D-6E8A-4147-A177-3AD203B41FA5}">
                      <a16:colId xmlns:a16="http://schemas.microsoft.com/office/drawing/2014/main" val="1030755424"/>
                    </a:ext>
                  </a:extLst>
                </a:gridCol>
                <a:gridCol w="2429486">
                  <a:extLst>
                    <a:ext uri="{9D8B030D-6E8A-4147-A177-3AD203B41FA5}">
                      <a16:colId xmlns:a16="http://schemas.microsoft.com/office/drawing/2014/main" val="3298745730"/>
                    </a:ext>
                  </a:extLst>
                </a:gridCol>
                <a:gridCol w="2429486">
                  <a:extLst>
                    <a:ext uri="{9D8B030D-6E8A-4147-A177-3AD203B41FA5}">
                      <a16:colId xmlns:a16="http://schemas.microsoft.com/office/drawing/2014/main" val="2385037585"/>
                    </a:ext>
                  </a:extLst>
                </a:gridCol>
              </a:tblGrid>
              <a:tr h="705086">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2337</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6510</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6531</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2408</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2303</a:t>
                      </a:r>
                    </a:p>
                  </a:txBody>
                  <a:tcPr marL="6350" marR="6350" marT="6350" marB="0" anchor="ctr"/>
                </a:tc>
                <a:extLst>
                  <a:ext uri="{0D108BD9-81ED-4DB2-BD59-A6C34878D82A}">
                    <a16:rowId xmlns:a16="http://schemas.microsoft.com/office/drawing/2014/main" val="4180822801"/>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2337</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6510</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0.222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0.254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0.287</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6531</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-0.222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0.381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0.150</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2408</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0.623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0.556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0.358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0.161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2303</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0.222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0.366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0.348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0.366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0.567</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28223D66-44EF-4EC5-9360-175599047E50}"/>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214777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旺宏</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相似度後五檔股價走勢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19</a:t>
            </a:r>
          </a:p>
        </p:txBody>
      </p:sp>
      <p:pic>
        <p:nvPicPr>
          <p:cNvPr id="3" name="圖片 2" descr="一張含有 文字, 地圖, 風箏, 飛行 的圖片&#10;&#10;自動產生的描述">
            <a:extLst>
              <a:ext uri="{FF2B5EF4-FFF2-40B4-BE49-F238E27FC236}">
                <a16:creationId xmlns:a16="http://schemas.microsoft.com/office/drawing/2014/main" id="{FC6AA1D0-BE24-42B0-8AD3-8016AB247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05" y="1827900"/>
            <a:ext cx="16993202" cy="6631200"/>
          </a:xfrm>
          <a:prstGeom prst="rect">
            <a:avLst/>
          </a:prstGeom>
        </p:spPr>
      </p:pic>
    </p:spTree>
    <p:extLst>
      <p:ext uri="{BB962C8B-B14F-4D97-AF65-F5344CB8AC3E}">
        <p14:creationId xmlns:p14="http://schemas.microsoft.com/office/powerpoint/2010/main" val="225600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旺宏</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相似度後五檔股價相關係數矩陣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20</a:t>
            </a:r>
          </a:p>
        </p:txBody>
      </p:sp>
      <p:graphicFrame>
        <p:nvGraphicFramePr>
          <p:cNvPr id="5" name="表格 4">
            <a:extLst>
              <a:ext uri="{FF2B5EF4-FFF2-40B4-BE49-F238E27FC236}">
                <a16:creationId xmlns:a16="http://schemas.microsoft.com/office/drawing/2014/main" id="{2E75F8A5-E541-467F-9D06-D3C6CDBBAEFC}"/>
              </a:ext>
            </a:extLst>
          </p:cNvPr>
          <p:cNvGraphicFramePr>
            <a:graphicFrameLocks noGrp="1"/>
          </p:cNvGraphicFramePr>
          <p:nvPr>
            <p:extLst>
              <p:ext uri="{D42A27DB-BD31-4B8C-83A1-F6EECF244321}">
                <p14:modId xmlns:p14="http://schemas.microsoft.com/office/powerpoint/2010/main" val="3660994026"/>
              </p:ext>
            </p:extLst>
          </p:nvPr>
        </p:nvGraphicFramePr>
        <p:xfrm>
          <a:off x="640005" y="2675699"/>
          <a:ext cx="17006402" cy="4935602"/>
        </p:xfrm>
        <a:graphic>
          <a:graphicData uri="http://schemas.openxmlformats.org/drawingml/2006/table">
            <a:tbl>
              <a:tblPr firstRow="1" bandRow="1">
                <a:tableStyleId>{5C22544A-7EE6-4342-B048-85BDC9FD1C3A}</a:tableStyleId>
              </a:tblPr>
              <a:tblGrid>
                <a:gridCol w="2429486">
                  <a:extLst>
                    <a:ext uri="{9D8B030D-6E8A-4147-A177-3AD203B41FA5}">
                      <a16:colId xmlns:a16="http://schemas.microsoft.com/office/drawing/2014/main" val="685770112"/>
                    </a:ext>
                  </a:extLst>
                </a:gridCol>
                <a:gridCol w="2429486">
                  <a:extLst>
                    <a:ext uri="{9D8B030D-6E8A-4147-A177-3AD203B41FA5}">
                      <a16:colId xmlns:a16="http://schemas.microsoft.com/office/drawing/2014/main" val="4082138046"/>
                    </a:ext>
                  </a:extLst>
                </a:gridCol>
                <a:gridCol w="2429486">
                  <a:extLst>
                    <a:ext uri="{9D8B030D-6E8A-4147-A177-3AD203B41FA5}">
                      <a16:colId xmlns:a16="http://schemas.microsoft.com/office/drawing/2014/main" val="3382464364"/>
                    </a:ext>
                  </a:extLst>
                </a:gridCol>
                <a:gridCol w="2429486">
                  <a:extLst>
                    <a:ext uri="{9D8B030D-6E8A-4147-A177-3AD203B41FA5}">
                      <a16:colId xmlns:a16="http://schemas.microsoft.com/office/drawing/2014/main" val="4033589377"/>
                    </a:ext>
                  </a:extLst>
                </a:gridCol>
                <a:gridCol w="2429486">
                  <a:extLst>
                    <a:ext uri="{9D8B030D-6E8A-4147-A177-3AD203B41FA5}">
                      <a16:colId xmlns:a16="http://schemas.microsoft.com/office/drawing/2014/main" val="1030755424"/>
                    </a:ext>
                  </a:extLst>
                </a:gridCol>
                <a:gridCol w="2429486">
                  <a:extLst>
                    <a:ext uri="{9D8B030D-6E8A-4147-A177-3AD203B41FA5}">
                      <a16:colId xmlns:a16="http://schemas.microsoft.com/office/drawing/2014/main" val="3298745730"/>
                    </a:ext>
                  </a:extLst>
                </a:gridCol>
                <a:gridCol w="2429486">
                  <a:extLst>
                    <a:ext uri="{9D8B030D-6E8A-4147-A177-3AD203B41FA5}">
                      <a16:colId xmlns:a16="http://schemas.microsoft.com/office/drawing/2014/main" val="2385037585"/>
                    </a:ext>
                  </a:extLst>
                </a:gridCol>
              </a:tblGrid>
              <a:tr h="705086">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2337</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8086</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4968</a:t>
                      </a:r>
                    </a:p>
                  </a:txBody>
                  <a:tcPr marL="6350" marR="6350" marT="6350" marB="0" anchor="ctr"/>
                </a:tc>
                <a:extLst>
                  <a:ext uri="{0D108BD9-81ED-4DB2-BD59-A6C34878D82A}">
                    <a16:rowId xmlns:a16="http://schemas.microsoft.com/office/drawing/2014/main" val="4180822801"/>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2337</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0.419</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0.178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0.078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8086</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0.273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0.562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0.108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0.160</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0.595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0.801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4968</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0.129</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0.436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-0.002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0.653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0.701</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FF5AD035-BCE6-4BFB-9996-3BAEBF758C3C}"/>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404653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世芯</a:t>
            </a:r>
            <a:r>
              <a:rPr kumimoji="1" lang="en-US" altLang="zh-TW" b="1" dirty="0">
                <a:latin typeface="微軟正黑體" panose="020B0604030504040204" pitchFamily="34" charset="-120"/>
                <a:ea typeface="微軟正黑體" panose="020B0604030504040204" pitchFamily="34" charset="-120"/>
              </a:rPr>
              <a:t>-KY-</a:t>
            </a:r>
            <a:r>
              <a:rPr kumimoji="1" lang="zh-TW" altLang="en-US" b="1" dirty="0">
                <a:latin typeface="微軟正黑體" panose="020B0604030504040204" pitchFamily="34" charset="-120"/>
                <a:ea typeface="微軟正黑體" panose="020B0604030504040204" pitchFamily="34" charset="-120"/>
              </a:rPr>
              <a:t>相似度前五檔圖譜</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solidFill>
                  <a:srgbClr val="D8D8D8">
                    <a:lumMod val="75000"/>
                  </a:srgbClr>
                </a:solidFill>
                <a:latin typeface="Roboto Condensed Light"/>
              </a:rPr>
              <a:t>21</a:t>
            </a:r>
            <a:endPar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endParaRPr>
          </a:p>
        </p:txBody>
      </p:sp>
      <p:grpSp>
        <p:nvGrpSpPr>
          <p:cNvPr id="13" name="グループ化 7">
            <a:extLst>
              <a:ext uri="{FF2B5EF4-FFF2-40B4-BE49-F238E27FC236}">
                <a16:creationId xmlns:a16="http://schemas.microsoft.com/office/drawing/2014/main" id="{6E800B1E-59B4-42FE-BD42-0799C90E048B}"/>
              </a:ext>
            </a:extLst>
          </p:cNvPr>
          <p:cNvGrpSpPr/>
          <p:nvPr/>
        </p:nvGrpSpPr>
        <p:grpSpPr>
          <a:xfrm>
            <a:off x="11542659" y="2130744"/>
            <a:ext cx="6151498" cy="7828291"/>
            <a:chOff x="3607591" y="3556710"/>
            <a:chExt cx="3420380" cy="2306869"/>
          </a:xfrm>
        </p:grpSpPr>
        <p:sp>
          <p:nvSpPr>
            <p:cNvPr id="14" name="正方形/長方形 5">
              <a:extLst>
                <a:ext uri="{FF2B5EF4-FFF2-40B4-BE49-F238E27FC236}">
                  <a16:creationId xmlns:a16="http://schemas.microsoft.com/office/drawing/2014/main" id="{912E0F92-4EA4-4672-93F7-87BD4294AAF8}"/>
                </a:ext>
              </a:extLst>
            </p:cNvPr>
            <p:cNvSpPr/>
            <p:nvPr/>
          </p:nvSpPr>
          <p:spPr>
            <a:xfrm>
              <a:off x="3607591" y="3556710"/>
              <a:ext cx="3420380" cy="2306869"/>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0">
              <a:extLst>
                <a:ext uri="{FF2B5EF4-FFF2-40B4-BE49-F238E27FC236}">
                  <a16:creationId xmlns:a16="http://schemas.microsoft.com/office/drawing/2014/main" id="{F79C3254-D977-4E2C-A1D3-F1FD21001AB9}"/>
                </a:ext>
              </a:extLst>
            </p:cNvPr>
            <p:cNvSpPr txBox="1"/>
            <p:nvPr/>
          </p:nvSpPr>
          <p:spPr>
            <a:xfrm>
              <a:off x="3742606" y="3563492"/>
              <a:ext cx="3150350" cy="1993476"/>
            </a:xfrm>
            <a:prstGeom prst="rect">
              <a:avLst/>
            </a:prstGeom>
            <a:noFill/>
          </p:spPr>
          <p:txBody>
            <a:bodyPr wrap="square" rtlCol="0" anchor="ctr">
              <a:spAutoFit/>
            </a:bodyPr>
            <a:lstStyle/>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2408</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：南亞科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電子零組件製造業國際貿易業其他顧問服務業</a:t>
              </a:r>
              <a:endParaRPr kumimoji="1" lang="en-US" altLang="zh-TW"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2379</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：瑞昱</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研究開發生產、製造、銷售各種積體電路</a:t>
              </a:r>
              <a:endParaRPr kumimoji="1" lang="en-US" altLang="zh-TW"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4966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：瑞譜</a:t>
              </a: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-KY</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高速訊號傳輸介面及顯示與觸控晶片之研發設計及銷售</a:t>
              </a:r>
              <a:endParaRPr kumimoji="1" lang="en-US" altLang="zh-TW"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6531</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：愛普</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電子零件製造業產品設計業</a:t>
              </a:r>
              <a:endParaRPr kumimoji="1" lang="en-US" altLang="zh-TW"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3016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：嘉晶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矽磊晶、化合物半導體磊晶晶圓之開發、製造與銷售</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16" name="テキスト ボックス 12">
              <a:extLst>
                <a:ext uri="{FF2B5EF4-FFF2-40B4-BE49-F238E27FC236}">
                  <a16:creationId xmlns:a16="http://schemas.microsoft.com/office/drawing/2014/main" id="{4DFB1098-6F1D-4802-804F-D503CE012D23}"/>
                </a:ext>
              </a:extLst>
            </p:cNvPr>
            <p:cNvSpPr txBox="1"/>
            <p:nvPr/>
          </p:nvSpPr>
          <p:spPr>
            <a:xfrm>
              <a:off x="3716364" y="3556710"/>
              <a:ext cx="102715" cy="155051"/>
            </a:xfrm>
            <a:prstGeom prst="rect">
              <a:avLst/>
            </a:prstGeom>
            <a:noFill/>
          </p:spPr>
          <p:txBody>
            <a:bodyPr wrap="none" rtlCol="0">
              <a:spAutoFit/>
            </a:bodyPr>
            <a:lstStyle/>
            <a:p>
              <a:endParaRPr kumimoji="1" lang="ja-JP" altLang="en-US" sz="2400" spc="300" dirty="0">
                <a:solidFill>
                  <a:schemeClr val="bg1"/>
                </a:solidFill>
                <a:latin typeface="+mj-lt"/>
              </a:endParaRPr>
            </a:p>
          </p:txBody>
        </p:sp>
      </p:grpSp>
      <p:pic>
        <p:nvPicPr>
          <p:cNvPr id="3" name="圖片 2" descr="一張含有 文字, 地圖 的圖片&#10;&#10;自動產生的描述">
            <a:extLst>
              <a:ext uri="{FF2B5EF4-FFF2-40B4-BE49-F238E27FC236}">
                <a16:creationId xmlns:a16="http://schemas.microsoft.com/office/drawing/2014/main" id="{9811B8EF-C70C-423A-8EDE-F24D68A2B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47" y="1318075"/>
            <a:ext cx="10996800" cy="8247600"/>
          </a:xfrm>
          <a:prstGeom prst="rect">
            <a:avLst/>
          </a:prstGeom>
        </p:spPr>
      </p:pic>
    </p:spTree>
    <p:extLst>
      <p:ext uri="{BB962C8B-B14F-4D97-AF65-F5344CB8AC3E}">
        <p14:creationId xmlns:p14="http://schemas.microsoft.com/office/powerpoint/2010/main" val="132836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世芯</a:t>
            </a:r>
            <a:r>
              <a:rPr kumimoji="1" lang="en-US" altLang="zh-TW" b="1" dirty="0">
                <a:latin typeface="微軟正黑體" panose="020B0604030504040204" pitchFamily="34" charset="-120"/>
                <a:ea typeface="微軟正黑體" panose="020B0604030504040204" pitchFamily="34" charset="-120"/>
              </a:rPr>
              <a:t>-KY-</a:t>
            </a:r>
            <a:r>
              <a:rPr kumimoji="1" lang="zh-TW" altLang="en-US" b="1" dirty="0">
                <a:latin typeface="微軟正黑體" panose="020B0604030504040204" pitchFamily="34" charset="-120"/>
                <a:ea typeface="微軟正黑體" panose="020B0604030504040204" pitchFamily="34" charset="-120"/>
              </a:rPr>
              <a:t>相似度前五檔分析</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22</a:t>
            </a:r>
          </a:p>
        </p:txBody>
      </p:sp>
      <p:grpSp>
        <p:nvGrpSpPr>
          <p:cNvPr id="9" name="グループ化 7">
            <a:extLst>
              <a:ext uri="{FF2B5EF4-FFF2-40B4-BE49-F238E27FC236}">
                <a16:creationId xmlns:a16="http://schemas.microsoft.com/office/drawing/2014/main" id="{D21A63B9-EF10-413B-9B4F-44B80AB526F8}"/>
              </a:ext>
            </a:extLst>
          </p:cNvPr>
          <p:cNvGrpSpPr/>
          <p:nvPr/>
        </p:nvGrpSpPr>
        <p:grpSpPr>
          <a:xfrm>
            <a:off x="11542659" y="2017436"/>
            <a:ext cx="6151498" cy="7548267"/>
            <a:chOff x="3607591" y="3523320"/>
            <a:chExt cx="3420380" cy="2340259"/>
          </a:xfrm>
        </p:grpSpPr>
        <p:sp>
          <p:nvSpPr>
            <p:cNvPr id="11" name="正方形/長方形 5">
              <a:extLst>
                <a:ext uri="{FF2B5EF4-FFF2-40B4-BE49-F238E27FC236}">
                  <a16:creationId xmlns:a16="http://schemas.microsoft.com/office/drawing/2014/main" id="{FB5CC781-66F0-4F40-BAF6-3A9E673098D1}"/>
                </a:ext>
              </a:extLst>
            </p:cNvPr>
            <p:cNvSpPr/>
            <p:nvPr/>
          </p:nvSpPr>
          <p:spPr>
            <a:xfrm>
              <a:off x="3607591" y="3859926"/>
              <a:ext cx="3420380" cy="2003653"/>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763E219-43E6-4031-8A6A-5B0064B5239E}"/>
                </a:ext>
              </a:extLst>
            </p:cNvPr>
            <p:cNvSpPr/>
            <p:nvPr/>
          </p:nvSpPr>
          <p:spPr>
            <a:xfrm>
              <a:off x="3607591" y="3523320"/>
              <a:ext cx="3420380" cy="336606"/>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b="1" dirty="0">
                  <a:latin typeface="Microsoft JhengHei Light" panose="020B0304030504040204" pitchFamily="34" charset="-120"/>
                  <a:ea typeface="Microsoft JhengHei Light" panose="020B0304030504040204" pitchFamily="34" charset="-120"/>
                </a:rPr>
                <a:t>主要新聞</a:t>
              </a:r>
              <a:endParaRPr kumimoji="1" lang="ja-JP" altLang="en-US" b="1" dirty="0">
                <a:latin typeface="Microsoft JhengHei Light" panose="020B0304030504040204" pitchFamily="34" charset="-120"/>
                <a:ea typeface="Microsoft JhengHei Light" panose="020B0304030504040204" pitchFamily="34" charset="-120"/>
              </a:endParaRPr>
            </a:p>
          </p:txBody>
        </p:sp>
        <p:sp>
          <p:nvSpPr>
            <p:cNvPr id="17" name="テキスト ボックス 10">
              <a:extLst>
                <a:ext uri="{FF2B5EF4-FFF2-40B4-BE49-F238E27FC236}">
                  <a16:creationId xmlns:a16="http://schemas.microsoft.com/office/drawing/2014/main" id="{F83A6D1D-7757-4ABA-B91C-CBEE41B7C61E}"/>
                </a:ext>
              </a:extLst>
            </p:cNvPr>
            <p:cNvSpPr txBox="1"/>
            <p:nvPr/>
          </p:nvSpPr>
          <p:spPr>
            <a:xfrm>
              <a:off x="3742606" y="3955814"/>
              <a:ext cx="3150350" cy="1501915"/>
            </a:xfrm>
            <a:prstGeom prst="rect">
              <a:avLst/>
            </a:prstGeom>
            <a:noFill/>
          </p:spPr>
          <p:txBody>
            <a:bodyPr wrap="square" rtlCol="0" anchor="ctr">
              <a:spAutoFit/>
            </a:bodyPr>
            <a:lstStyle/>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2408</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：南亞科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DRAM</a:t>
              </a: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2379</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：瑞昱</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華為禁令</a:t>
              </a:r>
              <a:endParaRPr kumimoji="1" lang="en-US" altLang="zh-TW"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4966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：瑞譜</a:t>
              </a: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-KY</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5G</a:t>
              </a: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6531</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：愛普</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DRAM</a:t>
              </a:r>
            </a:p>
            <a:p>
              <a:pPr>
                <a:lnSpc>
                  <a:spcPct val="130000"/>
                </a:lnSpc>
              </a:pPr>
              <a:r>
                <a:rPr kumimoji="1" lang="en-US" altLang="zh-TW" sz="2400" b="1" dirty="0">
                  <a:solidFill>
                    <a:srgbClr val="000000"/>
                  </a:solidFill>
                  <a:latin typeface="Microsoft JhengHei Light" panose="020B0304030504040204" pitchFamily="34" charset="-120"/>
                  <a:ea typeface="Microsoft JhengHei Light" panose="020B0304030504040204" pitchFamily="34" charset="-120"/>
                </a:rPr>
                <a:t>3016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：嘉晶 </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 </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5G</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18" name="テキスト ボックス 12">
              <a:extLst>
                <a:ext uri="{FF2B5EF4-FFF2-40B4-BE49-F238E27FC236}">
                  <a16:creationId xmlns:a16="http://schemas.microsoft.com/office/drawing/2014/main" id="{50F4DFE2-00E1-4CBC-A0BF-5AC8B7425935}"/>
                </a:ext>
              </a:extLst>
            </p:cNvPr>
            <p:cNvSpPr txBox="1"/>
            <p:nvPr/>
          </p:nvSpPr>
          <p:spPr>
            <a:xfrm>
              <a:off x="3716364" y="3556710"/>
              <a:ext cx="102715" cy="155051"/>
            </a:xfrm>
            <a:prstGeom prst="rect">
              <a:avLst/>
            </a:prstGeom>
            <a:noFill/>
          </p:spPr>
          <p:txBody>
            <a:bodyPr wrap="none" rtlCol="0">
              <a:spAutoFit/>
            </a:bodyPr>
            <a:lstStyle/>
            <a:p>
              <a:endParaRPr kumimoji="1" lang="ja-JP" altLang="en-US" sz="2400" spc="300" dirty="0">
                <a:solidFill>
                  <a:schemeClr val="bg1"/>
                </a:solidFill>
                <a:latin typeface="+mj-lt"/>
              </a:endParaRPr>
            </a:p>
          </p:txBody>
        </p:sp>
      </p:grpSp>
      <p:pic>
        <p:nvPicPr>
          <p:cNvPr id="13" name="圖片 12" descr="一張含有 文字, 地圖 的圖片&#10;&#10;自動產生的描述">
            <a:extLst>
              <a:ext uri="{FF2B5EF4-FFF2-40B4-BE49-F238E27FC236}">
                <a16:creationId xmlns:a16="http://schemas.microsoft.com/office/drawing/2014/main" id="{3A468279-4796-4A3C-9CB5-842F566D2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47" y="1318075"/>
            <a:ext cx="10996800" cy="8247600"/>
          </a:xfrm>
          <a:prstGeom prst="rect">
            <a:avLst/>
          </a:prstGeom>
        </p:spPr>
      </p:pic>
    </p:spTree>
    <p:extLst>
      <p:ext uri="{BB962C8B-B14F-4D97-AF65-F5344CB8AC3E}">
        <p14:creationId xmlns:p14="http://schemas.microsoft.com/office/powerpoint/2010/main" val="30871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世芯</a:t>
            </a:r>
            <a:r>
              <a:rPr kumimoji="1" lang="en-US" altLang="zh-TW" b="1" dirty="0">
                <a:latin typeface="微軟正黑體" panose="020B0604030504040204" pitchFamily="34" charset="-120"/>
                <a:ea typeface="微軟正黑體" panose="020B0604030504040204" pitchFamily="34" charset="-120"/>
              </a:rPr>
              <a:t>-KY-</a:t>
            </a:r>
            <a:r>
              <a:rPr kumimoji="1" lang="zh-TW" altLang="en-US" b="1" dirty="0">
                <a:latin typeface="微軟正黑體" panose="020B0604030504040204" pitchFamily="34" charset="-120"/>
                <a:ea typeface="微軟正黑體" panose="020B0604030504040204" pitchFamily="34" charset="-120"/>
              </a:rPr>
              <a:t>相似度前五檔股價走勢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23</a:t>
            </a:r>
          </a:p>
        </p:txBody>
      </p:sp>
      <p:pic>
        <p:nvPicPr>
          <p:cNvPr id="3" name="圖片 2" descr="一張含有 文字, 地圖, 室內, 桌 的圖片&#10;&#10;自動產生的描述">
            <a:extLst>
              <a:ext uri="{FF2B5EF4-FFF2-40B4-BE49-F238E27FC236}">
                <a16:creationId xmlns:a16="http://schemas.microsoft.com/office/drawing/2014/main" id="{B828546A-3B15-4655-AC62-3D4A155FF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88" y="1827900"/>
            <a:ext cx="16773036" cy="6631200"/>
          </a:xfrm>
          <a:prstGeom prst="rect">
            <a:avLst/>
          </a:prstGeom>
        </p:spPr>
      </p:pic>
    </p:spTree>
    <p:extLst>
      <p:ext uri="{BB962C8B-B14F-4D97-AF65-F5344CB8AC3E}">
        <p14:creationId xmlns:p14="http://schemas.microsoft.com/office/powerpoint/2010/main" val="40933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世芯</a:t>
            </a:r>
            <a:r>
              <a:rPr kumimoji="1" lang="en-US" altLang="zh-TW" b="1" dirty="0">
                <a:latin typeface="微軟正黑體" panose="020B0604030504040204" pitchFamily="34" charset="-120"/>
                <a:ea typeface="微軟正黑體" panose="020B0604030504040204" pitchFamily="34" charset="-120"/>
              </a:rPr>
              <a:t>-KY-</a:t>
            </a:r>
            <a:r>
              <a:rPr kumimoji="1" lang="zh-TW" altLang="en-US" b="1" dirty="0">
                <a:latin typeface="微軟正黑體" panose="020B0604030504040204" pitchFamily="34" charset="-120"/>
                <a:ea typeface="微軟正黑體" panose="020B0604030504040204" pitchFamily="34" charset="-120"/>
              </a:rPr>
              <a:t>相似度前五檔股價相關係數矩陣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24</a:t>
            </a:r>
          </a:p>
        </p:txBody>
      </p:sp>
      <p:graphicFrame>
        <p:nvGraphicFramePr>
          <p:cNvPr id="5" name="表格 4">
            <a:extLst>
              <a:ext uri="{FF2B5EF4-FFF2-40B4-BE49-F238E27FC236}">
                <a16:creationId xmlns:a16="http://schemas.microsoft.com/office/drawing/2014/main" id="{5C40F680-79F2-4547-9CE5-0CB1FA1F76A8}"/>
              </a:ext>
            </a:extLst>
          </p:cNvPr>
          <p:cNvGraphicFramePr>
            <a:graphicFrameLocks noGrp="1"/>
          </p:cNvGraphicFramePr>
          <p:nvPr>
            <p:extLst>
              <p:ext uri="{D42A27DB-BD31-4B8C-83A1-F6EECF244321}">
                <p14:modId xmlns:p14="http://schemas.microsoft.com/office/powerpoint/2010/main" val="3550103609"/>
              </p:ext>
            </p:extLst>
          </p:nvPr>
        </p:nvGraphicFramePr>
        <p:xfrm>
          <a:off x="640005" y="2675699"/>
          <a:ext cx="17006402" cy="4935602"/>
        </p:xfrm>
        <a:graphic>
          <a:graphicData uri="http://schemas.openxmlformats.org/drawingml/2006/table">
            <a:tbl>
              <a:tblPr firstRow="1" bandRow="1">
                <a:tableStyleId>{5C22544A-7EE6-4342-B048-85BDC9FD1C3A}</a:tableStyleId>
              </a:tblPr>
              <a:tblGrid>
                <a:gridCol w="2429486">
                  <a:extLst>
                    <a:ext uri="{9D8B030D-6E8A-4147-A177-3AD203B41FA5}">
                      <a16:colId xmlns:a16="http://schemas.microsoft.com/office/drawing/2014/main" val="685770112"/>
                    </a:ext>
                  </a:extLst>
                </a:gridCol>
                <a:gridCol w="2429486">
                  <a:extLst>
                    <a:ext uri="{9D8B030D-6E8A-4147-A177-3AD203B41FA5}">
                      <a16:colId xmlns:a16="http://schemas.microsoft.com/office/drawing/2014/main" val="4082138046"/>
                    </a:ext>
                  </a:extLst>
                </a:gridCol>
                <a:gridCol w="2429486">
                  <a:extLst>
                    <a:ext uri="{9D8B030D-6E8A-4147-A177-3AD203B41FA5}">
                      <a16:colId xmlns:a16="http://schemas.microsoft.com/office/drawing/2014/main" val="3382464364"/>
                    </a:ext>
                  </a:extLst>
                </a:gridCol>
                <a:gridCol w="2429486">
                  <a:extLst>
                    <a:ext uri="{9D8B030D-6E8A-4147-A177-3AD203B41FA5}">
                      <a16:colId xmlns:a16="http://schemas.microsoft.com/office/drawing/2014/main" val="4033589377"/>
                    </a:ext>
                  </a:extLst>
                </a:gridCol>
                <a:gridCol w="2429486">
                  <a:extLst>
                    <a:ext uri="{9D8B030D-6E8A-4147-A177-3AD203B41FA5}">
                      <a16:colId xmlns:a16="http://schemas.microsoft.com/office/drawing/2014/main" val="1030755424"/>
                    </a:ext>
                  </a:extLst>
                </a:gridCol>
                <a:gridCol w="2429486">
                  <a:extLst>
                    <a:ext uri="{9D8B030D-6E8A-4147-A177-3AD203B41FA5}">
                      <a16:colId xmlns:a16="http://schemas.microsoft.com/office/drawing/2014/main" val="3298745730"/>
                    </a:ext>
                  </a:extLst>
                </a:gridCol>
                <a:gridCol w="2429486">
                  <a:extLst>
                    <a:ext uri="{9D8B030D-6E8A-4147-A177-3AD203B41FA5}">
                      <a16:colId xmlns:a16="http://schemas.microsoft.com/office/drawing/2014/main" val="2385037585"/>
                    </a:ext>
                  </a:extLst>
                </a:gridCol>
              </a:tblGrid>
              <a:tr h="705086">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3661</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2408</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2379</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4966</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6531</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tc>
                <a:extLst>
                  <a:ext uri="{0D108BD9-81ED-4DB2-BD59-A6C34878D82A}">
                    <a16:rowId xmlns:a16="http://schemas.microsoft.com/office/drawing/2014/main" val="4180822801"/>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3661</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2408</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0.398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2379</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0.203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0.394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4966</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0.428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0.166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0.061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6531</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0.262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0.161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0.055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0.032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0.146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0.358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0.152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0.258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0.150</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09745E81-CF62-4F12-BFFD-5FACFAB1A99D}"/>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356541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世芯</a:t>
            </a:r>
            <a:r>
              <a:rPr kumimoji="1" lang="en-US" altLang="zh-TW" b="1" dirty="0">
                <a:latin typeface="微軟正黑體" panose="020B0604030504040204" pitchFamily="34" charset="-120"/>
                <a:ea typeface="微軟正黑體" panose="020B0604030504040204" pitchFamily="34" charset="-120"/>
              </a:rPr>
              <a:t>-KY-</a:t>
            </a:r>
            <a:r>
              <a:rPr kumimoji="1" lang="zh-TW" altLang="en-US" b="1" dirty="0">
                <a:latin typeface="微軟正黑體" panose="020B0604030504040204" pitchFamily="34" charset="-120"/>
                <a:ea typeface="微軟正黑體" panose="020B0604030504040204" pitchFamily="34" charset="-120"/>
              </a:rPr>
              <a:t>相似度後五檔股價走勢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25</a:t>
            </a:r>
          </a:p>
        </p:txBody>
      </p:sp>
      <p:pic>
        <p:nvPicPr>
          <p:cNvPr id="3" name="圖片 2" descr="一張含有 文字, 地圖, 風箏, 掛 的圖片&#10;&#10;自動產生的描述">
            <a:extLst>
              <a:ext uri="{FF2B5EF4-FFF2-40B4-BE49-F238E27FC236}">
                <a16:creationId xmlns:a16="http://schemas.microsoft.com/office/drawing/2014/main" id="{5744749E-EAFB-4FE6-A123-EB98ACD0B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56" y="1827900"/>
            <a:ext cx="17101515" cy="6631200"/>
          </a:xfrm>
          <a:prstGeom prst="rect">
            <a:avLst/>
          </a:prstGeom>
        </p:spPr>
      </p:pic>
    </p:spTree>
    <p:extLst>
      <p:ext uri="{BB962C8B-B14F-4D97-AF65-F5344CB8AC3E}">
        <p14:creationId xmlns:p14="http://schemas.microsoft.com/office/powerpoint/2010/main" val="249293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世芯</a:t>
            </a:r>
            <a:r>
              <a:rPr kumimoji="1" lang="en-US" altLang="zh-TW" b="1" dirty="0">
                <a:latin typeface="微軟正黑體" panose="020B0604030504040204" pitchFamily="34" charset="-120"/>
                <a:ea typeface="微軟正黑體" panose="020B0604030504040204" pitchFamily="34" charset="-120"/>
              </a:rPr>
              <a:t>-KY-</a:t>
            </a:r>
            <a:r>
              <a:rPr kumimoji="1" lang="zh-TW" altLang="en-US" b="1" dirty="0">
                <a:latin typeface="微軟正黑體" panose="020B0604030504040204" pitchFamily="34" charset="-120"/>
                <a:ea typeface="微軟正黑體" panose="020B0604030504040204" pitchFamily="34" charset="-120"/>
              </a:rPr>
              <a:t>相似度後五檔股價相關係數矩陣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26</a:t>
            </a:r>
          </a:p>
        </p:txBody>
      </p:sp>
      <p:graphicFrame>
        <p:nvGraphicFramePr>
          <p:cNvPr id="5" name="表格 4">
            <a:extLst>
              <a:ext uri="{FF2B5EF4-FFF2-40B4-BE49-F238E27FC236}">
                <a16:creationId xmlns:a16="http://schemas.microsoft.com/office/drawing/2014/main" id="{262F5073-0BFA-49AD-A3BA-91CB404727D8}"/>
              </a:ext>
            </a:extLst>
          </p:cNvPr>
          <p:cNvGraphicFramePr>
            <a:graphicFrameLocks noGrp="1"/>
          </p:cNvGraphicFramePr>
          <p:nvPr>
            <p:extLst>
              <p:ext uri="{D42A27DB-BD31-4B8C-83A1-F6EECF244321}">
                <p14:modId xmlns:p14="http://schemas.microsoft.com/office/powerpoint/2010/main" val="1302748036"/>
              </p:ext>
            </p:extLst>
          </p:nvPr>
        </p:nvGraphicFramePr>
        <p:xfrm>
          <a:off x="640005" y="2675699"/>
          <a:ext cx="17006402" cy="4935602"/>
        </p:xfrm>
        <a:graphic>
          <a:graphicData uri="http://schemas.openxmlformats.org/drawingml/2006/table">
            <a:tbl>
              <a:tblPr firstRow="1" bandRow="1">
                <a:tableStyleId>{5C22544A-7EE6-4342-B048-85BDC9FD1C3A}</a:tableStyleId>
              </a:tblPr>
              <a:tblGrid>
                <a:gridCol w="2429486">
                  <a:extLst>
                    <a:ext uri="{9D8B030D-6E8A-4147-A177-3AD203B41FA5}">
                      <a16:colId xmlns:a16="http://schemas.microsoft.com/office/drawing/2014/main" val="685770112"/>
                    </a:ext>
                  </a:extLst>
                </a:gridCol>
                <a:gridCol w="2429486">
                  <a:extLst>
                    <a:ext uri="{9D8B030D-6E8A-4147-A177-3AD203B41FA5}">
                      <a16:colId xmlns:a16="http://schemas.microsoft.com/office/drawing/2014/main" val="4082138046"/>
                    </a:ext>
                  </a:extLst>
                </a:gridCol>
                <a:gridCol w="2429486">
                  <a:extLst>
                    <a:ext uri="{9D8B030D-6E8A-4147-A177-3AD203B41FA5}">
                      <a16:colId xmlns:a16="http://schemas.microsoft.com/office/drawing/2014/main" val="3382464364"/>
                    </a:ext>
                  </a:extLst>
                </a:gridCol>
                <a:gridCol w="2429486">
                  <a:extLst>
                    <a:ext uri="{9D8B030D-6E8A-4147-A177-3AD203B41FA5}">
                      <a16:colId xmlns:a16="http://schemas.microsoft.com/office/drawing/2014/main" val="4033589377"/>
                    </a:ext>
                  </a:extLst>
                </a:gridCol>
                <a:gridCol w="2429486">
                  <a:extLst>
                    <a:ext uri="{9D8B030D-6E8A-4147-A177-3AD203B41FA5}">
                      <a16:colId xmlns:a16="http://schemas.microsoft.com/office/drawing/2014/main" val="1030755424"/>
                    </a:ext>
                  </a:extLst>
                </a:gridCol>
                <a:gridCol w="2429486">
                  <a:extLst>
                    <a:ext uri="{9D8B030D-6E8A-4147-A177-3AD203B41FA5}">
                      <a16:colId xmlns:a16="http://schemas.microsoft.com/office/drawing/2014/main" val="3298745730"/>
                    </a:ext>
                  </a:extLst>
                </a:gridCol>
                <a:gridCol w="2429486">
                  <a:extLst>
                    <a:ext uri="{9D8B030D-6E8A-4147-A177-3AD203B41FA5}">
                      <a16:colId xmlns:a16="http://schemas.microsoft.com/office/drawing/2014/main" val="2385037585"/>
                    </a:ext>
                  </a:extLst>
                </a:gridCol>
              </a:tblGrid>
              <a:tr h="705086">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3661</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2337</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6488</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tc>
                <a:extLst>
                  <a:ext uri="{0D108BD9-81ED-4DB2-BD59-A6C34878D82A}">
                    <a16:rowId xmlns:a16="http://schemas.microsoft.com/office/drawing/2014/main" val="4180822801"/>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3661</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0.507</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0.058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0.078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2337</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0.067</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0.419</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0.178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6488</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0.175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0.579</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0.355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0.330</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solidFill>
                      <a:schemeClr val="accent1"/>
                    </a:solidFill>
                  </a:tcP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0.345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0.595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0.160</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0.508</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0A3A1930-3B4A-4935-8EAA-43710DE75A81}"/>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2002588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實測分析與主要貢獻</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27</a:t>
            </a:r>
          </a:p>
        </p:txBody>
      </p:sp>
      <p:grpSp>
        <p:nvGrpSpPr>
          <p:cNvPr id="18" name="群組 17">
            <a:extLst>
              <a:ext uri="{FF2B5EF4-FFF2-40B4-BE49-F238E27FC236}">
                <a16:creationId xmlns:a16="http://schemas.microsoft.com/office/drawing/2014/main" id="{F75FDA3F-0798-4A31-B8F0-A778A27B5A6C}"/>
              </a:ext>
            </a:extLst>
          </p:cNvPr>
          <p:cNvGrpSpPr/>
          <p:nvPr/>
        </p:nvGrpSpPr>
        <p:grpSpPr>
          <a:xfrm>
            <a:off x="1042306" y="1678115"/>
            <a:ext cx="12357815" cy="7472159"/>
            <a:chOff x="1152368" y="1734264"/>
            <a:chExt cx="7633351" cy="2838295"/>
          </a:xfrm>
        </p:grpSpPr>
        <p:grpSp>
          <p:nvGrpSpPr>
            <p:cNvPr id="19" name="群組 18">
              <a:extLst>
                <a:ext uri="{FF2B5EF4-FFF2-40B4-BE49-F238E27FC236}">
                  <a16:creationId xmlns:a16="http://schemas.microsoft.com/office/drawing/2014/main" id="{234CD428-F20E-4756-AC00-317D1A932115}"/>
                </a:ext>
              </a:extLst>
            </p:cNvPr>
            <p:cNvGrpSpPr/>
            <p:nvPr/>
          </p:nvGrpSpPr>
          <p:grpSpPr>
            <a:xfrm>
              <a:off x="1152368" y="1734264"/>
              <a:ext cx="4748073" cy="2838295"/>
              <a:chOff x="1152368" y="1734264"/>
              <a:chExt cx="4748073" cy="2838295"/>
            </a:xfrm>
          </p:grpSpPr>
          <p:sp>
            <p:nvSpPr>
              <p:cNvPr id="22" name="文字方塊 21">
                <a:extLst>
                  <a:ext uri="{FF2B5EF4-FFF2-40B4-BE49-F238E27FC236}">
                    <a16:creationId xmlns:a16="http://schemas.microsoft.com/office/drawing/2014/main" id="{F993E445-2340-4F15-B0E2-8B080ADC47F7}"/>
                  </a:ext>
                </a:extLst>
              </p:cNvPr>
              <p:cNvSpPr txBox="1"/>
              <p:nvPr/>
            </p:nvSpPr>
            <p:spPr>
              <a:xfrm>
                <a:off x="1152368" y="1934319"/>
                <a:ext cx="4748073" cy="2638240"/>
              </a:xfrm>
              <a:prstGeom prst="rect">
                <a:avLst/>
              </a:prstGeom>
              <a:noFill/>
              <a:ln w="28575" cap="flat" cmpd="sng" algn="ctr">
                <a:solidFill>
                  <a:sysClr val="windowText" lastClr="000000"/>
                </a:solidFill>
                <a:prstDash val="solid"/>
                <a:miter lim="800000"/>
              </a:ln>
              <a:effectLst/>
            </p:spPr>
            <p:txBody>
              <a:bodyPr wrap="square" rtlCol="0">
                <a:spAutoFit/>
              </a:bodyPr>
              <a:lstStyle/>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endParaRPr kumimoji="0" lang="en-US" altLang="zh-TW" sz="20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L="0" marR="0" lvl="0" indent="0" defTabSz="914400" eaLnBrk="1" fontAlgn="auto" latinLnBrk="0" hangingPunct="1">
                  <a:lnSpc>
                    <a:spcPct val="100000"/>
                  </a:lnSpc>
                  <a:spcBef>
                    <a:spcPts val="1100"/>
                  </a:spcBef>
                  <a:spcAft>
                    <a:spcPts val="1100"/>
                  </a:spcAft>
                  <a:buClrTx/>
                  <a:buSzTx/>
                  <a:buFontTx/>
                  <a:buNone/>
                  <a:tabLst/>
                  <a:defRPr/>
                </a:pPr>
                <a:r>
                  <a:rPr lang="zh-TW" altLang="en-US" b="1" kern="0" dirty="0">
                    <a:solidFill>
                      <a:prstClr val="black"/>
                    </a:solidFill>
                    <a:latin typeface="微軟正黑體" panose="020B0604030504040204" pitchFamily="34" charset="-120"/>
                    <a:ea typeface="微軟正黑體" panose="020B0604030504040204" pitchFamily="34" charset="-120"/>
                  </a:rPr>
                  <a:t>觀察</a:t>
                </a:r>
                <a:r>
                  <a:rPr kumimoji="0" lang="zh-TW" altLang="en-US" b="1"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上述三支相關係數分布特性不同的個股之股價走勢圖可以發現：</a:t>
                </a:r>
                <a:endParaRPr kumimoji="0" lang="en-US" altLang="zh-TW" b="1"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L="457200" marR="0" lvl="0" indent="-4572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lang="zh-TW" altLang="en-US" kern="0" dirty="0">
                    <a:solidFill>
                      <a:prstClr val="black"/>
                    </a:solidFill>
                    <a:latin typeface="微軟正黑體" panose="020B0604030504040204" pitchFamily="34" charset="-120"/>
                    <a:ea typeface="微軟正黑體" panose="020B0604030504040204" pitchFamily="34" charset="-120"/>
                  </a:rPr>
                  <a:t>台積電同時擁有前五檔正相關與後五檔負相關的特性，使股價走勢有較顯著的區別</a:t>
                </a:r>
                <a:endParaRPr lang="en-US" altLang="zh-TW" kern="0" dirty="0">
                  <a:solidFill>
                    <a:prstClr val="black"/>
                  </a:solidFill>
                  <a:latin typeface="微軟正黑體" panose="020B0604030504040204" pitchFamily="34" charset="-120"/>
                  <a:ea typeface="微軟正黑體" panose="020B0604030504040204" pitchFamily="34" charset="-120"/>
                </a:endParaRPr>
              </a:p>
              <a:p>
                <a:pPr marL="457200" marR="0" lvl="0" indent="-4572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kumimoji="0" lang="zh-TW" altLang="en-US"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旺宏之相關係數分布平均，雖明顯有較高與較低之區別，但股價走勢相對較無顯著區別</a:t>
                </a:r>
                <a:endParaRPr kumimoji="0" lang="en-US" altLang="zh-TW"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L="457200" marR="0" lvl="0" indent="-4572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lang="zh-TW" altLang="en-US" kern="0" dirty="0">
                    <a:solidFill>
                      <a:prstClr val="black"/>
                    </a:solidFill>
                    <a:latin typeface="微軟正黑體" panose="020B0604030504040204" pitchFamily="34" charset="-120"/>
                    <a:ea typeface="微軟正黑體" panose="020B0604030504040204" pitchFamily="34" charset="-120"/>
                  </a:rPr>
                  <a:t>世芯</a:t>
                </a:r>
                <a:r>
                  <a:rPr lang="en-US" altLang="zh-TW" kern="0" dirty="0">
                    <a:solidFill>
                      <a:prstClr val="black"/>
                    </a:solidFill>
                    <a:latin typeface="微軟正黑體" panose="020B0604030504040204" pitchFamily="34" charset="-120"/>
                    <a:ea typeface="微軟正黑體" panose="020B0604030504040204" pitchFamily="34" charset="-120"/>
                  </a:rPr>
                  <a:t>-KY</a:t>
                </a:r>
                <a:r>
                  <a:rPr lang="zh-TW" altLang="en-US" kern="0" dirty="0">
                    <a:solidFill>
                      <a:prstClr val="black"/>
                    </a:solidFill>
                    <a:latin typeface="微軟正黑體" panose="020B0604030504040204" pitchFamily="34" charset="-120"/>
                    <a:ea typeface="微軟正黑體" panose="020B0604030504040204" pitchFamily="34" charset="-120"/>
                  </a:rPr>
                  <a:t>之相關係數普遍偏高，且較未有明顯的高低區別，因此股價走勢亦相對較無顯著區別</a:t>
                </a:r>
                <a:endParaRPr kumimoji="0" lang="en-US" altLang="zh-TW"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23" name="文字方塊 22">
                <a:extLst>
                  <a:ext uri="{FF2B5EF4-FFF2-40B4-BE49-F238E27FC236}">
                    <a16:creationId xmlns:a16="http://schemas.microsoft.com/office/drawing/2014/main" id="{3FE23CC5-F262-48CE-A513-C9F97C051463}"/>
                  </a:ext>
                </a:extLst>
              </p:cNvPr>
              <p:cNvSpPr txBox="1"/>
              <p:nvPr/>
            </p:nvSpPr>
            <p:spPr>
              <a:xfrm>
                <a:off x="1373493" y="1734264"/>
                <a:ext cx="2152912" cy="222126"/>
              </a:xfrm>
              <a:prstGeom prst="rect">
                <a:avLst/>
              </a:prstGeom>
              <a:solidFill>
                <a:srgbClr val="8C0E1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TW" altLang="en-US" b="1" kern="0" dirty="0">
                    <a:solidFill>
                      <a:prstClr val="white"/>
                    </a:solidFill>
                    <a:latin typeface="微軟正黑體" panose="020B0604030504040204" pitchFamily="34" charset="-120"/>
                    <a:ea typeface="微軟正黑體" panose="020B0604030504040204" pitchFamily="34" charset="-120"/>
                  </a:rPr>
                  <a:t>實測分析</a:t>
                </a:r>
                <a:endParaRPr kumimoji="0" lang="zh-TW" altLang="en-US" b="1" i="0" u="none" strike="noStrike" kern="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endParaRPr>
              </a:p>
            </p:txBody>
          </p:sp>
        </p:grpSp>
        <p:sp>
          <p:nvSpPr>
            <p:cNvPr id="21" name="文字方塊 20">
              <a:extLst>
                <a:ext uri="{FF2B5EF4-FFF2-40B4-BE49-F238E27FC236}">
                  <a16:creationId xmlns:a16="http://schemas.microsoft.com/office/drawing/2014/main" id="{9150D615-6191-4DE2-958B-0F9BA49E1736}"/>
                </a:ext>
              </a:extLst>
            </p:cNvPr>
            <p:cNvSpPr txBox="1"/>
            <p:nvPr/>
          </p:nvSpPr>
          <p:spPr>
            <a:xfrm>
              <a:off x="6633178" y="1734264"/>
              <a:ext cx="2152541" cy="222126"/>
            </a:xfrm>
            <a:prstGeom prst="rect">
              <a:avLst/>
            </a:prstGeom>
            <a:solidFill>
              <a:srgbClr val="1A3F6C"/>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rPr>
                <a:t>主要貢獻</a:t>
              </a:r>
            </a:p>
          </p:txBody>
        </p:sp>
      </p:grpSp>
      <p:sp>
        <p:nvSpPr>
          <p:cNvPr id="24" name="文字方塊 23">
            <a:extLst>
              <a:ext uri="{FF2B5EF4-FFF2-40B4-BE49-F238E27FC236}">
                <a16:creationId xmlns:a16="http://schemas.microsoft.com/office/drawing/2014/main" id="{C2E26106-1B20-4179-BB11-25E581FA4825}"/>
              </a:ext>
            </a:extLst>
          </p:cNvPr>
          <p:cNvSpPr txBox="1"/>
          <p:nvPr/>
        </p:nvSpPr>
        <p:spPr>
          <a:xfrm>
            <a:off x="9557339" y="2204784"/>
            <a:ext cx="7686769" cy="6945491"/>
          </a:xfrm>
          <a:prstGeom prst="rect">
            <a:avLst/>
          </a:prstGeom>
          <a:noFill/>
          <a:ln w="28575" cap="flat" cmpd="sng" algn="ctr">
            <a:solidFill>
              <a:sysClr val="windowText" lastClr="000000"/>
            </a:solidFill>
            <a:prstDash val="solid"/>
            <a:miter lim="800000"/>
          </a:ln>
          <a:effectLst/>
        </p:spPr>
        <p:txBody>
          <a:bodyPr wrap="square" rtlCol="0">
            <a:spAutoFit/>
          </a:bodyPr>
          <a:lstStyle/>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endParaRPr kumimoji="0" lang="en-US" altLang="zh-TW" sz="20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R="0" lvl="0" defTabSz="914400" eaLnBrk="1" fontAlgn="auto" latinLnBrk="0" hangingPunct="1">
              <a:lnSpc>
                <a:spcPct val="100000"/>
              </a:lnSpc>
              <a:spcBef>
                <a:spcPts val="1100"/>
              </a:spcBef>
              <a:spcAft>
                <a:spcPts val="1100"/>
              </a:spcAft>
              <a:buClrTx/>
              <a:buSzTx/>
              <a:tabLst/>
              <a:defRPr/>
            </a:pPr>
            <a:r>
              <a:rPr kumimoji="0" lang="zh-TW" altLang="en-US" b="1"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透過直覺的聊天機器人幫助投資人挑選具有一定相似程度的相關個股：</a:t>
            </a:r>
            <a:endParaRPr lang="en-US" altLang="zh-TW" b="1" kern="0" dirty="0">
              <a:solidFill>
                <a:prstClr val="black"/>
              </a:solidFill>
              <a:latin typeface="微軟正黑體" panose="020B0604030504040204" pitchFamily="34" charset="-120"/>
              <a:ea typeface="微軟正黑體" panose="020B0604030504040204" pitchFamily="34" charset="-120"/>
            </a:endParaRPr>
          </a:p>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kumimoji="0" lang="zh-TW" altLang="en-US"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透過個股新聞詞組分析，能夠篩選出前五檔股價走勢相關個股，提供受同一事件影響之其他個股，方便使用者進行進一步之投資策略研擬。</a:t>
            </a:r>
            <a:endParaRPr kumimoji="0" lang="en-US" altLang="zh-TW"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lang="zh-TW" altLang="en-US" kern="0" dirty="0">
                <a:solidFill>
                  <a:prstClr val="black"/>
                </a:solidFill>
                <a:latin typeface="微軟正黑體" panose="020B0604030504040204" pitchFamily="34" charset="-120"/>
                <a:ea typeface="微軟正黑體" panose="020B0604030504040204" pitchFamily="34" charset="-120"/>
              </a:rPr>
              <a:t>提供篩選出之前五檔個股之股價資訊，方便使用者初步判斷股價水位。</a:t>
            </a:r>
            <a:endParaRPr lang="en-US" altLang="zh-TW" kern="0" dirty="0">
              <a:solidFill>
                <a:prstClr val="black"/>
              </a:solidFill>
              <a:latin typeface="微軟正黑體" panose="020B0604030504040204" pitchFamily="34" charset="-120"/>
              <a:ea typeface="微軟正黑體" panose="020B0604030504040204" pitchFamily="34" charset="-120"/>
            </a:endParaRPr>
          </a:p>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lang="en-US" altLang="zh-TW" kern="0" dirty="0">
                <a:solidFill>
                  <a:prstClr val="black"/>
                </a:solidFill>
                <a:latin typeface="微軟正黑體" panose="020B0604030504040204" pitchFamily="34" charset="-120"/>
                <a:ea typeface="微軟正黑體" panose="020B0604030504040204" pitchFamily="34" charset="-120"/>
              </a:rPr>
              <a:t>Telegram</a:t>
            </a:r>
            <a:r>
              <a:rPr lang="zh-TW" altLang="en-US" kern="0" dirty="0">
                <a:solidFill>
                  <a:prstClr val="black"/>
                </a:solidFill>
                <a:latin typeface="微軟正黑體" panose="020B0604030504040204" pitchFamily="34" charset="-120"/>
                <a:ea typeface="微軟正黑體" panose="020B0604030504040204" pitchFamily="34" charset="-120"/>
              </a:rPr>
              <a:t>的聊天機器人提供友善使用者的應用介面，並內建個股連結，可快速取得投資所需資訊。</a:t>
            </a:r>
            <a:endParaRPr kumimoji="0" lang="en-US" altLang="zh-TW"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90625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資料集樣態說明</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defTabSz="1371509"/>
            <a:r>
              <a:rPr lang="en-US" dirty="0">
                <a:solidFill>
                  <a:srgbClr val="D8D8D8">
                    <a:lumMod val="75000"/>
                  </a:srgbClr>
                </a:solidFill>
                <a:latin typeface="Roboto Condensed Light"/>
              </a:rPr>
              <a:t>2</a:t>
            </a:r>
          </a:p>
        </p:txBody>
      </p:sp>
      <p:sp>
        <p:nvSpPr>
          <p:cNvPr id="4" name="矩形: 圓角 3">
            <a:extLst>
              <a:ext uri="{FF2B5EF4-FFF2-40B4-BE49-F238E27FC236}">
                <a16:creationId xmlns:a16="http://schemas.microsoft.com/office/drawing/2014/main" id="{D14F18A2-1C4E-4886-ADF8-5262724613B0}"/>
              </a:ext>
            </a:extLst>
          </p:cNvPr>
          <p:cNvSpPr/>
          <p:nvPr/>
        </p:nvSpPr>
        <p:spPr>
          <a:xfrm>
            <a:off x="998008" y="2218431"/>
            <a:ext cx="11880289" cy="6660161"/>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四家網路新聞：</a:t>
            </a:r>
            <a:r>
              <a:rPr lang="en-US" altLang="zh-TW" sz="3199" kern="0" dirty="0" err="1">
                <a:solidFill>
                  <a:prstClr val="black"/>
                </a:solidFill>
                <a:latin typeface="微軟正黑體" panose="020B0604030504040204" pitchFamily="34" charset="-120"/>
                <a:ea typeface="微軟正黑體" panose="020B0604030504040204" pitchFamily="34" charset="-120"/>
              </a:rPr>
              <a:t>ETtoday</a:t>
            </a:r>
            <a:r>
              <a:rPr lang="zh-TW" altLang="en-US" sz="3199" kern="0" dirty="0">
                <a:solidFill>
                  <a:prstClr val="black"/>
                </a:solidFill>
                <a:latin typeface="微軟正黑體" panose="020B0604030504040204" pitchFamily="34" charset="-120"/>
                <a:ea typeface="微軟正黑體" panose="020B0604030504040204" pitchFamily="34" charset="-120"/>
              </a:rPr>
              <a:t>新聞雲、自由時報電子報、中時電子報、東森新聞</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新聞選取：一個月內，交易金額前</a:t>
            </a:r>
            <a:r>
              <a:rPr lang="en-US" altLang="zh-TW" sz="3199" kern="0" dirty="0">
                <a:solidFill>
                  <a:prstClr val="black"/>
                </a:solidFill>
                <a:latin typeface="微軟正黑體" panose="020B0604030504040204" pitchFamily="34" charset="-120"/>
                <a:ea typeface="微軟正黑體" panose="020B0604030504040204" pitchFamily="34" charset="-120"/>
              </a:rPr>
              <a:t>20</a:t>
            </a:r>
            <a:r>
              <a:rPr lang="zh-TW" altLang="en-US" sz="3199" kern="0" dirty="0">
                <a:solidFill>
                  <a:prstClr val="black"/>
                </a:solidFill>
                <a:latin typeface="微軟正黑體" panose="020B0604030504040204" pitchFamily="34" charset="-120"/>
                <a:ea typeface="微軟正黑體" panose="020B0604030504040204" pitchFamily="34" charset="-120"/>
              </a:rPr>
              <a:t>大之半導體類股相關新聞</a:t>
            </a:r>
            <a:endParaRPr lang="en-US" altLang="zh-TW" sz="3199" kern="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12287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改進方向</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28</a:t>
            </a:r>
          </a:p>
        </p:txBody>
      </p:sp>
      <p:sp>
        <p:nvSpPr>
          <p:cNvPr id="4" name="矩形: 圓角 3">
            <a:extLst>
              <a:ext uri="{FF2B5EF4-FFF2-40B4-BE49-F238E27FC236}">
                <a16:creationId xmlns:a16="http://schemas.microsoft.com/office/drawing/2014/main" id="{D14F18A2-1C4E-4886-ADF8-5262724613B0}"/>
              </a:ext>
            </a:extLst>
          </p:cNvPr>
          <p:cNvSpPr/>
          <p:nvPr/>
        </p:nvSpPr>
        <p:spPr>
          <a:xfrm>
            <a:off x="997301" y="2218175"/>
            <a:ext cx="11881320" cy="6660740"/>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457200" lvl="0" indent="-457200" defTabSz="914400">
              <a:buFont typeface="Arial" panose="020B0604020202020204" pitchFamily="34" charset="0"/>
              <a:buChar char="•"/>
              <a:defRPr/>
            </a:pPr>
            <a:r>
              <a:rPr lang="zh-TW" altLang="en-US" kern="0" dirty="0">
                <a:solidFill>
                  <a:prstClr val="black"/>
                </a:solidFill>
                <a:latin typeface="微軟正黑體" panose="020B0604030504040204" pitchFamily="34" charset="-120"/>
                <a:ea typeface="微軟正黑體" panose="020B0604030504040204" pitchFamily="34" charset="-120"/>
              </a:rPr>
              <a:t>受限於樣本期間較短</a:t>
            </a:r>
            <a:r>
              <a:rPr lang="en-US" altLang="zh-TW" kern="0" dirty="0">
                <a:solidFill>
                  <a:prstClr val="black"/>
                </a:solidFill>
                <a:latin typeface="微軟正黑體" panose="020B0604030504040204" pitchFamily="34" charset="-120"/>
                <a:ea typeface="微軟正黑體" panose="020B0604030504040204" pitchFamily="34" charset="-120"/>
              </a:rPr>
              <a:t>(</a:t>
            </a:r>
            <a:r>
              <a:rPr lang="zh-TW" altLang="en-US" kern="0" dirty="0">
                <a:solidFill>
                  <a:prstClr val="black"/>
                </a:solidFill>
                <a:latin typeface="微軟正黑體" panose="020B0604030504040204" pitchFamily="34" charset="-120"/>
                <a:ea typeface="微軟正黑體" panose="020B0604030504040204" pitchFamily="34" charset="-120"/>
              </a:rPr>
              <a:t>僅一個月</a:t>
            </a:r>
            <a:r>
              <a:rPr lang="en-US" altLang="zh-TW" kern="0" dirty="0">
                <a:solidFill>
                  <a:prstClr val="black"/>
                </a:solidFill>
                <a:latin typeface="微軟正黑體" panose="020B0604030504040204" pitchFamily="34" charset="-120"/>
                <a:ea typeface="微軟正黑體" panose="020B0604030504040204" pitchFamily="34" charset="-120"/>
              </a:rPr>
              <a:t>)</a:t>
            </a:r>
            <a:r>
              <a:rPr lang="zh-TW" altLang="en-US" kern="0" dirty="0">
                <a:solidFill>
                  <a:prstClr val="black"/>
                </a:solidFill>
                <a:latin typeface="微軟正黑體" panose="020B0604030504040204" pitchFamily="34" charset="-120"/>
                <a:ea typeface="微軟正黑體" panose="020B0604030504040204" pitchFamily="34" charset="-120"/>
              </a:rPr>
              <a:t>，故無法呈現較長的個股走勢，預計若能將樣本期間拉長至數年，更能呈現精準的相似度成果。</a:t>
            </a:r>
            <a:endParaRPr lang="en-US" altLang="zh-TW" kern="0" dirty="0">
              <a:solidFill>
                <a:prstClr val="black"/>
              </a:solidFill>
              <a:latin typeface="微軟正黑體" panose="020B0604030504040204" pitchFamily="34" charset="-120"/>
              <a:ea typeface="微軟正黑體" panose="020B0604030504040204" pitchFamily="34" charset="-120"/>
            </a:endParaRPr>
          </a:p>
          <a:p>
            <a:pPr lvl="0" defTabSz="914400">
              <a:defRPr/>
            </a:pPr>
            <a:endParaRPr lang="en-US" altLang="zh-TW" kern="0" dirty="0">
              <a:solidFill>
                <a:prstClr val="black"/>
              </a:solidFill>
              <a:latin typeface="微軟正黑體" panose="020B0604030504040204" pitchFamily="34" charset="-120"/>
              <a:ea typeface="微軟正黑體" panose="020B0604030504040204" pitchFamily="34" charset="-120"/>
            </a:endParaRPr>
          </a:p>
          <a:p>
            <a:pPr marL="457200" lvl="0" indent="-457200" defTabSz="914400">
              <a:buFont typeface="Arial" panose="020B0604020202020204" pitchFamily="34" charset="0"/>
              <a:buChar char="•"/>
              <a:defRPr/>
            </a:pPr>
            <a:r>
              <a:rPr lang="zh-TW" altLang="en-US" kern="0" dirty="0">
                <a:solidFill>
                  <a:prstClr val="black"/>
                </a:solidFill>
                <a:latin typeface="微軟正黑體" panose="020B0604030504040204" pitchFamily="34" charset="-120"/>
                <a:ea typeface="微軟正黑體" panose="020B0604030504040204" pitchFamily="34" charset="-120"/>
              </a:rPr>
              <a:t>受限於技術無法區分新聞中受單一事件影響之利多個股段落與利空個股段落。</a:t>
            </a:r>
            <a:endParaRPr lang="en-US" altLang="zh-TW" kern="0" dirty="0">
              <a:solidFill>
                <a:prstClr val="black"/>
              </a:solidFill>
              <a:latin typeface="微軟正黑體" panose="020B0604030504040204" pitchFamily="34" charset="-120"/>
              <a:ea typeface="微軟正黑體" panose="020B0604030504040204" pitchFamily="34" charset="-120"/>
            </a:endParaRPr>
          </a:p>
          <a:p>
            <a:pPr marL="457200" lvl="0" indent="-457200" defTabSz="914400">
              <a:buFont typeface="Arial" panose="020B0604020202020204" pitchFamily="34" charset="0"/>
              <a:buChar char="•"/>
              <a:defRPr/>
            </a:pPr>
            <a:endParaRPr lang="en-US" altLang="zh-TW" kern="0" dirty="0">
              <a:solidFill>
                <a:prstClr val="black"/>
              </a:solidFill>
              <a:latin typeface="微軟正黑體" panose="020B0604030504040204" pitchFamily="34" charset="-120"/>
              <a:ea typeface="微軟正黑體" panose="020B0604030504040204" pitchFamily="34" charset="-120"/>
            </a:endParaRPr>
          </a:p>
          <a:p>
            <a:pPr marL="457200" lvl="0" indent="-457200" defTabSz="914400">
              <a:buFont typeface="Arial" panose="020B0604020202020204" pitchFamily="34" charset="0"/>
              <a:buChar char="•"/>
              <a:defRPr/>
            </a:pPr>
            <a:r>
              <a:rPr lang="zh-TW" altLang="en-US" kern="0" dirty="0">
                <a:solidFill>
                  <a:prstClr val="black"/>
                </a:solidFill>
                <a:latin typeface="微軟正黑體" panose="020B0604030504040204" pitchFamily="34" charset="-120"/>
                <a:ea typeface="微軟正黑體" panose="020B0604030504040204" pitchFamily="34" charset="-120"/>
              </a:rPr>
              <a:t>受限於時間因素，故僅以當月交易金額前</a:t>
            </a:r>
            <a:r>
              <a:rPr lang="en-US" altLang="zh-TW" kern="0" dirty="0">
                <a:solidFill>
                  <a:prstClr val="black"/>
                </a:solidFill>
                <a:latin typeface="微軟正黑體" panose="020B0604030504040204" pitchFamily="34" charset="-120"/>
                <a:ea typeface="微軟正黑體" panose="020B0604030504040204" pitchFamily="34" charset="-120"/>
              </a:rPr>
              <a:t>20</a:t>
            </a:r>
            <a:r>
              <a:rPr lang="zh-TW" altLang="en-US" kern="0" dirty="0">
                <a:solidFill>
                  <a:prstClr val="black"/>
                </a:solidFill>
                <a:latin typeface="微軟正黑體" panose="020B0604030504040204" pitchFamily="34" charset="-120"/>
                <a:ea typeface="微軟正黑體" panose="020B0604030504040204" pitchFamily="34" charset="-120"/>
              </a:rPr>
              <a:t>大之半導體類股做實測，若能擴大個股數量預計能呈現更精準之相似度成果。</a:t>
            </a:r>
            <a:endParaRPr lang="en-US" altLang="zh-TW" kern="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3446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分工任務</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29</a:t>
            </a:r>
          </a:p>
        </p:txBody>
      </p:sp>
      <p:sp>
        <p:nvSpPr>
          <p:cNvPr id="4" name="矩形: 圓角 3">
            <a:extLst>
              <a:ext uri="{FF2B5EF4-FFF2-40B4-BE49-F238E27FC236}">
                <a16:creationId xmlns:a16="http://schemas.microsoft.com/office/drawing/2014/main" id="{D14F18A2-1C4E-4886-ADF8-5262724613B0}"/>
              </a:ext>
            </a:extLst>
          </p:cNvPr>
          <p:cNvSpPr/>
          <p:nvPr/>
        </p:nvSpPr>
        <p:spPr>
          <a:xfrm>
            <a:off x="997300" y="2218175"/>
            <a:ext cx="13501501" cy="6660740"/>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dirty="0">
                <a:solidFill>
                  <a:srgbClr val="000000"/>
                </a:solidFill>
                <a:latin typeface="微軟正黑體" panose="020B0604030504040204" pitchFamily="34" charset="-120"/>
                <a:ea typeface="微軟正黑體" panose="020B0604030504040204" pitchFamily="34" charset="-120"/>
              </a:rPr>
              <a:t>高翊傑：爬蟲、</a:t>
            </a:r>
            <a:r>
              <a:rPr lang="en-US" altLang="zh-TW" dirty="0">
                <a:solidFill>
                  <a:srgbClr val="000000"/>
                </a:solidFill>
                <a:latin typeface="微軟正黑體" panose="020B0604030504040204" pitchFamily="34" charset="-120"/>
                <a:ea typeface="微軟正黑體" panose="020B0604030504040204" pitchFamily="34" charset="-120"/>
              </a:rPr>
              <a:t>word2vector</a:t>
            </a:r>
            <a:r>
              <a:rPr lang="zh-TW" altLang="en-US" dirty="0">
                <a:solidFill>
                  <a:srgbClr val="000000"/>
                </a:solidFill>
                <a:latin typeface="微軟正黑體" panose="020B0604030504040204" pitchFamily="34" charset="-120"/>
                <a:ea typeface="微軟正黑體" panose="020B0604030504040204" pitchFamily="34" charset="-120"/>
              </a:rPr>
              <a:t>建模、</a:t>
            </a:r>
            <a:r>
              <a:rPr lang="en-US" altLang="zh-TW" dirty="0">
                <a:solidFill>
                  <a:srgbClr val="000000"/>
                </a:solidFill>
                <a:latin typeface="微軟正黑體" panose="020B0604030504040204" pitchFamily="34" charset="-120"/>
                <a:ea typeface="微軟正黑體" panose="020B0604030504040204" pitchFamily="34" charset="-120"/>
              </a:rPr>
              <a:t>TSNE</a:t>
            </a:r>
            <a:r>
              <a:rPr lang="zh-TW" altLang="en-US" dirty="0">
                <a:solidFill>
                  <a:srgbClr val="000000"/>
                </a:solidFill>
                <a:latin typeface="微軟正黑體" panose="020B0604030504040204" pitchFamily="34" charset="-120"/>
                <a:ea typeface="微軟正黑體" panose="020B0604030504040204" pitchFamily="34" charset="-120"/>
              </a:rPr>
              <a:t>視覺化、</a:t>
            </a:r>
            <a:r>
              <a:rPr lang="en-US" altLang="zh-TW" dirty="0">
                <a:solidFill>
                  <a:srgbClr val="000000"/>
                </a:solidFill>
                <a:latin typeface="微軟正黑體" panose="020B0604030504040204" pitchFamily="34" charset="-120"/>
                <a:ea typeface="微軟正黑體" panose="020B0604030504040204" pitchFamily="34" charset="-120"/>
              </a:rPr>
              <a:t>similarity</a:t>
            </a:r>
            <a:r>
              <a:rPr lang="zh-TW" altLang="en-US" dirty="0">
                <a:solidFill>
                  <a:srgbClr val="000000"/>
                </a:solidFill>
                <a:latin typeface="微軟正黑體" panose="020B0604030504040204" pitchFamily="34" charset="-120"/>
                <a:ea typeface="微軟正黑體" panose="020B0604030504040204" pitchFamily="34" charset="-120"/>
              </a:rPr>
              <a:t>矩陣建置</a:t>
            </a:r>
            <a:endParaRPr lang="en-US" altLang="zh-TW" dirty="0">
              <a:solidFill>
                <a:srgbClr val="000000"/>
              </a:solidFill>
              <a:latin typeface="微軟正黑體" panose="020B0604030504040204" pitchFamily="34" charset="-120"/>
              <a:ea typeface="微軟正黑體" panose="020B0604030504040204" pitchFamily="34" charset="-120"/>
            </a:endParaRPr>
          </a:p>
          <a:p>
            <a:r>
              <a:rPr lang="zh-TW" altLang="en-US" dirty="0">
                <a:solidFill>
                  <a:srgbClr val="000000"/>
                </a:solidFill>
                <a:latin typeface="微軟正黑體" panose="020B0604030504040204" pitchFamily="34" charset="-120"/>
                <a:ea typeface="微軟正黑體" panose="020B0604030504040204" pitchFamily="34" charset="-120"/>
              </a:rPr>
              <a:t>周柏佳：主題發想、爬蟲、資料清整、圖譜實作、聊天機器人實作</a:t>
            </a:r>
            <a:endParaRPr lang="en-US" altLang="zh-TW" dirty="0">
              <a:solidFill>
                <a:srgbClr val="000000"/>
              </a:solidFill>
              <a:latin typeface="微軟正黑體" panose="020B0604030504040204" pitchFamily="34" charset="-120"/>
              <a:ea typeface="微軟正黑體" panose="020B0604030504040204" pitchFamily="34" charset="-120"/>
            </a:endParaRPr>
          </a:p>
          <a:p>
            <a:r>
              <a:rPr lang="zh-TW" altLang="en-US" dirty="0">
                <a:solidFill>
                  <a:srgbClr val="000000"/>
                </a:solidFill>
                <a:latin typeface="微軟正黑體" panose="020B0604030504040204" pitchFamily="34" charset="-120"/>
                <a:ea typeface="微軟正黑體" panose="020B0604030504040204" pitchFamily="34" charset="-120"/>
              </a:rPr>
              <a:t>楊</a:t>
            </a:r>
            <a:r>
              <a:rPr lang="zh-TW" altLang="en-US">
                <a:solidFill>
                  <a:srgbClr val="000000"/>
                </a:solidFill>
                <a:latin typeface="微軟正黑體" panose="020B0604030504040204" pitchFamily="34" charset="-120"/>
                <a:ea typeface="微軟正黑體" panose="020B0604030504040204" pitchFamily="34" charset="-120"/>
              </a:rPr>
              <a:t>凱鈞</a:t>
            </a:r>
            <a:r>
              <a:rPr lang="zh-TW" altLang="en-US" dirty="0">
                <a:solidFill>
                  <a:srgbClr val="000000"/>
                </a:solidFill>
                <a:latin typeface="微軟正黑體" panose="020B0604030504040204" pitchFamily="34" charset="-120"/>
                <a:ea typeface="微軟正黑體" panose="020B0604030504040204" pitchFamily="34" charset="-120"/>
              </a:rPr>
              <a:t>：主題發想、爬蟲、財金相關建議、投影片製作、介紹影片錄製</a:t>
            </a:r>
            <a:endParaRPr lang="en-US" altLang="zh-TW" dirty="0">
              <a:solidFill>
                <a:srgbClr val="000000"/>
              </a:solidFill>
              <a:latin typeface="微軟正黑體" panose="020B0604030504040204" pitchFamily="34" charset="-120"/>
              <a:ea typeface="微軟正黑體" panose="020B0604030504040204" pitchFamily="34" charset="-120"/>
            </a:endParaRPr>
          </a:p>
          <a:p>
            <a:r>
              <a:rPr lang="zh-TW" altLang="en-US" dirty="0">
                <a:solidFill>
                  <a:srgbClr val="000000"/>
                </a:solidFill>
                <a:latin typeface="微軟正黑體" panose="020B0604030504040204" pitchFamily="34" charset="-120"/>
                <a:ea typeface="微軟正黑體" panose="020B0604030504040204" pitchFamily="34" charset="-120"/>
              </a:rPr>
              <a:t>劉智玄：主題發想、爬蟲、成果分析、投影片製作、介紹影片錄製</a:t>
            </a:r>
            <a:endParaRPr lang="zh-TW" altLang="zh-TW"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4241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作品連結</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30</a:t>
            </a:r>
          </a:p>
        </p:txBody>
      </p:sp>
      <p:sp>
        <p:nvSpPr>
          <p:cNvPr id="4" name="矩形: 圓角 3">
            <a:extLst>
              <a:ext uri="{FF2B5EF4-FFF2-40B4-BE49-F238E27FC236}">
                <a16:creationId xmlns:a16="http://schemas.microsoft.com/office/drawing/2014/main" id="{B9F02699-29CE-4B4B-A53C-F92069466DA1}"/>
              </a:ext>
            </a:extLst>
          </p:cNvPr>
          <p:cNvSpPr/>
          <p:nvPr/>
        </p:nvSpPr>
        <p:spPr>
          <a:xfrm>
            <a:off x="997301" y="2218175"/>
            <a:ext cx="11881320" cy="6660740"/>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專題作品的測試連結與說明：</a:t>
            </a:r>
            <a:r>
              <a:rPr lang="en-US" altLang="zh-TW" dirty="0">
                <a:solidFill>
                  <a:srgbClr val="000000"/>
                </a:solidFill>
                <a:latin typeface="Microsoft JhengHei Light" panose="020B0304030504040204" pitchFamily="34" charset="-120"/>
                <a:ea typeface="Microsoft JhengHei Light" panose="020B0304030504040204" pitchFamily="34" charset="-120"/>
                <a:hlinkClick r:id="rId2"/>
              </a:rPr>
              <a:t>https://t.me/Fintech_graph_bot</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專題 </a:t>
            </a:r>
            <a:r>
              <a:rPr lang="en-US" altLang="zh-TW" dirty="0">
                <a:solidFill>
                  <a:srgbClr val="000000"/>
                </a:solidFill>
                <a:latin typeface="Microsoft JhengHei Light" panose="020B0304030504040204" pitchFamily="34" charset="-120"/>
                <a:ea typeface="Microsoft JhengHei Light" panose="020B0304030504040204" pitchFamily="34" charset="-120"/>
              </a:rPr>
              <a:t>GitHub</a:t>
            </a:r>
            <a:r>
              <a:rPr lang="zh-TW" altLang="en-US" dirty="0">
                <a:solidFill>
                  <a:srgbClr val="000000"/>
                </a:solidFill>
                <a:latin typeface="Microsoft JhengHei Light" panose="020B0304030504040204" pitchFamily="34" charset="-120"/>
                <a:ea typeface="Microsoft JhengHei Light" panose="020B0304030504040204" pitchFamily="34" charset="-120"/>
              </a:rPr>
              <a:t>：</a:t>
            </a:r>
            <a:r>
              <a:rPr lang="en-US" altLang="zh-TW" dirty="0">
                <a:solidFill>
                  <a:srgbClr val="000000"/>
                </a:solidFill>
                <a:latin typeface="Microsoft JhengHei Light" panose="020B0304030504040204" pitchFamily="34" charset="-120"/>
                <a:ea typeface="Microsoft JhengHei Light" panose="020B0304030504040204" pitchFamily="34" charset="-120"/>
                <a:hlinkClick r:id="rId3"/>
              </a:rPr>
              <a:t>https://github.com/rebeca0521/CTBC-Project</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影片超連結：</a:t>
            </a:r>
            <a:endParaRPr lang="zh-TW" altLang="zh-TW" sz="2000" dirty="0">
              <a:solidFill>
                <a:srgbClr val="000000"/>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58951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b="1" dirty="0">
                <a:latin typeface="Microsoft JhengHei Light" panose="020B0304030504040204" pitchFamily="34" charset="-120"/>
                <a:ea typeface="Microsoft JhengHei Light" panose="020B0304030504040204" pitchFamily="34" charset="-120"/>
              </a:rPr>
              <a:t>THANK YOU!</a:t>
            </a:r>
            <a:endParaRPr kumimoji="1" lang="ja-JP" altLang="en-US" b="1"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85285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解決方式之流程</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defTabSz="1371509"/>
            <a:r>
              <a:rPr lang="en-US" dirty="0">
                <a:solidFill>
                  <a:srgbClr val="D8D8D8">
                    <a:lumMod val="75000"/>
                  </a:srgbClr>
                </a:solidFill>
                <a:latin typeface="Roboto Condensed Light"/>
              </a:rPr>
              <a:t>3</a:t>
            </a:r>
          </a:p>
        </p:txBody>
      </p:sp>
      <p:sp>
        <p:nvSpPr>
          <p:cNvPr id="4" name="矩形: 圓角 3">
            <a:extLst>
              <a:ext uri="{FF2B5EF4-FFF2-40B4-BE49-F238E27FC236}">
                <a16:creationId xmlns:a16="http://schemas.microsoft.com/office/drawing/2014/main" id="{D14F18A2-1C4E-4886-ADF8-5262724613B0}"/>
              </a:ext>
            </a:extLst>
          </p:cNvPr>
          <p:cNvSpPr/>
          <p:nvPr/>
        </p:nvSpPr>
        <p:spPr>
          <a:xfrm>
            <a:off x="998008" y="2218431"/>
            <a:ext cx="11880289" cy="6660161"/>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從各家新聞網站中爬取一個月內目標個股的相關新聞，並使用結巴套件做斷詞以及詞組清理</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將詞組利用</a:t>
            </a:r>
            <a:r>
              <a:rPr lang="en-US" altLang="zh-TW" sz="3199" kern="0" dirty="0">
                <a:solidFill>
                  <a:prstClr val="black"/>
                </a:solidFill>
                <a:latin typeface="微軟正黑體" panose="020B0604030504040204" pitchFamily="34" charset="-120"/>
                <a:ea typeface="微軟正黑體" panose="020B0604030504040204" pitchFamily="34" charset="-120"/>
              </a:rPr>
              <a:t>word2vector</a:t>
            </a:r>
            <a:r>
              <a:rPr lang="zh-TW" altLang="en-US" sz="3199" kern="0" dirty="0">
                <a:solidFill>
                  <a:prstClr val="black"/>
                </a:solidFill>
                <a:latin typeface="微軟正黑體" panose="020B0604030504040204" pitchFamily="34" charset="-120"/>
                <a:ea typeface="微軟正黑體" panose="020B0604030504040204" pitchFamily="34" charset="-120"/>
              </a:rPr>
              <a:t>套件訓練後轉為詞向量</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將得到的高維度詞向量利用</a:t>
            </a:r>
            <a:r>
              <a:rPr lang="en-US" altLang="zh-TW" sz="3199" kern="0" dirty="0">
                <a:solidFill>
                  <a:prstClr val="black"/>
                </a:solidFill>
                <a:latin typeface="微軟正黑體" panose="020B0604030504040204" pitchFamily="34" charset="-120"/>
                <a:ea typeface="微軟正黑體" panose="020B0604030504040204" pitchFamily="34" charset="-120"/>
              </a:rPr>
              <a:t>TSNE</a:t>
            </a:r>
            <a:r>
              <a:rPr lang="zh-TW" altLang="en-US" sz="3199" kern="0" dirty="0">
                <a:solidFill>
                  <a:prstClr val="black"/>
                </a:solidFill>
                <a:latin typeface="微軟正黑體" panose="020B0604030504040204" pitchFamily="34" charset="-120"/>
                <a:ea typeface="微軟正黑體" panose="020B0604030504040204" pitchFamily="34" charset="-120"/>
              </a:rPr>
              <a:t>降維至二維平面並算出詞向量之間的相似度矩陣</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檢視此相似度矩陣和實際股價間的差異</a:t>
            </a:r>
            <a:endParaRPr lang="en-US" altLang="zh-TW" sz="3199" kern="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6421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2" y="2709332"/>
            <a:ext cx="18286413" cy="46355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正方形/長方形 2"/>
          <p:cNvSpPr/>
          <p:nvPr/>
        </p:nvSpPr>
        <p:spPr>
          <a:xfrm>
            <a:off x="0" y="7344847"/>
            <a:ext cx="18286413" cy="2925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9143204" y="5987876"/>
            <a:ext cx="7830870" cy="1015663"/>
          </a:xfrm>
          <a:prstGeom prst="rect">
            <a:avLst/>
          </a:prstGeom>
          <a:noFill/>
        </p:spPr>
        <p:txBody>
          <a:bodyPr wrap="square" rtlCol="0">
            <a:spAutoFit/>
          </a:bodyPr>
          <a:lstStyle/>
          <a:p>
            <a:r>
              <a:rPr kumimoji="1" lang="en-US" altLang="ja-JP" sz="6000" b="1" spc="300" dirty="0">
                <a:solidFill>
                  <a:schemeClr val="bg1"/>
                </a:solidFill>
                <a:latin typeface="Microsoft JhengHei Light" panose="020B0304030504040204" pitchFamily="34" charset="-120"/>
                <a:ea typeface="Microsoft JhengHei Light" panose="020B0304030504040204" pitchFamily="34" charset="-120"/>
              </a:rPr>
              <a:t>DEMO &amp; RESULTS</a:t>
            </a:r>
            <a:endParaRPr kumimoji="1" lang="ja-JP" altLang="en-US" sz="6000" b="1" spc="300"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40237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相似度二維分布</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solidFill>
                  <a:srgbClr val="D8D8D8">
                    <a:lumMod val="75000"/>
                  </a:srgbClr>
                </a:solidFill>
                <a:latin typeface="Roboto Condensed Light"/>
              </a:rPr>
              <a:t>4</a:t>
            </a:r>
            <a:endPar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endParaRPr>
          </a:p>
        </p:txBody>
      </p:sp>
      <p:pic>
        <p:nvPicPr>
          <p:cNvPr id="3" name="圖片 2">
            <a:extLst>
              <a:ext uri="{FF2B5EF4-FFF2-40B4-BE49-F238E27FC236}">
                <a16:creationId xmlns:a16="http://schemas.microsoft.com/office/drawing/2014/main" id="{2BE298B1-C25E-4A37-A4F7-61EBEC0E6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08" y="1650203"/>
            <a:ext cx="8564498" cy="7916763"/>
          </a:xfrm>
          <a:prstGeom prst="rect">
            <a:avLst/>
          </a:prstGeom>
        </p:spPr>
      </p:pic>
      <p:sp>
        <p:nvSpPr>
          <p:cNvPr id="4" name="語音泡泡: 圓角矩形 3">
            <a:extLst>
              <a:ext uri="{FF2B5EF4-FFF2-40B4-BE49-F238E27FC236}">
                <a16:creationId xmlns:a16="http://schemas.microsoft.com/office/drawing/2014/main" id="{962C2E2E-09D7-4076-94BF-1E839C922AC7}"/>
              </a:ext>
            </a:extLst>
          </p:cNvPr>
          <p:cNvSpPr/>
          <p:nvPr/>
        </p:nvSpPr>
        <p:spPr>
          <a:xfrm rot="5400000">
            <a:off x="11017688" y="793743"/>
            <a:ext cx="5580619" cy="7799414"/>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475B56AF-D729-4345-BAC8-24ABC78C847E}"/>
              </a:ext>
            </a:extLst>
          </p:cNvPr>
          <p:cNvSpPr txBox="1"/>
          <p:nvPr/>
        </p:nvSpPr>
        <p:spPr>
          <a:xfrm>
            <a:off x="10448352" y="2533210"/>
            <a:ext cx="6885764" cy="4524315"/>
          </a:xfrm>
          <a:prstGeom prst="rect">
            <a:avLst/>
          </a:prstGeom>
          <a:noFill/>
        </p:spPr>
        <p:txBody>
          <a:bodyPr wrap="square" rtlCol="0">
            <a:spAutoFit/>
          </a:bodyPr>
          <a:lstStyle/>
          <a:p>
            <a:r>
              <a:rPr lang="en-US" altLang="zh-TW" b="1" dirty="0">
                <a:solidFill>
                  <a:srgbClr val="000000"/>
                </a:solidFill>
                <a:latin typeface="Microsoft JhengHei Light" panose="020B0304030504040204" pitchFamily="34" charset="-120"/>
                <a:ea typeface="Microsoft JhengHei Light" panose="020B0304030504040204" pitchFamily="34" charset="-120"/>
              </a:rPr>
              <a:t>20</a:t>
            </a:r>
            <a:r>
              <a:rPr lang="zh-TW" altLang="en-US" b="1" dirty="0">
                <a:solidFill>
                  <a:srgbClr val="000000"/>
                </a:solidFill>
                <a:latin typeface="Microsoft JhengHei Light" panose="020B0304030504040204" pitchFamily="34" charset="-120"/>
                <a:ea typeface="Microsoft JhengHei Light" panose="020B0304030504040204" pitchFamily="34" charset="-120"/>
              </a:rPr>
              <a:t>檔股票之新聞詞向量二維分布圖：</a:t>
            </a:r>
            <a:endParaRPr lang="en-US" altLang="zh-TW" b="1" dirty="0">
              <a:solidFill>
                <a:srgbClr val="000000"/>
              </a:solidFill>
              <a:latin typeface="Microsoft JhengHei Light" panose="020B0304030504040204" pitchFamily="34" charset="-120"/>
              <a:ea typeface="Microsoft JhengHei Light" panose="020B0304030504040204" pitchFamily="34" charset="-120"/>
            </a:endParaRPr>
          </a:p>
          <a:p>
            <a:endParaRPr lang="en-US" altLang="zh-TW" b="1"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距離越近之個股其詞向量間有較高之相關性</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台積電與其他個股的詞向量相關性均不高</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新聞量較大之個股</a:t>
            </a:r>
            <a:r>
              <a:rPr lang="en-US" altLang="zh-TW" dirty="0">
                <a:solidFill>
                  <a:srgbClr val="000000"/>
                </a:solidFill>
                <a:latin typeface="Microsoft JhengHei Light" panose="020B0304030504040204" pitchFamily="34" charset="-120"/>
                <a:ea typeface="Microsoft JhengHei Light" panose="020B0304030504040204" pitchFamily="34" charset="-120"/>
              </a:rPr>
              <a:t>(</a:t>
            </a:r>
            <a:r>
              <a:rPr lang="zh-TW" altLang="en-US" dirty="0">
                <a:solidFill>
                  <a:srgbClr val="000000"/>
                </a:solidFill>
                <a:latin typeface="Microsoft JhengHei Light" panose="020B0304030504040204" pitchFamily="34" charset="-120"/>
                <a:ea typeface="Microsoft JhengHei Light" panose="020B0304030504040204" pitchFamily="34" charset="-120"/>
              </a:rPr>
              <a:t>例如：台積電、聯發科、聯電</a:t>
            </a:r>
            <a:r>
              <a:rPr lang="en-US" altLang="zh-TW" dirty="0">
                <a:solidFill>
                  <a:srgbClr val="000000"/>
                </a:solidFill>
                <a:latin typeface="Microsoft JhengHei Light" panose="020B0304030504040204" pitchFamily="34" charset="-120"/>
                <a:ea typeface="Microsoft JhengHei Light" panose="020B0304030504040204" pitchFamily="34" charset="-120"/>
              </a:rPr>
              <a:t>)</a:t>
            </a:r>
            <a:r>
              <a:rPr lang="zh-TW" altLang="en-US" dirty="0">
                <a:solidFill>
                  <a:srgbClr val="000000"/>
                </a:solidFill>
                <a:latin typeface="Microsoft JhengHei Light" panose="020B0304030504040204" pitchFamily="34" charset="-120"/>
                <a:ea typeface="Microsoft JhengHei Light" panose="020B0304030504040204" pitchFamily="34" charset="-120"/>
              </a:rPr>
              <a:t>有較多雜訊，因此會距離其他個股較遠</a:t>
            </a:r>
          </a:p>
        </p:txBody>
      </p:sp>
    </p:spTree>
    <p:extLst>
      <p:ext uri="{BB962C8B-B14F-4D97-AF65-F5344CB8AC3E}">
        <p14:creationId xmlns:p14="http://schemas.microsoft.com/office/powerpoint/2010/main" val="129637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詞向量相關係數矩陣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5</a:t>
            </a:r>
          </a:p>
        </p:txBody>
      </p:sp>
      <p:pic>
        <p:nvPicPr>
          <p:cNvPr id="7" name="圖片 6">
            <a:extLst>
              <a:ext uri="{FF2B5EF4-FFF2-40B4-BE49-F238E27FC236}">
                <a16:creationId xmlns:a16="http://schemas.microsoft.com/office/drawing/2014/main" id="{1ED18D6D-E627-47AE-BCE5-474A6B8A9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56" y="1498095"/>
            <a:ext cx="16471830" cy="8535262"/>
          </a:xfrm>
          <a:prstGeom prst="rect">
            <a:avLst/>
          </a:prstGeom>
        </p:spPr>
      </p:pic>
    </p:spTree>
    <p:extLst>
      <p:ext uri="{BB962C8B-B14F-4D97-AF65-F5344CB8AC3E}">
        <p14:creationId xmlns:p14="http://schemas.microsoft.com/office/powerpoint/2010/main" val="104740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挑選解說標的</a:t>
            </a:r>
            <a:endParaRPr kumimoji="1" lang="ja-JP" altLang="en-US" b="1" dirty="0">
              <a:latin typeface="微軟正黑體" panose="020B0604030504040204" pitchFamily="34" charset="-120"/>
              <a:ea typeface="微軟正黑體" panose="020B0604030504040204" pitchFamily="34" charset="-120"/>
            </a:endParaRPr>
          </a:p>
        </p:txBody>
      </p:sp>
      <p:sp>
        <p:nvSpPr>
          <p:cNvPr id="4" name="スライド番号プレースホルダー 3"/>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solidFill>
                  <a:srgbClr val="D8D8D8">
                    <a:lumMod val="75000"/>
                  </a:srgbClr>
                </a:solidFill>
                <a:latin typeface="Roboto Condensed Light"/>
              </a:rPr>
              <a:t>6</a:t>
            </a:r>
            <a:endPar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endParaRPr>
          </a:p>
        </p:txBody>
      </p:sp>
      <p:sp>
        <p:nvSpPr>
          <p:cNvPr id="18" name="テキスト プレースホルダー 17"/>
          <p:cNvSpPr>
            <a:spLocks noGrp="1"/>
          </p:cNvSpPr>
          <p:nvPr>
            <p:ph type="body" sz="quarter" idx="15"/>
          </p:nvPr>
        </p:nvSpPr>
        <p:spPr>
          <a:xfrm>
            <a:off x="982103" y="7187427"/>
            <a:ext cx="4854903" cy="2091320"/>
          </a:xfrm>
        </p:spPr>
        <p:txBody>
          <a:bodyPr/>
          <a:lstStyle/>
          <a:p>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製造與銷售積體電路以及其他晶圓半導體裝置。提供前述產品之封裝與測試服務、積體電路之電腦輔助設計技術服務。提供製造光罩及其設計服務。</a:t>
            </a:r>
            <a:endParaRPr kumimoji="1" lang="ja-JP" altLang="en-US"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19" name="テキスト プレースホルダー 18"/>
          <p:cNvSpPr>
            <a:spLocks noGrp="1"/>
          </p:cNvSpPr>
          <p:nvPr>
            <p:ph type="body" sz="quarter" idx="16"/>
          </p:nvPr>
        </p:nvSpPr>
        <p:spPr>
          <a:xfrm>
            <a:off x="982103" y="6531781"/>
            <a:ext cx="4850349" cy="720080"/>
          </a:xfrm>
        </p:spPr>
        <p:txBody>
          <a:bodyPr/>
          <a:lstStyle/>
          <a:p>
            <a:r>
              <a:rPr kumimoji="1" lang="zh-TW" altLang="en-US" b="1" dirty="0">
                <a:latin typeface="Microsoft JhengHei Light" panose="020B0304030504040204" pitchFamily="34" charset="-120"/>
                <a:ea typeface="Microsoft JhengHei Light" panose="020B0304030504040204" pitchFamily="34" charset="-120"/>
              </a:rPr>
              <a:t>主要新聞：華為禁令</a:t>
            </a:r>
            <a:endParaRPr kumimoji="1" lang="en-US" altLang="zh-TW" b="1" dirty="0">
              <a:latin typeface="Microsoft JhengHei Light" panose="020B0304030504040204" pitchFamily="34" charset="-120"/>
              <a:ea typeface="Microsoft JhengHei Light" panose="020B0304030504040204" pitchFamily="34" charset="-120"/>
            </a:endParaRPr>
          </a:p>
          <a:p>
            <a:r>
              <a:rPr kumimoji="1" lang="zh-TW" altLang="en-US" b="1" dirty="0">
                <a:latin typeface="Microsoft JhengHei Light" panose="020B0304030504040204" pitchFamily="34" charset="-120"/>
                <a:ea typeface="Microsoft JhengHei Light" panose="020B0304030504040204" pitchFamily="34" charset="-120"/>
              </a:rPr>
              <a:t>特性：相關係數普遍偏低且同時有正負相關</a:t>
            </a:r>
            <a:endParaRPr kumimoji="1" lang="ja-JP" altLang="en-US" b="1" dirty="0">
              <a:latin typeface="Microsoft JhengHei Light" panose="020B0304030504040204" pitchFamily="34" charset="-120"/>
              <a:ea typeface="Microsoft JhengHei Light" panose="020B0304030504040204" pitchFamily="34" charset="-120"/>
            </a:endParaRPr>
          </a:p>
        </p:txBody>
      </p:sp>
      <p:sp>
        <p:nvSpPr>
          <p:cNvPr id="20" name="テキスト プレースホルダー 19"/>
          <p:cNvSpPr>
            <a:spLocks noGrp="1"/>
          </p:cNvSpPr>
          <p:nvPr>
            <p:ph type="body" sz="quarter" idx="21"/>
          </p:nvPr>
        </p:nvSpPr>
        <p:spPr/>
        <p:txBody>
          <a:bodyPr/>
          <a:lstStyle/>
          <a:p>
            <a:r>
              <a:rPr kumimoji="1" lang="en-US" altLang="ja-JP" sz="3200" b="1" dirty="0">
                <a:latin typeface="Microsoft JhengHei Light" panose="020B0304030504040204" pitchFamily="34" charset="-120"/>
                <a:ea typeface="Microsoft JhengHei Light" panose="020B0304030504040204" pitchFamily="34" charset="-120"/>
              </a:rPr>
              <a:t>2330</a:t>
            </a:r>
          </a:p>
          <a:p>
            <a:r>
              <a:rPr kumimoji="1" lang="zh-TW" altLang="en-US" sz="3200" b="1" dirty="0">
                <a:latin typeface="Microsoft JhengHei Light" panose="020B0304030504040204" pitchFamily="34" charset="-120"/>
                <a:ea typeface="Microsoft JhengHei Light" panose="020B0304030504040204" pitchFamily="34" charset="-120"/>
              </a:rPr>
              <a:t>台積電</a:t>
            </a:r>
            <a:endParaRPr kumimoji="1" lang="ja-JP" altLang="en-US" sz="3200" b="1" dirty="0">
              <a:latin typeface="Microsoft JhengHei Light" panose="020B0304030504040204" pitchFamily="34" charset="-120"/>
              <a:ea typeface="Microsoft JhengHei Light" panose="020B0304030504040204" pitchFamily="34" charset="-120"/>
            </a:endParaRPr>
          </a:p>
        </p:txBody>
      </p:sp>
      <p:sp>
        <p:nvSpPr>
          <p:cNvPr id="21" name="テキスト プレースホルダー 20"/>
          <p:cNvSpPr>
            <a:spLocks noGrp="1"/>
          </p:cNvSpPr>
          <p:nvPr>
            <p:ph type="body" sz="quarter" idx="22"/>
          </p:nvPr>
        </p:nvSpPr>
        <p:spPr>
          <a:xfrm>
            <a:off x="6727284" y="7187427"/>
            <a:ext cx="4854903" cy="2091320"/>
          </a:xfrm>
        </p:spPr>
        <p:txBody>
          <a:bodyPr/>
          <a:lstStyle/>
          <a:p>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積體電路、各種半導體零組件，及其系統應用產品之研究發展、設計、製造、測試、銷售及顧問諮詢。</a:t>
            </a:r>
            <a:endParaRPr kumimoji="1" lang="ja-JP" altLang="en-US"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22" name="テキスト プレースホルダー 21"/>
          <p:cNvSpPr>
            <a:spLocks noGrp="1"/>
          </p:cNvSpPr>
          <p:nvPr>
            <p:ph type="body" sz="quarter" idx="23"/>
          </p:nvPr>
        </p:nvSpPr>
        <p:spPr>
          <a:xfrm>
            <a:off x="6701946" y="6535432"/>
            <a:ext cx="4850349" cy="720080"/>
          </a:xfrm>
        </p:spPr>
        <p:txBody>
          <a:bodyPr/>
          <a:lstStyle/>
          <a:p>
            <a:r>
              <a:rPr kumimoji="1" lang="zh-TW" altLang="en-US" b="1" dirty="0">
                <a:latin typeface="Microsoft JhengHei Light" panose="020B0304030504040204" pitchFamily="34" charset="-120"/>
                <a:ea typeface="Microsoft JhengHei Light" panose="020B0304030504040204" pitchFamily="34" charset="-120"/>
              </a:rPr>
              <a:t>主要新聞：</a:t>
            </a:r>
            <a:r>
              <a:rPr kumimoji="1" lang="en-US" altLang="zh-TW" b="1" dirty="0">
                <a:latin typeface="Microsoft JhengHei Light" panose="020B0304030504040204" pitchFamily="34" charset="-120"/>
                <a:ea typeface="Microsoft JhengHei Light" panose="020B0304030504040204" pitchFamily="34" charset="-120"/>
              </a:rPr>
              <a:t>5G</a:t>
            </a:r>
            <a:r>
              <a:rPr kumimoji="1" lang="zh-TW" altLang="en-US" b="1" dirty="0">
                <a:latin typeface="Microsoft JhengHei Light" panose="020B0304030504040204" pitchFamily="34" charset="-120"/>
                <a:ea typeface="Microsoft JhengHei Light" panose="020B0304030504040204" pitchFamily="34" charset="-120"/>
              </a:rPr>
              <a:t>、</a:t>
            </a:r>
            <a:r>
              <a:rPr kumimoji="1" lang="en-US" altLang="zh-TW" b="1" dirty="0">
                <a:latin typeface="Microsoft JhengHei Light" panose="020B0304030504040204" pitchFamily="34" charset="-120"/>
                <a:ea typeface="Microsoft JhengHei Light" panose="020B0304030504040204" pitchFamily="34" charset="-120"/>
              </a:rPr>
              <a:t>DRAM</a:t>
            </a:r>
          </a:p>
          <a:p>
            <a:r>
              <a:rPr kumimoji="1" lang="zh-TW" altLang="en-US" b="1" dirty="0">
                <a:latin typeface="Microsoft JhengHei Light" panose="020B0304030504040204" pitchFamily="34" charset="-120"/>
                <a:ea typeface="Microsoft JhengHei Light" panose="020B0304030504040204" pitchFamily="34" charset="-120"/>
              </a:rPr>
              <a:t>特性：相關係數高低分布平均</a:t>
            </a:r>
            <a:endParaRPr kumimoji="1" lang="ja-JP" altLang="en-US" b="1" dirty="0">
              <a:latin typeface="Microsoft JhengHei Light" panose="020B0304030504040204" pitchFamily="34" charset="-120"/>
              <a:ea typeface="Microsoft JhengHei Light" panose="020B0304030504040204" pitchFamily="34" charset="-120"/>
            </a:endParaRPr>
          </a:p>
        </p:txBody>
      </p:sp>
      <p:sp>
        <p:nvSpPr>
          <p:cNvPr id="23" name="テキスト プレースホルダー 22"/>
          <p:cNvSpPr>
            <a:spLocks noGrp="1"/>
          </p:cNvSpPr>
          <p:nvPr>
            <p:ph type="body" sz="quarter" idx="24"/>
          </p:nvPr>
        </p:nvSpPr>
        <p:spPr/>
        <p:txBody>
          <a:bodyPr/>
          <a:lstStyle/>
          <a:p>
            <a:r>
              <a:rPr kumimoji="1" lang="en-US" altLang="ja-JP" sz="3200" b="1" dirty="0">
                <a:latin typeface="Microsoft JhengHei Light" panose="020B0304030504040204" pitchFamily="34" charset="-120"/>
                <a:ea typeface="Microsoft JhengHei Light" panose="020B0304030504040204" pitchFamily="34" charset="-120"/>
              </a:rPr>
              <a:t>2337</a:t>
            </a:r>
          </a:p>
          <a:p>
            <a:r>
              <a:rPr kumimoji="1" lang="zh-TW" altLang="en-US" sz="3200" b="1" dirty="0">
                <a:latin typeface="Microsoft JhengHei Light" panose="020B0304030504040204" pitchFamily="34" charset="-120"/>
                <a:ea typeface="Microsoft JhengHei Light" panose="020B0304030504040204" pitchFamily="34" charset="-120"/>
              </a:rPr>
              <a:t>旺宏</a:t>
            </a:r>
            <a:endParaRPr kumimoji="1" lang="ja-JP" altLang="en-US" sz="3200" b="1" dirty="0">
              <a:latin typeface="Microsoft JhengHei Light" panose="020B0304030504040204" pitchFamily="34" charset="-120"/>
              <a:ea typeface="Microsoft JhengHei Light" panose="020B0304030504040204" pitchFamily="34" charset="-120"/>
            </a:endParaRPr>
          </a:p>
        </p:txBody>
      </p:sp>
      <p:sp>
        <p:nvSpPr>
          <p:cNvPr id="24" name="テキスト プレースホルダー 23"/>
          <p:cNvSpPr>
            <a:spLocks noGrp="1"/>
          </p:cNvSpPr>
          <p:nvPr>
            <p:ph type="body" sz="quarter" idx="25"/>
          </p:nvPr>
        </p:nvSpPr>
        <p:spPr>
          <a:xfrm>
            <a:off x="12472465" y="7191561"/>
            <a:ext cx="4854903" cy="2091320"/>
          </a:xfrm>
        </p:spPr>
        <p:txBody>
          <a:bodyPr/>
          <a:lstStyle/>
          <a:p>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專業特殊應用積體電路</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Application Specific IC, ASIC)</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系統單晶片</a:t>
            </a:r>
            <a:r>
              <a:rPr kumimoji="1" lang="en-US" altLang="zh-TW" sz="2400" dirty="0">
                <a:solidFill>
                  <a:srgbClr val="000000"/>
                </a:solidFill>
                <a:latin typeface="Microsoft JhengHei Light" panose="020B0304030504040204" pitchFamily="34" charset="-120"/>
                <a:ea typeface="Microsoft JhengHei Light" panose="020B0304030504040204" pitchFamily="34" charset="-120"/>
              </a:rPr>
              <a:t>(</a:t>
            </a: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System-on-Chip; SoC)</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設計及製造生產。</a:t>
            </a:r>
            <a:endParaRPr kumimoji="1" lang="ja-JP" altLang="en-US"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25" name="テキスト プレースホルダー 24"/>
          <p:cNvSpPr>
            <a:spLocks noGrp="1"/>
          </p:cNvSpPr>
          <p:nvPr>
            <p:ph type="body" sz="quarter" idx="26"/>
          </p:nvPr>
        </p:nvSpPr>
        <p:spPr>
          <a:xfrm>
            <a:off x="12417235" y="6531781"/>
            <a:ext cx="4850349" cy="720080"/>
          </a:xfrm>
        </p:spPr>
        <p:txBody>
          <a:bodyPr/>
          <a:lstStyle/>
          <a:p>
            <a:r>
              <a:rPr kumimoji="1" lang="zh-TW" altLang="en-US" b="1" dirty="0">
                <a:latin typeface="Microsoft JhengHei Light" panose="020B0304030504040204" pitchFamily="34" charset="-120"/>
                <a:ea typeface="Microsoft JhengHei Light" panose="020B0304030504040204" pitchFamily="34" charset="-120"/>
              </a:rPr>
              <a:t>主要新聞：</a:t>
            </a:r>
            <a:endParaRPr kumimoji="1" lang="en-US" altLang="zh-TW" b="1" dirty="0">
              <a:latin typeface="Microsoft JhengHei Light" panose="020B0304030504040204" pitchFamily="34" charset="-120"/>
              <a:ea typeface="Microsoft JhengHei Light" panose="020B0304030504040204" pitchFamily="34" charset="-120"/>
            </a:endParaRPr>
          </a:p>
          <a:p>
            <a:r>
              <a:rPr kumimoji="1" lang="zh-TW" altLang="en-US" b="1" dirty="0">
                <a:latin typeface="Microsoft JhengHei Light" panose="020B0304030504040204" pitchFamily="34" charset="-120"/>
                <a:ea typeface="Microsoft JhengHei Light" panose="020B0304030504040204" pitchFamily="34" charset="-120"/>
              </a:rPr>
              <a:t>華為禁令、</a:t>
            </a:r>
            <a:r>
              <a:rPr kumimoji="1" lang="en-US" altLang="zh-TW" b="1" dirty="0">
                <a:latin typeface="Microsoft JhengHei Light" panose="020B0304030504040204" pitchFamily="34" charset="-120"/>
                <a:ea typeface="Microsoft JhengHei Light" panose="020B0304030504040204" pitchFamily="34" charset="-120"/>
              </a:rPr>
              <a:t>5G</a:t>
            </a:r>
            <a:r>
              <a:rPr kumimoji="1" lang="zh-TW" altLang="en-US" b="1" dirty="0">
                <a:latin typeface="Microsoft JhengHei Light" panose="020B0304030504040204" pitchFamily="34" charset="-120"/>
                <a:ea typeface="Microsoft JhengHei Light" panose="020B0304030504040204" pitchFamily="34" charset="-120"/>
              </a:rPr>
              <a:t>、</a:t>
            </a:r>
            <a:r>
              <a:rPr kumimoji="1" lang="en-US" altLang="zh-TW" b="1" dirty="0">
                <a:latin typeface="Microsoft JhengHei Light" panose="020B0304030504040204" pitchFamily="34" charset="-120"/>
                <a:ea typeface="Microsoft JhengHei Light" panose="020B0304030504040204" pitchFamily="34" charset="-120"/>
              </a:rPr>
              <a:t>DRAM</a:t>
            </a:r>
          </a:p>
          <a:p>
            <a:r>
              <a:rPr kumimoji="1" lang="zh-TW" altLang="en-US" b="1" dirty="0">
                <a:latin typeface="Microsoft JhengHei Light" panose="020B0304030504040204" pitchFamily="34" charset="-120"/>
                <a:ea typeface="Microsoft JhengHei Light" panose="020B0304030504040204" pitchFamily="34" charset="-120"/>
              </a:rPr>
              <a:t>特性：相關係數普遍偏高</a:t>
            </a:r>
            <a:endParaRPr kumimoji="1" lang="ja-JP" altLang="en-US" b="1" dirty="0">
              <a:latin typeface="Microsoft JhengHei Light" panose="020B0304030504040204" pitchFamily="34" charset="-120"/>
              <a:ea typeface="Microsoft JhengHei Light" panose="020B0304030504040204" pitchFamily="34" charset="-120"/>
            </a:endParaRPr>
          </a:p>
        </p:txBody>
      </p:sp>
      <p:sp>
        <p:nvSpPr>
          <p:cNvPr id="26" name="テキスト プレースホルダー 25"/>
          <p:cNvSpPr>
            <a:spLocks noGrp="1"/>
          </p:cNvSpPr>
          <p:nvPr>
            <p:ph type="body" sz="quarter" idx="27"/>
          </p:nvPr>
        </p:nvSpPr>
        <p:spPr/>
        <p:txBody>
          <a:bodyPr/>
          <a:lstStyle/>
          <a:p>
            <a:r>
              <a:rPr kumimoji="1" lang="en-US" altLang="ja-JP" sz="3200" b="1" dirty="0">
                <a:latin typeface="Microsoft JhengHei Light" panose="020B0304030504040204" pitchFamily="34" charset="-120"/>
                <a:ea typeface="Microsoft JhengHei Light" panose="020B0304030504040204" pitchFamily="34" charset="-120"/>
              </a:rPr>
              <a:t>3661</a:t>
            </a:r>
          </a:p>
          <a:p>
            <a:r>
              <a:rPr kumimoji="1" lang="zh-TW" altLang="en-US" sz="3200" b="1" dirty="0">
                <a:latin typeface="Microsoft JhengHei Light" panose="020B0304030504040204" pitchFamily="34" charset="-120"/>
                <a:ea typeface="Microsoft JhengHei Light" panose="020B0304030504040204" pitchFamily="34" charset="-120"/>
              </a:rPr>
              <a:t>世芯</a:t>
            </a:r>
            <a:r>
              <a:rPr kumimoji="1" lang="en-US" altLang="zh-TW" sz="3200" b="1" dirty="0">
                <a:latin typeface="Microsoft JhengHei Light" panose="020B0304030504040204" pitchFamily="34" charset="-120"/>
                <a:ea typeface="Microsoft JhengHei Light" panose="020B0304030504040204" pitchFamily="34" charset="-120"/>
              </a:rPr>
              <a:t>-KY</a:t>
            </a:r>
            <a:endParaRPr kumimoji="1" lang="ja-JP" altLang="en-US" sz="3200" b="1"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229474588"/>
      </p:ext>
    </p:extLst>
  </p:cSld>
  <p:clrMapOvr>
    <a:masterClrMapping/>
  </p:clrMapOvr>
  <p:transition spd="slow" advTm="7375">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en-US" altLang="ja-JP" b="1" dirty="0">
                <a:latin typeface="微軟正黑體" panose="020B0604030504040204" pitchFamily="34" charset="-120"/>
                <a:ea typeface="微軟正黑體" panose="020B0604030504040204" pitchFamily="34" charset="-120"/>
              </a:rPr>
              <a:t>Telegram </a:t>
            </a:r>
            <a:r>
              <a:rPr kumimoji="1" lang="en-US" altLang="ja-JP" b="1" dirty="0" err="1">
                <a:latin typeface="微軟正黑體" panose="020B0604030504040204" pitchFamily="34" charset="-120"/>
                <a:ea typeface="微軟正黑體" panose="020B0604030504040204" pitchFamily="34" charset="-120"/>
              </a:rPr>
              <a:t>ChatBot</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solidFill>
                  <a:srgbClr val="D8D8D8">
                    <a:lumMod val="75000"/>
                  </a:srgbClr>
                </a:solidFill>
                <a:latin typeface="Roboto Condensed Light"/>
              </a:rPr>
              <a:t>7</a:t>
            </a:r>
            <a:endPar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endParaRPr>
          </a:p>
        </p:txBody>
      </p:sp>
      <p:pic>
        <p:nvPicPr>
          <p:cNvPr id="4" name="圖片 3" descr="一張含有 時鐘 的圖片&#10;&#10;自動產生的描述">
            <a:extLst>
              <a:ext uri="{FF2B5EF4-FFF2-40B4-BE49-F238E27FC236}">
                <a16:creationId xmlns:a16="http://schemas.microsoft.com/office/drawing/2014/main" id="{9DD064CB-EE01-4939-AF45-129A05F50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56" y="1647689"/>
            <a:ext cx="7425825" cy="7943678"/>
          </a:xfrm>
          <a:prstGeom prst="rect">
            <a:avLst/>
          </a:prstGeom>
        </p:spPr>
      </p:pic>
      <p:sp>
        <p:nvSpPr>
          <p:cNvPr id="11" name="語音泡泡: 圓角矩形 10">
            <a:extLst>
              <a:ext uri="{FF2B5EF4-FFF2-40B4-BE49-F238E27FC236}">
                <a16:creationId xmlns:a16="http://schemas.microsoft.com/office/drawing/2014/main" id="{3B40A10E-76DE-46BC-9FEC-26C1CF7964D1}"/>
              </a:ext>
            </a:extLst>
          </p:cNvPr>
          <p:cNvSpPr/>
          <p:nvPr/>
        </p:nvSpPr>
        <p:spPr>
          <a:xfrm rot="5400000">
            <a:off x="11958775" y="-147342"/>
            <a:ext cx="2199731" cy="6300700"/>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2" name="文字方塊 11">
            <a:extLst>
              <a:ext uri="{FF2B5EF4-FFF2-40B4-BE49-F238E27FC236}">
                <a16:creationId xmlns:a16="http://schemas.microsoft.com/office/drawing/2014/main" id="{EA33DC7B-9F98-4C8A-A91B-1F52B93EBF54}"/>
              </a:ext>
            </a:extLst>
          </p:cNvPr>
          <p:cNvSpPr txBox="1"/>
          <p:nvPr/>
        </p:nvSpPr>
        <p:spPr>
          <a:xfrm>
            <a:off x="10448352" y="2533210"/>
            <a:ext cx="6885764" cy="1569660"/>
          </a:xfrm>
          <a:prstGeom prst="rect">
            <a:avLst/>
          </a:prstGeom>
          <a:noFill/>
        </p:spPr>
        <p:txBody>
          <a:bodyPr wrap="square" rtlCol="0">
            <a:spAutoFit/>
          </a:bodyP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按下</a:t>
            </a:r>
            <a:r>
              <a:rPr lang="en-US" altLang="zh-TW" dirty="0">
                <a:solidFill>
                  <a:srgbClr val="000000"/>
                </a:solidFill>
                <a:latin typeface="Microsoft JhengHei Light" panose="020B0304030504040204" pitchFamily="34" charset="-120"/>
                <a:ea typeface="Microsoft JhengHei Light" panose="020B0304030504040204" pitchFamily="34" charset="-120"/>
              </a:rPr>
              <a:t>START</a:t>
            </a:r>
            <a:r>
              <a:rPr lang="zh-TW" altLang="en-US" dirty="0">
                <a:solidFill>
                  <a:srgbClr val="000000"/>
                </a:solidFill>
                <a:latin typeface="Microsoft JhengHei Light" panose="020B0304030504040204" pitchFamily="34" charset="-120"/>
                <a:ea typeface="Microsoft JhengHei Light" panose="020B0304030504040204" pitchFamily="34" charset="-120"/>
              </a:rPr>
              <a:t>啟動聊天機器人後</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會自動傳送可選取的個股</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endParaRPr lang="en-US" altLang="zh-TW" dirty="0">
              <a:solidFill>
                <a:srgbClr val="000000"/>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4095632580"/>
      </p:ext>
    </p:extLst>
  </p:cSld>
  <p:clrMapOvr>
    <a:masterClrMapping/>
  </p:clrMapOvr>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2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4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3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43879</TotalTime>
  <Words>1664</Words>
  <Application>Microsoft Office PowerPoint</Application>
  <PresentationFormat>自訂</PresentationFormat>
  <Paragraphs>403</Paragraphs>
  <Slides>33</Slides>
  <Notes>2</Notes>
  <HiddenSlides>0</HiddenSlides>
  <MMClips>0</MMClips>
  <ScaleCrop>false</ScaleCrop>
  <HeadingPairs>
    <vt:vector size="6" baseType="variant">
      <vt:variant>
        <vt:lpstr>使用字型</vt:lpstr>
      </vt:variant>
      <vt:variant>
        <vt:i4>7</vt:i4>
      </vt:variant>
      <vt:variant>
        <vt:lpstr>佈景主題</vt:lpstr>
      </vt:variant>
      <vt:variant>
        <vt:i4>6</vt:i4>
      </vt:variant>
      <vt:variant>
        <vt:lpstr>投影片標題</vt:lpstr>
      </vt:variant>
      <vt:variant>
        <vt:i4>33</vt:i4>
      </vt:variant>
    </vt:vector>
  </HeadingPairs>
  <TitlesOfParts>
    <vt:vector size="46" baseType="lpstr">
      <vt:lpstr>Microsoft JhengHei Light</vt:lpstr>
      <vt:lpstr>Roboto Condensed Light</vt:lpstr>
      <vt:lpstr>Roboto Light</vt:lpstr>
      <vt:lpstr>微軟正黑體</vt:lpstr>
      <vt:lpstr>Arial</vt:lpstr>
      <vt:lpstr>Calibri</vt:lpstr>
      <vt:lpstr>Wingdings</vt:lpstr>
      <vt:lpstr>No Decoration</vt:lpstr>
      <vt:lpstr>Contents</vt:lpstr>
      <vt:lpstr>1_Contents</vt:lpstr>
      <vt:lpstr>2_Contents</vt:lpstr>
      <vt:lpstr>4_Contents</vt:lpstr>
      <vt:lpstr>3_Contents</vt:lpstr>
      <vt:lpstr>PowerPoint 簡報</vt:lpstr>
      <vt:lpstr>問題描述</vt:lpstr>
      <vt:lpstr>資料集樣態說明</vt:lpstr>
      <vt:lpstr>解決方式之流程</vt:lpstr>
      <vt:lpstr>PowerPoint 簡報</vt:lpstr>
      <vt:lpstr>相似度二維分布</vt:lpstr>
      <vt:lpstr>詞向量相關係數矩陣</vt:lpstr>
      <vt:lpstr>挑選解說標的</vt:lpstr>
      <vt:lpstr>Telegram ChatBot</vt:lpstr>
      <vt:lpstr>Telegram ChatBot</vt:lpstr>
      <vt:lpstr>台積電-相似度前五檔圖譜</vt:lpstr>
      <vt:lpstr>台積電-相似度前五檔分析</vt:lpstr>
      <vt:lpstr>台積電-相似度前五檔股價走勢</vt:lpstr>
      <vt:lpstr>台積電-相似度前五檔股價相關係數矩陣</vt:lpstr>
      <vt:lpstr>台積電-相似度後五檔股價走勢</vt:lpstr>
      <vt:lpstr>台積電-相似度後五檔股價相關係數矩陣</vt:lpstr>
      <vt:lpstr>旺宏-相似度前五檔圖譜</vt:lpstr>
      <vt:lpstr>旺宏-相似度前五檔分析</vt:lpstr>
      <vt:lpstr>旺宏-相似度前五檔股價走勢</vt:lpstr>
      <vt:lpstr>旺宏-相似度前五檔股價相關係數矩陣</vt:lpstr>
      <vt:lpstr>旺宏-相似度後五檔股價走勢</vt:lpstr>
      <vt:lpstr>旺宏-相似度後五檔股價相關係數矩陣</vt:lpstr>
      <vt:lpstr>世芯-KY-相似度前五檔圖譜</vt:lpstr>
      <vt:lpstr>世芯-KY-相似度前五檔分析</vt:lpstr>
      <vt:lpstr>世芯-KY-相似度前五檔股價走勢</vt:lpstr>
      <vt:lpstr>世芯-KY-相似度前五檔股價相關係數矩陣</vt:lpstr>
      <vt:lpstr>世芯-KY-相似度後五檔股價走勢</vt:lpstr>
      <vt:lpstr>世芯-KY-相似度後五檔股價相關係數矩陣</vt:lpstr>
      <vt:lpstr>實測分析與主要貢獻</vt:lpstr>
      <vt:lpstr>改進方向</vt:lpstr>
      <vt:lpstr>分工任務</vt:lpstr>
      <vt:lpstr>作品連結</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Stanley Liu</cp:lastModifiedBy>
  <cp:revision>670</cp:revision>
  <dcterms:created xsi:type="dcterms:W3CDTF">2015-01-09T17:56:04Z</dcterms:created>
  <dcterms:modified xsi:type="dcterms:W3CDTF">2020-06-16T15:37:58Z</dcterms:modified>
</cp:coreProperties>
</file>