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3.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4.xml" ContentType="application/vnd.openxmlformats-officedocument.theme+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theme/theme5.xml" ContentType="application/vnd.openxmlformats-officedocument.theme+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82" r:id="rId1"/>
    <p:sldMasterId id="2147483650" r:id="rId2"/>
    <p:sldMasterId id="2147483726" r:id="rId3"/>
    <p:sldMasterId id="2147483867" r:id="rId4"/>
    <p:sldMasterId id="2147483917" r:id="rId5"/>
    <p:sldMasterId id="2147483969" r:id="rId6"/>
  </p:sldMasterIdLst>
  <p:notesMasterIdLst>
    <p:notesMasterId r:id="rId25"/>
  </p:notesMasterIdLst>
  <p:handoutMasterIdLst>
    <p:handoutMasterId r:id="rId26"/>
  </p:handoutMasterIdLst>
  <p:sldIdLst>
    <p:sldId id="417" r:id="rId7"/>
    <p:sldId id="263" r:id="rId8"/>
    <p:sldId id="264" r:id="rId9"/>
    <p:sldId id="265" r:id="rId10"/>
    <p:sldId id="386" r:id="rId11"/>
    <p:sldId id="397" r:id="rId12"/>
    <p:sldId id="399" r:id="rId13"/>
    <p:sldId id="406" r:id="rId14"/>
    <p:sldId id="419" r:id="rId15"/>
    <p:sldId id="403" r:id="rId16"/>
    <p:sldId id="391" r:id="rId17"/>
    <p:sldId id="411" r:id="rId18"/>
    <p:sldId id="392" r:id="rId19"/>
    <p:sldId id="412" r:id="rId20"/>
    <p:sldId id="410" r:id="rId21"/>
    <p:sldId id="408" r:id="rId22"/>
    <p:sldId id="409" r:id="rId23"/>
    <p:sldId id="369" r:id="rId24"/>
  </p:sldIdLst>
  <p:sldSz cx="18286413" cy="10287000"/>
  <p:notesSz cx="6858000" cy="9144000"/>
  <p:defaultText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nley Liu" initials="SL" lastIdx="1" clrIdx="0">
    <p:extLst>
      <p:ext uri="{19B8F6BF-5375-455C-9EA6-DF929625EA0E}">
        <p15:presenceInfo xmlns:p15="http://schemas.microsoft.com/office/powerpoint/2012/main" userId="6833a8c5d021e5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105A"/>
    <a:srgbClr val="0F0634"/>
    <a:srgbClr val="000000"/>
    <a:srgbClr val="BEF4FA"/>
    <a:srgbClr val="3EA3F8"/>
    <a:srgbClr val="10B0C0"/>
    <a:srgbClr val="FFFFFF"/>
    <a:srgbClr val="000C68"/>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FD3BFC-6EC6-4A27-BDDA-0B523BE6F317}" v="69" dt="2020-06-29T03:34:51.854"/>
  </p1510:revLst>
</p1510:revInfo>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8" autoAdjust="0"/>
    <p:restoredTop sz="92380" autoAdjust="0"/>
  </p:normalViewPr>
  <p:slideViewPr>
    <p:cSldViewPr showGuides="1">
      <p:cViewPr varScale="1">
        <p:scale>
          <a:sx n="39" d="100"/>
          <a:sy n="39" d="100"/>
        </p:scale>
        <p:origin x="940" y="40"/>
      </p:cViewPr>
      <p:guideLst>
        <p:guide orient="horz" pos="3240"/>
        <p:guide pos="5759"/>
      </p:guideLst>
    </p:cSldViewPr>
  </p:slideViewPr>
  <p:outlineViewPr>
    <p:cViewPr>
      <p:scale>
        <a:sx n="33" d="100"/>
        <a:sy n="33" d="100"/>
      </p:scale>
      <p:origin x="0" y="14400"/>
    </p:cViewPr>
  </p:outlineViewPr>
  <p:notesTextViewPr>
    <p:cViewPr>
      <p:scale>
        <a:sx n="1" d="1"/>
        <a:sy n="1" d="1"/>
      </p:scale>
      <p:origin x="0" y="0"/>
    </p:cViewPr>
  </p:notesTextViewPr>
  <p:sorterViewPr>
    <p:cViewPr>
      <p:scale>
        <a:sx n="52" d="100"/>
        <a:sy n="52" d="100"/>
      </p:scale>
      <p:origin x="0" y="0"/>
    </p:cViewPr>
  </p:sorterViewPr>
  <p:notesViewPr>
    <p:cSldViewPr showGuides="1">
      <p:cViewPr varScale="1">
        <p:scale>
          <a:sx n="86" d="100"/>
          <a:sy n="86" d="100"/>
        </p:scale>
        <p:origin x="-3846" y="-90"/>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Liu" userId="6833a8c5d021e51e" providerId="LiveId" clId="{C3FD3BFC-6EC6-4A27-BDDA-0B523BE6F317}"/>
    <pc:docChg chg="undo redo custSel addSld delSld modSld">
      <pc:chgData name="Stanley Liu" userId="6833a8c5d021e51e" providerId="LiveId" clId="{C3FD3BFC-6EC6-4A27-BDDA-0B523BE6F317}" dt="2020-06-29T03:34:49.871" v="493"/>
      <pc:docMkLst>
        <pc:docMk/>
      </pc:docMkLst>
      <pc:sldChg chg="modSp mod">
        <pc:chgData name="Stanley Liu" userId="6833a8c5d021e51e" providerId="LiveId" clId="{C3FD3BFC-6EC6-4A27-BDDA-0B523BE6F317}" dt="2020-06-29T02:58:09.536" v="483" actId="113"/>
        <pc:sldMkLst>
          <pc:docMk/>
          <pc:sldMk cId="2212287271" sldId="264"/>
        </pc:sldMkLst>
        <pc:spChg chg="mod">
          <ac:chgData name="Stanley Liu" userId="6833a8c5d021e51e" providerId="LiveId" clId="{C3FD3BFC-6EC6-4A27-BDDA-0B523BE6F317}" dt="2020-06-29T02:58:09.536" v="483" actId="113"/>
          <ac:spMkLst>
            <pc:docMk/>
            <pc:sldMk cId="2212287271" sldId="264"/>
            <ac:spMk id="4" creationId="{D14F18A2-1C4E-4886-ADF8-5262724613B0}"/>
          </ac:spMkLst>
        </pc:spChg>
      </pc:sldChg>
      <pc:sldChg chg="modSp mod">
        <pc:chgData name="Stanley Liu" userId="6833a8c5d021e51e" providerId="LiveId" clId="{C3FD3BFC-6EC6-4A27-BDDA-0B523BE6F317}" dt="2020-06-29T02:58:25.467" v="484" actId="113"/>
        <pc:sldMkLst>
          <pc:docMk/>
          <pc:sldMk cId="3264212781" sldId="265"/>
        </pc:sldMkLst>
        <pc:spChg chg="mod">
          <ac:chgData name="Stanley Liu" userId="6833a8c5d021e51e" providerId="LiveId" clId="{C3FD3BFC-6EC6-4A27-BDDA-0B523BE6F317}" dt="2020-06-29T02:58:25.467" v="484" actId="113"/>
          <ac:spMkLst>
            <pc:docMk/>
            <pc:sldMk cId="3264212781" sldId="265"/>
            <ac:spMk id="4" creationId="{D14F18A2-1C4E-4886-ADF8-5262724613B0}"/>
          </ac:spMkLst>
        </pc:spChg>
      </pc:sldChg>
      <pc:sldChg chg="addSp delSp modSp del mod">
        <pc:chgData name="Stanley Liu" userId="6833a8c5d021e51e" providerId="LiveId" clId="{C3FD3BFC-6EC6-4A27-BDDA-0B523BE6F317}" dt="2020-06-29T02:18:40.132" v="134" actId="47"/>
        <pc:sldMkLst>
          <pc:docMk/>
          <pc:sldMk cId="2229474588" sldId="309"/>
        </pc:sldMkLst>
        <pc:spChg chg="add del mod">
          <ac:chgData name="Stanley Liu" userId="6833a8c5d021e51e" providerId="LiveId" clId="{C3FD3BFC-6EC6-4A27-BDDA-0B523BE6F317}" dt="2020-06-29T02:08:48.545" v="26" actId="478"/>
          <ac:spMkLst>
            <pc:docMk/>
            <pc:sldMk cId="2229474588" sldId="309"/>
            <ac:spMk id="3" creationId="{6644F138-D850-44B5-8AF7-01A72AA1EF69}"/>
          </ac:spMkLst>
        </pc:spChg>
        <pc:spChg chg="add del mod">
          <ac:chgData name="Stanley Liu" userId="6833a8c5d021e51e" providerId="LiveId" clId="{C3FD3BFC-6EC6-4A27-BDDA-0B523BE6F317}" dt="2020-06-29T02:08:47.474" v="25" actId="478"/>
          <ac:spMkLst>
            <pc:docMk/>
            <pc:sldMk cId="2229474588" sldId="309"/>
            <ac:spMk id="6" creationId="{600756F0-B87B-410F-B3BC-70A857769EBF}"/>
          </ac:spMkLst>
        </pc:spChg>
        <pc:spChg chg="add del mod">
          <ac:chgData name="Stanley Liu" userId="6833a8c5d021e51e" providerId="LiveId" clId="{C3FD3BFC-6EC6-4A27-BDDA-0B523BE6F317}" dt="2020-06-29T02:08:42" v="24" actId="478"/>
          <ac:spMkLst>
            <pc:docMk/>
            <pc:sldMk cId="2229474588" sldId="309"/>
            <ac:spMk id="8" creationId="{96119F3A-7801-47BA-85EB-456B05E687E7}"/>
          </ac:spMkLst>
        </pc:spChg>
        <pc:spChg chg="add del mod">
          <ac:chgData name="Stanley Liu" userId="6833a8c5d021e51e" providerId="LiveId" clId="{C3FD3BFC-6EC6-4A27-BDDA-0B523BE6F317}" dt="2020-06-29T02:08:51.214" v="28" actId="478"/>
          <ac:spMkLst>
            <pc:docMk/>
            <pc:sldMk cId="2229474588" sldId="309"/>
            <ac:spMk id="10" creationId="{545CCB07-6CD7-4363-BBD8-D1554D98F18B}"/>
          </ac:spMkLst>
        </pc:spChg>
        <pc:spChg chg="add del mod">
          <ac:chgData name="Stanley Liu" userId="6833a8c5d021e51e" providerId="LiveId" clId="{C3FD3BFC-6EC6-4A27-BDDA-0B523BE6F317}" dt="2020-06-29T02:08:50.116" v="27" actId="478"/>
          <ac:spMkLst>
            <pc:docMk/>
            <pc:sldMk cId="2229474588" sldId="309"/>
            <ac:spMk id="12" creationId="{3A07EEE0-FE87-4508-ADB5-18DB87EE2F09}"/>
          </ac:spMkLst>
        </pc:spChg>
        <pc:spChg chg="add del mod">
          <ac:chgData name="Stanley Liu" userId="6833a8c5d021e51e" providerId="LiveId" clId="{C3FD3BFC-6EC6-4A27-BDDA-0B523BE6F317}" dt="2020-06-29T02:08:57.688" v="29" actId="478"/>
          <ac:spMkLst>
            <pc:docMk/>
            <pc:sldMk cId="2229474588" sldId="309"/>
            <ac:spMk id="14" creationId="{2C0964CF-37AE-4E5E-86A4-B5B1E2C99FA9}"/>
          </ac:spMkLst>
        </pc:spChg>
        <pc:spChg chg="del">
          <ac:chgData name="Stanley Liu" userId="6833a8c5d021e51e" providerId="LiveId" clId="{C3FD3BFC-6EC6-4A27-BDDA-0B523BE6F317}" dt="2020-06-29T02:08:36.310" v="23" actId="478"/>
          <ac:spMkLst>
            <pc:docMk/>
            <pc:sldMk cId="2229474588" sldId="309"/>
            <ac:spMk id="21" creationId="{00000000-0000-0000-0000-000000000000}"/>
          </ac:spMkLst>
        </pc:spChg>
        <pc:spChg chg="del">
          <ac:chgData name="Stanley Liu" userId="6833a8c5d021e51e" providerId="LiveId" clId="{C3FD3BFC-6EC6-4A27-BDDA-0B523BE6F317}" dt="2020-06-29T02:08:36.310" v="23" actId="478"/>
          <ac:spMkLst>
            <pc:docMk/>
            <pc:sldMk cId="2229474588" sldId="309"/>
            <ac:spMk id="22" creationId="{00000000-0000-0000-0000-000000000000}"/>
          </ac:spMkLst>
        </pc:spChg>
        <pc:spChg chg="del">
          <ac:chgData name="Stanley Liu" userId="6833a8c5d021e51e" providerId="LiveId" clId="{C3FD3BFC-6EC6-4A27-BDDA-0B523BE6F317}" dt="2020-06-29T02:08:36.310" v="23" actId="478"/>
          <ac:spMkLst>
            <pc:docMk/>
            <pc:sldMk cId="2229474588" sldId="309"/>
            <ac:spMk id="23" creationId="{00000000-0000-0000-0000-000000000000}"/>
          </ac:spMkLst>
        </pc:spChg>
        <pc:spChg chg="del">
          <ac:chgData name="Stanley Liu" userId="6833a8c5d021e51e" providerId="LiveId" clId="{C3FD3BFC-6EC6-4A27-BDDA-0B523BE6F317}" dt="2020-06-29T02:08:36.310" v="23" actId="478"/>
          <ac:spMkLst>
            <pc:docMk/>
            <pc:sldMk cId="2229474588" sldId="309"/>
            <ac:spMk id="24" creationId="{00000000-0000-0000-0000-000000000000}"/>
          </ac:spMkLst>
        </pc:spChg>
        <pc:spChg chg="del">
          <ac:chgData name="Stanley Liu" userId="6833a8c5d021e51e" providerId="LiveId" clId="{C3FD3BFC-6EC6-4A27-BDDA-0B523BE6F317}" dt="2020-06-29T02:08:36.310" v="23" actId="478"/>
          <ac:spMkLst>
            <pc:docMk/>
            <pc:sldMk cId="2229474588" sldId="309"/>
            <ac:spMk id="25" creationId="{00000000-0000-0000-0000-000000000000}"/>
          </ac:spMkLst>
        </pc:spChg>
        <pc:spChg chg="del">
          <ac:chgData name="Stanley Liu" userId="6833a8c5d021e51e" providerId="LiveId" clId="{C3FD3BFC-6EC6-4A27-BDDA-0B523BE6F317}" dt="2020-06-29T02:08:36.310" v="23" actId="478"/>
          <ac:spMkLst>
            <pc:docMk/>
            <pc:sldMk cId="2229474588" sldId="309"/>
            <ac:spMk id="26" creationId="{00000000-0000-0000-0000-000000000000}"/>
          </ac:spMkLst>
        </pc:spChg>
      </pc:sldChg>
      <pc:sldChg chg="modSp mod">
        <pc:chgData name="Stanley Liu" userId="6833a8c5d021e51e" providerId="LiveId" clId="{C3FD3BFC-6EC6-4A27-BDDA-0B523BE6F317}" dt="2020-06-29T02:23:51.611" v="190" actId="20577"/>
        <pc:sldMkLst>
          <pc:docMk/>
          <pc:sldMk cId="892887015" sldId="391"/>
        </pc:sldMkLst>
        <pc:spChg chg="mod">
          <ac:chgData name="Stanley Liu" userId="6833a8c5d021e51e" providerId="LiveId" clId="{C3FD3BFC-6EC6-4A27-BDDA-0B523BE6F317}" dt="2020-06-29T02:23:51.611" v="190" actId="20577"/>
          <ac:spMkLst>
            <pc:docMk/>
            <pc:sldMk cId="892887015" sldId="391"/>
            <ac:spMk id="10" creationId="{00000000-0000-0000-0000-000000000000}"/>
          </ac:spMkLst>
        </pc:spChg>
      </pc:sldChg>
      <pc:sldChg chg="modSp mod">
        <pc:chgData name="Stanley Liu" userId="6833a8c5d021e51e" providerId="LiveId" clId="{C3FD3BFC-6EC6-4A27-BDDA-0B523BE6F317}" dt="2020-06-29T02:23:57.909" v="194" actId="20577"/>
        <pc:sldMkLst>
          <pc:docMk/>
          <pc:sldMk cId="394156711" sldId="392"/>
        </pc:sldMkLst>
        <pc:spChg chg="mod">
          <ac:chgData name="Stanley Liu" userId="6833a8c5d021e51e" providerId="LiveId" clId="{C3FD3BFC-6EC6-4A27-BDDA-0B523BE6F317}" dt="2020-06-29T02:23:57.909" v="194" actId="20577"/>
          <ac:spMkLst>
            <pc:docMk/>
            <pc:sldMk cId="394156711" sldId="392"/>
            <ac:spMk id="10" creationId="{00000000-0000-0000-0000-000000000000}"/>
          </ac:spMkLst>
        </pc:spChg>
      </pc:sldChg>
      <pc:sldChg chg="del">
        <pc:chgData name="Stanley Liu" userId="6833a8c5d021e51e" providerId="LiveId" clId="{C3FD3BFC-6EC6-4A27-BDDA-0B523BE6F317}" dt="2020-06-29T02:07:54.490" v="5" actId="47"/>
        <pc:sldMkLst>
          <pc:docMk/>
          <pc:sldMk cId="3701832029" sldId="393"/>
        </pc:sldMkLst>
      </pc:sldChg>
      <pc:sldChg chg="del">
        <pc:chgData name="Stanley Liu" userId="6833a8c5d021e51e" providerId="LiveId" clId="{C3FD3BFC-6EC6-4A27-BDDA-0B523BE6F317}" dt="2020-06-29T02:07:56.526" v="7" actId="47"/>
        <pc:sldMkLst>
          <pc:docMk/>
          <pc:sldMk cId="2256003613" sldId="394"/>
        </pc:sldMkLst>
      </pc:sldChg>
      <pc:sldChg chg="del">
        <pc:chgData name="Stanley Liu" userId="6833a8c5d021e51e" providerId="LiveId" clId="{C3FD3BFC-6EC6-4A27-BDDA-0B523BE6F317}" dt="2020-06-29T02:07:59.275" v="10" actId="47"/>
        <pc:sldMkLst>
          <pc:docMk/>
          <pc:sldMk cId="409331924" sldId="395"/>
        </pc:sldMkLst>
      </pc:sldChg>
      <pc:sldChg chg="del">
        <pc:chgData name="Stanley Liu" userId="6833a8c5d021e51e" providerId="LiveId" clId="{C3FD3BFC-6EC6-4A27-BDDA-0B523BE6F317}" dt="2020-06-29T02:08:01.102" v="12" actId="47"/>
        <pc:sldMkLst>
          <pc:docMk/>
          <pc:sldMk cId="2492937040" sldId="396"/>
        </pc:sldMkLst>
      </pc:sldChg>
      <pc:sldChg chg="del">
        <pc:chgData name="Stanley Liu" userId="6833a8c5d021e51e" providerId="LiveId" clId="{C3FD3BFC-6EC6-4A27-BDDA-0B523BE6F317}" dt="2020-06-29T02:06:13.762" v="0" actId="47"/>
        <pc:sldMkLst>
          <pc:docMk/>
          <pc:sldMk cId="1047405288" sldId="398"/>
        </pc:sldMkLst>
      </pc:sldChg>
      <pc:sldChg chg="modSp mod">
        <pc:chgData name="Stanley Liu" userId="6833a8c5d021e51e" providerId="LiveId" clId="{C3FD3BFC-6EC6-4A27-BDDA-0B523BE6F317}" dt="2020-06-29T02:08:20.516" v="17" actId="20577"/>
        <pc:sldMkLst>
          <pc:docMk/>
          <pc:sldMk cId="4095632580" sldId="399"/>
        </pc:sldMkLst>
        <pc:spChg chg="mod">
          <ac:chgData name="Stanley Liu" userId="6833a8c5d021e51e" providerId="LiveId" clId="{C3FD3BFC-6EC6-4A27-BDDA-0B523BE6F317}" dt="2020-06-29T02:08:20.516" v="17" actId="20577"/>
          <ac:spMkLst>
            <pc:docMk/>
            <pc:sldMk cId="4095632580" sldId="399"/>
            <ac:spMk id="10" creationId="{00000000-0000-0000-0000-000000000000}"/>
          </ac:spMkLst>
        </pc:spChg>
      </pc:sldChg>
      <pc:sldChg chg="del">
        <pc:chgData name="Stanley Liu" userId="6833a8c5d021e51e" providerId="LiveId" clId="{C3FD3BFC-6EC6-4A27-BDDA-0B523BE6F317}" dt="2020-06-29T02:06:28.484" v="1" actId="47"/>
        <pc:sldMkLst>
          <pc:docMk/>
          <pc:sldMk cId="2642635068" sldId="400"/>
        </pc:sldMkLst>
      </pc:sldChg>
      <pc:sldChg chg="del">
        <pc:chgData name="Stanley Liu" userId="6833a8c5d021e51e" providerId="LiveId" clId="{C3FD3BFC-6EC6-4A27-BDDA-0B523BE6F317}" dt="2020-06-29T02:06:32.365" v="2" actId="47"/>
        <pc:sldMkLst>
          <pc:docMk/>
          <pc:sldMk cId="3424767987" sldId="401"/>
        </pc:sldMkLst>
      </pc:sldChg>
      <pc:sldChg chg="del">
        <pc:chgData name="Stanley Liu" userId="6833a8c5d021e51e" providerId="LiveId" clId="{C3FD3BFC-6EC6-4A27-BDDA-0B523BE6F317}" dt="2020-06-29T02:06:37.093" v="3" actId="47"/>
        <pc:sldMkLst>
          <pc:docMk/>
          <pc:sldMk cId="1328361582" sldId="402"/>
        </pc:sldMkLst>
      </pc:sldChg>
      <pc:sldChg chg="modSp mod">
        <pc:chgData name="Stanley Liu" userId="6833a8c5d021e51e" providerId="LiveId" clId="{C3FD3BFC-6EC6-4A27-BDDA-0B523BE6F317}" dt="2020-06-29T02:23:47.080" v="187" actId="20577"/>
        <pc:sldMkLst>
          <pc:docMk/>
          <pc:sldMk cId="956898655" sldId="403"/>
        </pc:sldMkLst>
        <pc:spChg chg="mod">
          <ac:chgData name="Stanley Liu" userId="6833a8c5d021e51e" providerId="LiveId" clId="{C3FD3BFC-6EC6-4A27-BDDA-0B523BE6F317}" dt="2020-06-29T02:23:47.080" v="187" actId="20577"/>
          <ac:spMkLst>
            <pc:docMk/>
            <pc:sldMk cId="956898655" sldId="403"/>
            <ac:spMk id="10" creationId="{00000000-0000-0000-0000-000000000000}"/>
          </ac:spMkLst>
        </pc:spChg>
      </pc:sldChg>
      <pc:sldChg chg="del">
        <pc:chgData name="Stanley Liu" userId="6833a8c5d021e51e" providerId="LiveId" clId="{C3FD3BFC-6EC6-4A27-BDDA-0B523BE6F317}" dt="2020-06-29T02:07:53.096" v="4" actId="47"/>
        <pc:sldMkLst>
          <pc:docMk/>
          <pc:sldMk cId="1089088803" sldId="404"/>
        </pc:sldMkLst>
      </pc:sldChg>
      <pc:sldChg chg="del">
        <pc:chgData name="Stanley Liu" userId="6833a8c5d021e51e" providerId="LiveId" clId="{C3FD3BFC-6EC6-4A27-BDDA-0B523BE6F317}" dt="2020-06-29T02:07:58.229" v="9" actId="47"/>
        <pc:sldMkLst>
          <pc:docMk/>
          <pc:sldMk cId="3087145984" sldId="405"/>
        </pc:sldMkLst>
      </pc:sldChg>
      <pc:sldChg chg="modSp mod">
        <pc:chgData name="Stanley Liu" userId="6833a8c5d021e51e" providerId="LiveId" clId="{C3FD3BFC-6EC6-4A27-BDDA-0B523BE6F317}" dt="2020-06-29T02:08:28.171" v="22" actId="20577"/>
        <pc:sldMkLst>
          <pc:docMk/>
          <pc:sldMk cId="415511581" sldId="406"/>
        </pc:sldMkLst>
        <pc:spChg chg="mod">
          <ac:chgData name="Stanley Liu" userId="6833a8c5d021e51e" providerId="LiveId" clId="{C3FD3BFC-6EC6-4A27-BDDA-0B523BE6F317}" dt="2020-06-29T02:08:28.171" v="22" actId="20577"/>
          <ac:spMkLst>
            <pc:docMk/>
            <pc:sldMk cId="415511581" sldId="406"/>
            <ac:spMk id="10" creationId="{00000000-0000-0000-0000-000000000000}"/>
          </ac:spMkLst>
        </pc:spChg>
      </pc:sldChg>
      <pc:sldChg chg="addSp delSp modSp del mod">
        <pc:chgData name="Stanley Liu" userId="6833a8c5d021e51e" providerId="LiveId" clId="{C3FD3BFC-6EC6-4A27-BDDA-0B523BE6F317}" dt="2020-06-29T02:25:56.352" v="272" actId="47"/>
        <pc:sldMkLst>
          <pc:docMk/>
          <pc:sldMk cId="3906259863" sldId="407"/>
        </pc:sldMkLst>
        <pc:spChg chg="mod">
          <ac:chgData name="Stanley Liu" userId="6833a8c5d021e51e" providerId="LiveId" clId="{C3FD3BFC-6EC6-4A27-BDDA-0B523BE6F317}" dt="2020-06-29T02:24:06.039" v="200" actId="20577"/>
          <ac:spMkLst>
            <pc:docMk/>
            <pc:sldMk cId="3906259863" sldId="407"/>
            <ac:spMk id="10" creationId="{00000000-0000-0000-0000-000000000000}"/>
          </ac:spMkLst>
        </pc:spChg>
        <pc:spChg chg="mod">
          <ac:chgData name="Stanley Liu" userId="6833a8c5d021e51e" providerId="LiveId" clId="{C3FD3BFC-6EC6-4A27-BDDA-0B523BE6F317}" dt="2020-06-29T02:20:48.884" v="150"/>
          <ac:spMkLst>
            <pc:docMk/>
            <pc:sldMk cId="3906259863" sldId="407"/>
            <ac:spMk id="13" creationId="{24311E6F-C35E-414C-AE38-0C561B77FFBF}"/>
          </ac:spMkLst>
        </pc:spChg>
        <pc:spChg chg="mod">
          <ac:chgData name="Stanley Liu" userId="6833a8c5d021e51e" providerId="LiveId" clId="{C3FD3BFC-6EC6-4A27-BDDA-0B523BE6F317}" dt="2020-06-29T02:25:20.398" v="248"/>
          <ac:spMkLst>
            <pc:docMk/>
            <pc:sldMk cId="3906259863" sldId="407"/>
            <ac:spMk id="14" creationId="{BF3EB441-FCD2-49BD-9A1C-8AEE5A5123A7}"/>
          </ac:spMkLst>
        </pc:spChg>
        <pc:spChg chg="mod ord topLvl">
          <ac:chgData name="Stanley Liu" userId="6833a8c5d021e51e" providerId="LiveId" clId="{C3FD3BFC-6EC6-4A27-BDDA-0B523BE6F317}" dt="2020-06-29T02:20:42.246" v="147" actId="164"/>
          <ac:spMkLst>
            <pc:docMk/>
            <pc:sldMk cId="3906259863" sldId="407"/>
            <ac:spMk id="21" creationId="{9150D615-6191-4DE2-958B-0F9BA49E1736}"/>
          </ac:spMkLst>
        </pc:spChg>
        <pc:spChg chg="del">
          <ac:chgData name="Stanley Liu" userId="6833a8c5d021e51e" providerId="LiveId" clId="{C3FD3BFC-6EC6-4A27-BDDA-0B523BE6F317}" dt="2020-06-29T02:19:24.888" v="135" actId="478"/>
          <ac:spMkLst>
            <pc:docMk/>
            <pc:sldMk cId="3906259863" sldId="407"/>
            <ac:spMk id="22" creationId="{F993E445-2340-4F15-B0E2-8B080ADC47F7}"/>
          </ac:spMkLst>
        </pc:spChg>
        <pc:spChg chg="del topLvl">
          <ac:chgData name="Stanley Liu" userId="6833a8c5d021e51e" providerId="LiveId" clId="{C3FD3BFC-6EC6-4A27-BDDA-0B523BE6F317}" dt="2020-06-29T02:20:08.609" v="142" actId="478"/>
          <ac:spMkLst>
            <pc:docMk/>
            <pc:sldMk cId="3906259863" sldId="407"/>
            <ac:spMk id="23" creationId="{3FE23CC5-F262-48CE-A513-C9F97C051463}"/>
          </ac:spMkLst>
        </pc:spChg>
        <pc:spChg chg="mod">
          <ac:chgData name="Stanley Liu" userId="6833a8c5d021e51e" providerId="LiveId" clId="{C3FD3BFC-6EC6-4A27-BDDA-0B523BE6F317}" dt="2020-06-29T02:20:42.246" v="147" actId="164"/>
          <ac:spMkLst>
            <pc:docMk/>
            <pc:sldMk cId="3906259863" sldId="407"/>
            <ac:spMk id="24" creationId="{C2E26106-1B20-4179-BB11-25E581FA4825}"/>
          </ac:spMkLst>
        </pc:spChg>
        <pc:spChg chg="mod">
          <ac:chgData name="Stanley Liu" userId="6833a8c5d021e51e" providerId="LiveId" clId="{C3FD3BFC-6EC6-4A27-BDDA-0B523BE6F317}" dt="2020-06-29T02:20:35.847" v="146" actId="1076"/>
          <ac:spMkLst>
            <pc:docMk/>
            <pc:sldMk cId="3906259863" sldId="407"/>
            <ac:spMk id="25" creationId="{00000000-0000-0000-0000-000000000000}"/>
          </ac:spMkLst>
        </pc:spChg>
        <pc:grpChg chg="add mod">
          <ac:chgData name="Stanley Liu" userId="6833a8c5d021e51e" providerId="LiveId" clId="{C3FD3BFC-6EC6-4A27-BDDA-0B523BE6F317}" dt="2020-06-29T02:20:42.246" v="147" actId="164"/>
          <ac:grpSpMkLst>
            <pc:docMk/>
            <pc:sldMk cId="3906259863" sldId="407"/>
            <ac:grpSpMk id="2" creationId="{03DFC538-419E-4F52-B2A2-C943BA20DFA0}"/>
          </ac:grpSpMkLst>
        </pc:grpChg>
        <pc:grpChg chg="add mod">
          <ac:chgData name="Stanley Liu" userId="6833a8c5d021e51e" providerId="LiveId" clId="{C3FD3BFC-6EC6-4A27-BDDA-0B523BE6F317}" dt="2020-06-29T02:24:52.200" v="214" actId="1076"/>
          <ac:grpSpMkLst>
            <pc:docMk/>
            <pc:sldMk cId="3906259863" sldId="407"/>
            <ac:grpSpMk id="12" creationId="{35CADB05-5FBD-4E17-8668-F1AD91A1C20B}"/>
          </ac:grpSpMkLst>
        </pc:grpChg>
        <pc:grpChg chg="add del">
          <ac:chgData name="Stanley Liu" userId="6833a8c5d021e51e" providerId="LiveId" clId="{C3FD3BFC-6EC6-4A27-BDDA-0B523BE6F317}" dt="2020-06-29T02:20:08.609" v="142" actId="478"/>
          <ac:grpSpMkLst>
            <pc:docMk/>
            <pc:sldMk cId="3906259863" sldId="407"/>
            <ac:grpSpMk id="18" creationId="{F75FDA3F-0798-4A31-B8F0-A778A27B5A6C}"/>
          </ac:grpSpMkLst>
        </pc:grpChg>
        <pc:grpChg chg="del">
          <ac:chgData name="Stanley Liu" userId="6833a8c5d021e51e" providerId="LiveId" clId="{C3FD3BFC-6EC6-4A27-BDDA-0B523BE6F317}" dt="2020-06-29T02:19:24.888" v="135" actId="478"/>
          <ac:grpSpMkLst>
            <pc:docMk/>
            <pc:sldMk cId="3906259863" sldId="407"/>
            <ac:grpSpMk id="19" creationId="{234CD428-F20E-4756-AC00-317D1A932115}"/>
          </ac:grpSpMkLst>
        </pc:grpChg>
        <pc:picChg chg="add del">
          <ac:chgData name="Stanley Liu" userId="6833a8c5d021e51e" providerId="LiveId" clId="{C3FD3BFC-6EC6-4A27-BDDA-0B523BE6F317}" dt="2020-06-29T02:20:47.211" v="149"/>
          <ac:picMkLst>
            <pc:docMk/>
            <pc:sldMk cId="3906259863" sldId="407"/>
            <ac:picMk id="2050" creationId="{F03CC80A-5974-4193-AF32-4ECEF36D3C29}"/>
          </ac:picMkLst>
        </pc:picChg>
      </pc:sldChg>
      <pc:sldChg chg="modSp mod">
        <pc:chgData name="Stanley Liu" userId="6833a8c5d021e51e" providerId="LiveId" clId="{C3FD3BFC-6EC6-4A27-BDDA-0B523BE6F317}" dt="2020-06-29T02:32:43.975" v="392" actId="20577"/>
        <pc:sldMkLst>
          <pc:docMk/>
          <pc:sldMk cId="1534241708" sldId="408"/>
        </pc:sldMkLst>
        <pc:spChg chg="mod">
          <ac:chgData name="Stanley Liu" userId="6833a8c5d021e51e" providerId="LiveId" clId="{C3FD3BFC-6EC6-4A27-BDDA-0B523BE6F317}" dt="2020-06-29T02:32:43.975" v="392" actId="20577"/>
          <ac:spMkLst>
            <pc:docMk/>
            <pc:sldMk cId="1534241708" sldId="408"/>
            <ac:spMk id="10" creationId="{00000000-0000-0000-0000-000000000000}"/>
          </ac:spMkLst>
        </pc:spChg>
      </pc:sldChg>
      <pc:sldChg chg="modSp mod">
        <pc:chgData name="Stanley Liu" userId="6833a8c5d021e51e" providerId="LiveId" clId="{C3FD3BFC-6EC6-4A27-BDDA-0B523BE6F317}" dt="2020-06-29T02:32:47.135" v="394" actId="20577"/>
        <pc:sldMkLst>
          <pc:docMk/>
          <pc:sldMk cId="3589514828" sldId="409"/>
        </pc:sldMkLst>
        <pc:spChg chg="mod">
          <ac:chgData name="Stanley Liu" userId="6833a8c5d021e51e" providerId="LiveId" clId="{C3FD3BFC-6EC6-4A27-BDDA-0B523BE6F317}" dt="2020-06-29T02:32:47.135" v="394" actId="20577"/>
          <ac:spMkLst>
            <pc:docMk/>
            <pc:sldMk cId="3589514828" sldId="409"/>
            <ac:spMk id="10" creationId="{00000000-0000-0000-0000-000000000000}"/>
          </ac:spMkLst>
        </pc:spChg>
      </pc:sldChg>
      <pc:sldChg chg="addSp delSp modSp mod">
        <pc:chgData name="Stanley Liu" userId="6833a8c5d021e51e" providerId="LiveId" clId="{C3FD3BFC-6EC6-4A27-BDDA-0B523BE6F317}" dt="2020-06-29T02:36:23.146" v="416" actId="14100"/>
        <pc:sldMkLst>
          <pc:docMk/>
          <pc:sldMk cId="893446883" sldId="410"/>
        </pc:sldMkLst>
        <pc:spChg chg="add del">
          <ac:chgData name="Stanley Liu" userId="6833a8c5d021e51e" providerId="LiveId" clId="{C3FD3BFC-6EC6-4A27-BDDA-0B523BE6F317}" dt="2020-06-29T02:26:57.012" v="309" actId="11529"/>
          <ac:spMkLst>
            <pc:docMk/>
            <pc:sldMk cId="893446883" sldId="410"/>
            <ac:spMk id="2" creationId="{0DC81189-0AFF-4C1A-BD98-7B1E81AFADE7}"/>
          </ac:spMkLst>
        </pc:spChg>
        <pc:spChg chg="add mod">
          <ac:chgData name="Stanley Liu" userId="6833a8c5d021e51e" providerId="LiveId" clId="{C3FD3BFC-6EC6-4A27-BDDA-0B523BE6F317}" dt="2020-06-29T02:31:52.029" v="359" actId="164"/>
          <ac:spMkLst>
            <pc:docMk/>
            <pc:sldMk cId="893446883" sldId="410"/>
            <ac:spMk id="3" creationId="{597C1BC9-F354-48BE-B659-CA1BBDEC0298}"/>
          </ac:spMkLst>
        </pc:spChg>
        <pc:spChg chg="add del mod">
          <ac:chgData name="Stanley Liu" userId="6833a8c5d021e51e" providerId="LiveId" clId="{C3FD3BFC-6EC6-4A27-BDDA-0B523BE6F317}" dt="2020-06-29T02:27:34.491" v="318" actId="478"/>
          <ac:spMkLst>
            <pc:docMk/>
            <pc:sldMk cId="893446883" sldId="410"/>
            <ac:spMk id="4" creationId="{D14F18A2-1C4E-4886-ADF8-5262724613B0}"/>
          </ac:spMkLst>
        </pc:spChg>
        <pc:spChg chg="del mod topLvl">
          <ac:chgData name="Stanley Liu" userId="6833a8c5d021e51e" providerId="LiveId" clId="{C3FD3BFC-6EC6-4A27-BDDA-0B523BE6F317}" dt="2020-06-29T02:29:44.776" v="334" actId="478"/>
          <ac:spMkLst>
            <pc:docMk/>
            <pc:sldMk cId="893446883" sldId="410"/>
            <ac:spMk id="6" creationId="{82BEED95-CF85-44D6-AA74-9A051A98B50C}"/>
          </ac:spMkLst>
        </pc:spChg>
        <pc:spChg chg="mod ord topLvl">
          <ac:chgData name="Stanley Liu" userId="6833a8c5d021e51e" providerId="LiveId" clId="{C3FD3BFC-6EC6-4A27-BDDA-0B523BE6F317}" dt="2020-06-29T02:31:52.029" v="359" actId="164"/>
          <ac:spMkLst>
            <pc:docMk/>
            <pc:sldMk cId="893446883" sldId="410"/>
            <ac:spMk id="7" creationId="{5EBE5535-4E0A-4422-86AC-7F316438EF69}"/>
          </ac:spMkLst>
        </pc:spChg>
        <pc:spChg chg="add del mod">
          <ac:chgData name="Stanley Liu" userId="6833a8c5d021e51e" providerId="LiveId" clId="{C3FD3BFC-6EC6-4A27-BDDA-0B523BE6F317}" dt="2020-06-29T02:27:02.096" v="311" actId="478"/>
          <ac:spMkLst>
            <pc:docMk/>
            <pc:sldMk cId="893446883" sldId="410"/>
            <ac:spMk id="8" creationId="{65ADAB9F-E4C9-42DD-8E21-DB0A5288DED3}"/>
          </ac:spMkLst>
        </pc:spChg>
        <pc:spChg chg="mod">
          <ac:chgData name="Stanley Liu" userId="6833a8c5d021e51e" providerId="LiveId" clId="{C3FD3BFC-6EC6-4A27-BDDA-0B523BE6F317}" dt="2020-06-29T02:32:40.013" v="390" actId="20577"/>
          <ac:spMkLst>
            <pc:docMk/>
            <pc:sldMk cId="893446883" sldId="410"/>
            <ac:spMk id="10" creationId="{00000000-0000-0000-0000-000000000000}"/>
          </ac:spMkLst>
        </pc:spChg>
        <pc:spChg chg="add del mod">
          <ac:chgData name="Stanley Liu" userId="6833a8c5d021e51e" providerId="LiveId" clId="{C3FD3BFC-6EC6-4A27-BDDA-0B523BE6F317}" dt="2020-06-29T02:29:37.033" v="331" actId="478"/>
          <ac:spMkLst>
            <pc:docMk/>
            <pc:sldMk cId="893446883" sldId="410"/>
            <ac:spMk id="11" creationId="{06371645-7166-49DE-9121-FA77825BEB54}"/>
          </ac:spMkLst>
        </pc:spChg>
        <pc:spChg chg="add del mod">
          <ac:chgData name="Stanley Liu" userId="6833a8c5d021e51e" providerId="LiveId" clId="{C3FD3BFC-6EC6-4A27-BDDA-0B523BE6F317}" dt="2020-06-29T02:29:47.428" v="335" actId="478"/>
          <ac:spMkLst>
            <pc:docMk/>
            <pc:sldMk cId="893446883" sldId="410"/>
            <ac:spMk id="12" creationId="{61A4B041-20FF-44D2-91A8-755639ADE409}"/>
          </ac:spMkLst>
        </pc:spChg>
        <pc:spChg chg="add mod">
          <ac:chgData name="Stanley Liu" userId="6833a8c5d021e51e" providerId="LiveId" clId="{C3FD3BFC-6EC6-4A27-BDDA-0B523BE6F317}" dt="2020-06-29T02:34:38.652" v="406" actId="20577"/>
          <ac:spMkLst>
            <pc:docMk/>
            <pc:sldMk cId="893446883" sldId="410"/>
            <ac:spMk id="13" creationId="{C487D7D1-F669-4931-BE3E-99FEF8F5AD8E}"/>
          </ac:spMkLst>
        </pc:spChg>
        <pc:spChg chg="add del mod">
          <ac:chgData name="Stanley Liu" userId="6833a8c5d021e51e" providerId="LiveId" clId="{C3FD3BFC-6EC6-4A27-BDDA-0B523BE6F317}" dt="2020-06-29T02:32:12.044" v="364" actId="478"/>
          <ac:spMkLst>
            <pc:docMk/>
            <pc:sldMk cId="893446883" sldId="410"/>
            <ac:spMk id="14" creationId="{023B45A9-E88D-4B5B-A424-AA016A626420}"/>
          </ac:spMkLst>
        </pc:spChg>
        <pc:spChg chg="add del mod">
          <ac:chgData name="Stanley Liu" userId="6833a8c5d021e51e" providerId="LiveId" clId="{C3FD3BFC-6EC6-4A27-BDDA-0B523BE6F317}" dt="2020-06-29T02:31:43.447" v="358" actId="478"/>
          <ac:spMkLst>
            <pc:docMk/>
            <pc:sldMk cId="893446883" sldId="410"/>
            <ac:spMk id="15" creationId="{7CDCE934-381D-4075-9E23-C9F25D43F708}"/>
          </ac:spMkLst>
        </pc:spChg>
        <pc:spChg chg="add del mod">
          <ac:chgData name="Stanley Liu" userId="6833a8c5d021e51e" providerId="LiveId" clId="{C3FD3BFC-6EC6-4A27-BDDA-0B523BE6F317}" dt="2020-06-29T02:31:42.427" v="357" actId="478"/>
          <ac:spMkLst>
            <pc:docMk/>
            <pc:sldMk cId="893446883" sldId="410"/>
            <ac:spMk id="16" creationId="{C39B30B0-7C43-447D-8030-043A914ADC6D}"/>
          </ac:spMkLst>
        </pc:spChg>
        <pc:spChg chg="mod">
          <ac:chgData name="Stanley Liu" userId="6833a8c5d021e51e" providerId="LiveId" clId="{C3FD3BFC-6EC6-4A27-BDDA-0B523BE6F317}" dt="2020-06-29T02:33:26.688" v="400" actId="12"/>
          <ac:spMkLst>
            <pc:docMk/>
            <pc:sldMk cId="893446883" sldId="410"/>
            <ac:spMk id="19" creationId="{4BF26511-A4F3-4EFD-BBE1-824F4B0D0B84}"/>
          </ac:spMkLst>
        </pc:spChg>
        <pc:spChg chg="mod">
          <ac:chgData name="Stanley Liu" userId="6833a8c5d021e51e" providerId="LiveId" clId="{C3FD3BFC-6EC6-4A27-BDDA-0B523BE6F317}" dt="2020-06-29T02:35:13.140" v="411" actId="208"/>
          <ac:spMkLst>
            <pc:docMk/>
            <pc:sldMk cId="893446883" sldId="410"/>
            <ac:spMk id="20" creationId="{A48C4EB8-EDEA-45EE-98BA-03607095AFD6}"/>
          </ac:spMkLst>
        </pc:spChg>
        <pc:spChg chg="mod">
          <ac:chgData name="Stanley Liu" userId="6833a8c5d021e51e" providerId="LiveId" clId="{C3FD3BFC-6EC6-4A27-BDDA-0B523BE6F317}" dt="2020-06-29T02:35:06.269" v="409" actId="207"/>
          <ac:spMkLst>
            <pc:docMk/>
            <pc:sldMk cId="893446883" sldId="410"/>
            <ac:spMk id="21" creationId="{C78359BB-BD25-44B2-AC54-09B5C86D8723}"/>
          </ac:spMkLst>
        </pc:spChg>
        <pc:spChg chg="mod">
          <ac:chgData name="Stanley Liu" userId="6833a8c5d021e51e" providerId="LiveId" clId="{C3FD3BFC-6EC6-4A27-BDDA-0B523BE6F317}" dt="2020-06-29T02:25:53.704" v="271"/>
          <ac:spMkLst>
            <pc:docMk/>
            <pc:sldMk cId="893446883" sldId="410"/>
            <ac:spMk id="25" creationId="{00000000-0000-0000-0000-000000000000}"/>
          </ac:spMkLst>
        </pc:spChg>
        <pc:grpChg chg="add del mod">
          <ac:chgData name="Stanley Liu" userId="6833a8c5d021e51e" providerId="LiveId" clId="{C3FD3BFC-6EC6-4A27-BDDA-0B523BE6F317}" dt="2020-06-29T02:29:44.776" v="334" actId="478"/>
          <ac:grpSpMkLst>
            <pc:docMk/>
            <pc:sldMk cId="893446883" sldId="410"/>
            <ac:grpSpMk id="5" creationId="{CEC1D526-6D2F-4590-B361-D4ECF74F54B1}"/>
          </ac:grpSpMkLst>
        </pc:grpChg>
        <pc:grpChg chg="add mod">
          <ac:chgData name="Stanley Liu" userId="6833a8c5d021e51e" providerId="LiveId" clId="{C3FD3BFC-6EC6-4A27-BDDA-0B523BE6F317}" dt="2020-06-29T02:35:34.288" v="412" actId="1076"/>
          <ac:grpSpMkLst>
            <pc:docMk/>
            <pc:sldMk cId="893446883" sldId="410"/>
            <ac:grpSpMk id="9" creationId="{C8AD022E-36D9-4FC6-A5A5-8277EA5B6162}"/>
          </ac:grpSpMkLst>
        </pc:grpChg>
        <pc:grpChg chg="add mod">
          <ac:chgData name="Stanley Liu" userId="6833a8c5d021e51e" providerId="LiveId" clId="{C3FD3BFC-6EC6-4A27-BDDA-0B523BE6F317}" dt="2020-06-29T02:36:23.146" v="416" actId="14100"/>
          <ac:grpSpMkLst>
            <pc:docMk/>
            <pc:sldMk cId="893446883" sldId="410"/>
            <ac:grpSpMk id="18" creationId="{0C3AC044-1E9A-4045-823F-DE49411374E1}"/>
          </ac:grpSpMkLst>
        </pc:grpChg>
      </pc:sldChg>
      <pc:sldChg chg="modSp mod">
        <pc:chgData name="Stanley Liu" userId="6833a8c5d021e51e" providerId="LiveId" clId="{C3FD3BFC-6EC6-4A27-BDDA-0B523BE6F317}" dt="2020-06-29T02:23:54.847" v="192" actId="20577"/>
        <pc:sldMkLst>
          <pc:docMk/>
          <pc:sldMk cId="993004541" sldId="411"/>
        </pc:sldMkLst>
        <pc:spChg chg="mod">
          <ac:chgData name="Stanley Liu" userId="6833a8c5d021e51e" providerId="LiveId" clId="{C3FD3BFC-6EC6-4A27-BDDA-0B523BE6F317}" dt="2020-06-29T02:23:54.847" v="192" actId="20577"/>
          <ac:spMkLst>
            <pc:docMk/>
            <pc:sldMk cId="993004541" sldId="411"/>
            <ac:spMk id="10" creationId="{00000000-0000-0000-0000-000000000000}"/>
          </ac:spMkLst>
        </pc:spChg>
      </pc:sldChg>
      <pc:sldChg chg="modSp mod">
        <pc:chgData name="Stanley Liu" userId="6833a8c5d021e51e" providerId="LiveId" clId="{C3FD3BFC-6EC6-4A27-BDDA-0B523BE6F317}" dt="2020-06-29T02:24:01.746" v="196" actId="20577"/>
        <pc:sldMkLst>
          <pc:docMk/>
          <pc:sldMk cId="1199368004" sldId="412"/>
        </pc:sldMkLst>
        <pc:spChg chg="mod">
          <ac:chgData name="Stanley Liu" userId="6833a8c5d021e51e" providerId="LiveId" clId="{C3FD3BFC-6EC6-4A27-BDDA-0B523BE6F317}" dt="2020-06-29T02:24:01.746" v="196" actId="20577"/>
          <ac:spMkLst>
            <pc:docMk/>
            <pc:sldMk cId="1199368004" sldId="412"/>
            <ac:spMk id="10" creationId="{00000000-0000-0000-0000-000000000000}"/>
          </ac:spMkLst>
        </pc:spChg>
      </pc:sldChg>
      <pc:sldChg chg="del">
        <pc:chgData name="Stanley Liu" userId="6833a8c5d021e51e" providerId="LiveId" clId="{C3FD3BFC-6EC6-4A27-BDDA-0B523BE6F317}" dt="2020-06-29T02:07:55.583" v="6" actId="47"/>
        <pc:sldMkLst>
          <pc:docMk/>
          <pc:sldMk cId="2147776560" sldId="413"/>
        </pc:sldMkLst>
      </pc:sldChg>
      <pc:sldChg chg="del">
        <pc:chgData name="Stanley Liu" userId="6833a8c5d021e51e" providerId="LiveId" clId="{C3FD3BFC-6EC6-4A27-BDDA-0B523BE6F317}" dt="2020-06-29T02:07:57.375" v="8" actId="47"/>
        <pc:sldMkLst>
          <pc:docMk/>
          <pc:sldMk cId="4046532279" sldId="414"/>
        </pc:sldMkLst>
      </pc:sldChg>
      <pc:sldChg chg="del">
        <pc:chgData name="Stanley Liu" userId="6833a8c5d021e51e" providerId="LiveId" clId="{C3FD3BFC-6EC6-4A27-BDDA-0B523BE6F317}" dt="2020-06-29T02:08:00.143" v="11" actId="47"/>
        <pc:sldMkLst>
          <pc:docMk/>
          <pc:sldMk cId="3565416742" sldId="415"/>
        </pc:sldMkLst>
      </pc:sldChg>
      <pc:sldChg chg="del">
        <pc:chgData name="Stanley Liu" userId="6833a8c5d021e51e" providerId="LiveId" clId="{C3FD3BFC-6EC6-4A27-BDDA-0B523BE6F317}" dt="2020-06-29T02:08:02.146" v="13" actId="47"/>
        <pc:sldMkLst>
          <pc:docMk/>
          <pc:sldMk cId="2002588362" sldId="416"/>
        </pc:sldMkLst>
      </pc:sldChg>
      <pc:sldChg chg="modSp mod">
        <pc:chgData name="Stanley Liu" userId="6833a8c5d021e51e" providerId="LiveId" clId="{C3FD3BFC-6EC6-4A27-BDDA-0B523BE6F317}" dt="2020-06-29T03:34:49.871" v="493"/>
        <pc:sldMkLst>
          <pc:docMk/>
          <pc:sldMk cId="2475042742" sldId="417"/>
        </pc:sldMkLst>
        <pc:spChg chg="mod">
          <ac:chgData name="Stanley Liu" userId="6833a8c5d021e51e" providerId="LiveId" clId="{C3FD3BFC-6EC6-4A27-BDDA-0B523BE6F317}" dt="2020-06-29T03:34:49.871" v="493"/>
          <ac:spMkLst>
            <pc:docMk/>
            <pc:sldMk cId="2475042742" sldId="417"/>
            <ac:spMk id="17" creationId="{33336A22-6D68-4DED-A2F2-B0B2761173B0}"/>
          </ac:spMkLst>
        </pc:spChg>
      </pc:sldChg>
      <pc:sldChg chg="new del">
        <pc:chgData name="Stanley Liu" userId="6833a8c5d021e51e" providerId="LiveId" clId="{C3FD3BFC-6EC6-4A27-BDDA-0B523BE6F317}" dt="2020-06-29T02:09:32.071" v="32" actId="47"/>
        <pc:sldMkLst>
          <pc:docMk/>
          <pc:sldMk cId="1003174011" sldId="418"/>
        </pc:sldMkLst>
      </pc:sldChg>
      <pc:sldChg chg="addSp delSp modSp add mod">
        <pc:chgData name="Stanley Liu" userId="6833a8c5d021e51e" providerId="LiveId" clId="{C3FD3BFC-6EC6-4A27-BDDA-0B523BE6F317}" dt="2020-06-29T02:57:56.091" v="481" actId="113"/>
        <pc:sldMkLst>
          <pc:docMk/>
          <pc:sldMk cId="3563816623" sldId="419"/>
        </pc:sldMkLst>
        <pc:spChg chg="add del mod">
          <ac:chgData name="Stanley Liu" userId="6833a8c5d021e51e" providerId="LiveId" clId="{C3FD3BFC-6EC6-4A27-BDDA-0B523BE6F317}" dt="2020-06-29T02:16:58.995" v="123"/>
          <ac:spMkLst>
            <pc:docMk/>
            <pc:sldMk cId="3563816623" sldId="419"/>
            <ac:spMk id="2" creationId="{001C0120-F0FF-4C6F-83C5-B26F9769A1FC}"/>
          </ac:spMkLst>
        </pc:spChg>
        <pc:spChg chg="add mod">
          <ac:chgData name="Stanley Liu" userId="6833a8c5d021e51e" providerId="LiveId" clId="{C3FD3BFC-6EC6-4A27-BDDA-0B523BE6F317}" dt="2020-06-29T02:57:43.142" v="479" actId="2711"/>
          <ac:spMkLst>
            <pc:docMk/>
            <pc:sldMk cId="3563816623" sldId="419"/>
            <ac:spMk id="3" creationId="{D56A0C6D-EE1A-4643-8D36-E431772B92DB}"/>
          </ac:spMkLst>
        </pc:spChg>
        <pc:spChg chg="del mod">
          <ac:chgData name="Stanley Liu" userId="6833a8c5d021e51e" providerId="LiveId" clId="{C3FD3BFC-6EC6-4A27-BDDA-0B523BE6F317}" dt="2020-06-29T02:10:49.916" v="42" actId="478"/>
          <ac:spMkLst>
            <pc:docMk/>
            <pc:sldMk cId="3563816623" sldId="419"/>
            <ac:spMk id="4" creationId="{D14F18A2-1C4E-4886-ADF8-5262724613B0}"/>
          </ac:spMkLst>
        </pc:spChg>
        <pc:spChg chg="add del mod">
          <ac:chgData name="Stanley Liu" userId="6833a8c5d021e51e" providerId="LiveId" clId="{C3FD3BFC-6EC6-4A27-BDDA-0B523BE6F317}" dt="2020-06-29T02:11:51.215" v="47" actId="478"/>
          <ac:spMkLst>
            <pc:docMk/>
            <pc:sldMk cId="3563816623" sldId="419"/>
            <ac:spMk id="5" creationId="{20AE21E6-79B9-4ED7-852D-BF39F19751D1}"/>
          </ac:spMkLst>
        </pc:spChg>
        <pc:spChg chg="add del mod">
          <ac:chgData name="Stanley Liu" userId="6833a8c5d021e51e" providerId="LiveId" clId="{C3FD3BFC-6EC6-4A27-BDDA-0B523BE6F317}" dt="2020-06-29T02:10:16.795" v="40" actId="478"/>
          <ac:spMkLst>
            <pc:docMk/>
            <pc:sldMk cId="3563816623" sldId="419"/>
            <ac:spMk id="6" creationId="{18DB58DB-8D66-4761-9BAE-B575179ADFEC}"/>
          </ac:spMkLst>
        </pc:spChg>
        <pc:spChg chg="add mod">
          <ac:chgData name="Stanley Liu" userId="6833a8c5d021e51e" providerId="LiveId" clId="{C3FD3BFC-6EC6-4A27-BDDA-0B523BE6F317}" dt="2020-06-29T02:15:25.143" v="108" actId="1076"/>
          <ac:spMkLst>
            <pc:docMk/>
            <pc:sldMk cId="3563816623" sldId="419"/>
            <ac:spMk id="7" creationId="{0434D2B3-5646-46A7-AE4B-954D61F406A4}"/>
          </ac:spMkLst>
        </pc:spChg>
        <pc:spChg chg="add mod">
          <ac:chgData name="Stanley Liu" userId="6833a8c5d021e51e" providerId="LiveId" clId="{C3FD3BFC-6EC6-4A27-BDDA-0B523BE6F317}" dt="2020-06-29T02:22:58.306" v="179" actId="404"/>
          <ac:spMkLst>
            <pc:docMk/>
            <pc:sldMk cId="3563816623" sldId="419"/>
            <ac:spMk id="8" creationId="{81D0ADB6-7182-4C49-AEAA-EDD431520C42}"/>
          </ac:spMkLst>
        </pc:spChg>
        <pc:spChg chg="add mod">
          <ac:chgData name="Stanley Liu" userId="6833a8c5d021e51e" providerId="LiveId" clId="{C3FD3BFC-6EC6-4A27-BDDA-0B523BE6F317}" dt="2020-06-29T02:14:08.525" v="95" actId="2711"/>
          <ac:spMkLst>
            <pc:docMk/>
            <pc:sldMk cId="3563816623" sldId="419"/>
            <ac:spMk id="9" creationId="{8C1A4F09-E31B-4D95-9F4B-57455BA10DF4}"/>
          </ac:spMkLst>
        </pc:spChg>
        <pc:spChg chg="mod">
          <ac:chgData name="Stanley Liu" userId="6833a8c5d021e51e" providerId="LiveId" clId="{C3FD3BFC-6EC6-4A27-BDDA-0B523BE6F317}" dt="2020-06-29T02:23:42.318" v="182" actId="20577"/>
          <ac:spMkLst>
            <pc:docMk/>
            <pc:sldMk cId="3563816623" sldId="419"/>
            <ac:spMk id="10" creationId="{00000000-0000-0000-0000-000000000000}"/>
          </ac:spMkLst>
        </pc:spChg>
        <pc:spChg chg="add mod">
          <ac:chgData name="Stanley Liu" userId="6833a8c5d021e51e" providerId="LiveId" clId="{C3FD3BFC-6EC6-4A27-BDDA-0B523BE6F317}" dt="2020-06-29T02:57:56.091" v="481" actId="113"/>
          <ac:spMkLst>
            <pc:docMk/>
            <pc:sldMk cId="3563816623" sldId="419"/>
            <ac:spMk id="11" creationId="{948DBC48-53D4-4A40-A3B3-CD1880503912}"/>
          </ac:spMkLst>
        </pc:spChg>
        <pc:spChg chg="add mod">
          <ac:chgData name="Stanley Liu" userId="6833a8c5d021e51e" providerId="LiveId" clId="{C3FD3BFC-6EC6-4A27-BDDA-0B523BE6F317}" dt="2020-06-29T02:22:18.179" v="171" actId="14100"/>
          <ac:spMkLst>
            <pc:docMk/>
            <pc:sldMk cId="3563816623" sldId="419"/>
            <ac:spMk id="12" creationId="{B9C6C9EB-9A79-466F-B66C-B96D9D3C6259}"/>
          </ac:spMkLst>
        </pc:spChg>
        <pc:spChg chg="add del mod">
          <ac:chgData name="Stanley Liu" userId="6833a8c5d021e51e" providerId="LiveId" clId="{C3FD3BFC-6EC6-4A27-BDDA-0B523BE6F317}" dt="2020-06-29T02:17:19.576" v="125"/>
          <ac:spMkLst>
            <pc:docMk/>
            <pc:sldMk cId="3563816623" sldId="419"/>
            <ac:spMk id="13" creationId="{0264BC57-8777-4B3E-82DD-E91E661CC97A}"/>
          </ac:spMkLst>
        </pc:spChg>
        <pc:spChg chg="add del mod">
          <ac:chgData name="Stanley Liu" userId="6833a8c5d021e51e" providerId="LiveId" clId="{C3FD3BFC-6EC6-4A27-BDDA-0B523BE6F317}" dt="2020-06-29T02:18:05.450" v="129" actId="931"/>
          <ac:spMkLst>
            <pc:docMk/>
            <pc:sldMk cId="3563816623" sldId="419"/>
            <ac:spMk id="16" creationId="{3DFE8D0C-5140-4BA6-938B-1F5EECB19983}"/>
          </ac:spMkLst>
        </pc:spChg>
        <pc:spChg chg="add del mod">
          <ac:chgData name="Stanley Liu" userId="6833a8c5d021e51e" providerId="LiveId" clId="{C3FD3BFC-6EC6-4A27-BDDA-0B523BE6F317}" dt="2020-06-29T02:21:11.352" v="157" actId="931"/>
          <ac:spMkLst>
            <pc:docMk/>
            <pc:sldMk cId="3563816623" sldId="419"/>
            <ac:spMk id="20" creationId="{7FC33056-3D86-4154-BA2D-779EF8D2CD13}"/>
          </ac:spMkLst>
        </pc:spChg>
        <pc:spChg chg="mod">
          <ac:chgData name="Stanley Liu" userId="6833a8c5d021e51e" providerId="LiveId" clId="{C3FD3BFC-6EC6-4A27-BDDA-0B523BE6F317}" dt="2020-06-29T02:10:35.739" v="41"/>
          <ac:spMkLst>
            <pc:docMk/>
            <pc:sldMk cId="3563816623" sldId="419"/>
            <ac:spMk id="25" creationId="{00000000-0000-0000-0000-000000000000}"/>
          </ac:spMkLst>
        </pc:spChg>
        <pc:picChg chg="add del mod">
          <ac:chgData name="Stanley Liu" userId="6833a8c5d021e51e" providerId="LiveId" clId="{C3FD3BFC-6EC6-4A27-BDDA-0B523BE6F317}" dt="2020-06-29T02:17:34.358" v="128" actId="478"/>
          <ac:picMkLst>
            <pc:docMk/>
            <pc:sldMk cId="3563816623" sldId="419"/>
            <ac:picMk id="14" creationId="{87917621-A429-4CDF-953B-A01418CB3659}"/>
          </ac:picMkLst>
        </pc:picChg>
        <pc:picChg chg="add del mod">
          <ac:chgData name="Stanley Liu" userId="6833a8c5d021e51e" providerId="LiveId" clId="{C3FD3BFC-6EC6-4A27-BDDA-0B523BE6F317}" dt="2020-06-29T02:21:01.502" v="155" actId="478"/>
          <ac:picMkLst>
            <pc:docMk/>
            <pc:sldMk cId="3563816623" sldId="419"/>
            <ac:picMk id="18" creationId="{C8630B39-1B0F-4C42-BD42-BBFC10E1618B}"/>
          </ac:picMkLst>
        </pc:picChg>
        <pc:picChg chg="add mod">
          <ac:chgData name="Stanley Liu" userId="6833a8c5d021e51e" providerId="LiveId" clId="{C3FD3BFC-6EC6-4A27-BDDA-0B523BE6F317}" dt="2020-06-29T02:22:30.878" v="175" actId="1076"/>
          <ac:picMkLst>
            <pc:docMk/>
            <pc:sldMk cId="3563816623" sldId="419"/>
            <ac:picMk id="22" creationId="{44B533E6-51DA-4391-8E8C-F1C14A5EE925}"/>
          </ac:picMkLst>
        </pc:picChg>
        <pc:picChg chg="add del mod">
          <ac:chgData name="Stanley Liu" userId="6833a8c5d021e51e" providerId="LiveId" clId="{C3FD3BFC-6EC6-4A27-BDDA-0B523BE6F317}" dt="2020-06-29T02:17:07.234" v="124" actId="478"/>
          <ac:picMkLst>
            <pc:docMk/>
            <pc:sldMk cId="3563816623" sldId="419"/>
            <ac:picMk id="1026" creationId="{FE78EAA6-EE64-4831-96DA-CDEBC6C0F97F}"/>
          </ac:picMkLst>
        </pc:picChg>
      </pc:sldChg>
    </pc:docChg>
  </pc:docChgLst>
  <pc:docChgLst>
    <pc:chgData name="Stanley Liu" userId="6833a8c5d021e51e" providerId="LiveId" clId="{0EFA9DC6-F5D7-411D-9E34-D9EED79344C3}"/>
    <pc:docChg chg="modSld sldOrd">
      <pc:chgData name="Stanley Liu" userId="6833a8c5d021e51e" providerId="LiveId" clId="{0EFA9DC6-F5D7-411D-9E34-D9EED79344C3}" dt="2020-06-24T08:47:29.322" v="1"/>
      <pc:docMkLst>
        <pc:docMk/>
      </pc:docMkLst>
      <pc:sldChg chg="ord">
        <pc:chgData name="Stanley Liu" userId="6833a8c5d021e51e" providerId="LiveId" clId="{0EFA9DC6-F5D7-411D-9E34-D9EED79344C3}" dt="2020-06-24T08:47:29.322" v="1"/>
        <pc:sldMkLst>
          <pc:docMk/>
          <pc:sldMk cId="2229474588" sldId="30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533536-0B1C-4113-81A9-88933E6B5E35}" type="datetimeFigureOut">
              <a:rPr lang="en-US" smtClean="0"/>
              <a:t>6/29/2020</a:t>
            </a:fld>
            <a:endParaRPr 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39D4A-42BD-4661-A34B-169B9D4948D5}" type="slidenum">
              <a:rPr lang="en-US" smtClean="0"/>
              <a:t>‹#›</a:t>
            </a:fld>
            <a:endParaRPr lang="en-US"/>
          </a:p>
        </p:txBody>
      </p:sp>
    </p:spTree>
    <p:extLst>
      <p:ext uri="{BB962C8B-B14F-4D97-AF65-F5344CB8AC3E}">
        <p14:creationId xmlns:p14="http://schemas.microsoft.com/office/powerpoint/2010/main" val="2451924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AB2DA-10AE-4BD6-BFC1-534DE09D66C3}" type="datetimeFigureOut">
              <a:rPr lang="en-US" smtClean="0"/>
              <a:t>6/29/2020</a:t>
            </a:fld>
            <a:endParaRPr lang="en-US"/>
          </a:p>
        </p:txBody>
      </p:sp>
      <p:sp>
        <p:nvSpPr>
          <p:cNvPr id="4" name="スライド イメージ プレースホルダー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81ECDC-7530-4EA9-86FD-4E56342A475C}" type="slidenum">
              <a:rPr lang="en-US" smtClean="0"/>
              <a:t>‹#›</a:t>
            </a:fld>
            <a:endParaRPr lang="en-US"/>
          </a:p>
        </p:txBody>
      </p:sp>
    </p:spTree>
    <p:extLst>
      <p:ext uri="{BB962C8B-B14F-4D97-AF65-F5344CB8AC3E}">
        <p14:creationId xmlns:p14="http://schemas.microsoft.com/office/powerpoint/2010/main" val="2547794093"/>
      </p:ext>
    </p:extLst>
  </p:cSld>
  <p:clrMap bg1="lt1" tx1="dk1" bg2="lt2" tx2="dk2" accent1="accent1" accent2="accent2" accent3="accent3" accent4="accent4" accent5="accent5" accent6="accent6" hlink="hlink" folHlink="folHlink"/>
  <p:hf hdr="0" ftr="0" dt="0"/>
  <p:notesStyle>
    <a:lvl1pPr marL="0" algn="l" defTabSz="1632753" rtl="0" eaLnBrk="1" latinLnBrk="0" hangingPunct="1">
      <a:defRPr sz="2100" kern="1200">
        <a:solidFill>
          <a:schemeClr val="tx1"/>
        </a:solidFill>
        <a:latin typeface="+mn-lt"/>
        <a:ea typeface="+mn-ea"/>
        <a:cs typeface="+mn-cs"/>
      </a:defRPr>
    </a:lvl1pPr>
    <a:lvl2pPr marL="816376" algn="l" defTabSz="1632753" rtl="0" eaLnBrk="1" latinLnBrk="0" hangingPunct="1">
      <a:defRPr sz="2100" kern="1200">
        <a:solidFill>
          <a:schemeClr val="tx1"/>
        </a:solidFill>
        <a:latin typeface="+mn-lt"/>
        <a:ea typeface="+mn-ea"/>
        <a:cs typeface="+mn-cs"/>
      </a:defRPr>
    </a:lvl2pPr>
    <a:lvl3pPr marL="1632753" algn="l" defTabSz="1632753" rtl="0" eaLnBrk="1" latinLnBrk="0" hangingPunct="1">
      <a:defRPr sz="2100" kern="1200">
        <a:solidFill>
          <a:schemeClr val="tx1"/>
        </a:solidFill>
        <a:latin typeface="+mn-lt"/>
        <a:ea typeface="+mn-ea"/>
        <a:cs typeface="+mn-cs"/>
      </a:defRPr>
    </a:lvl3pPr>
    <a:lvl4pPr marL="2449129" algn="l" defTabSz="1632753" rtl="0" eaLnBrk="1" latinLnBrk="0" hangingPunct="1">
      <a:defRPr sz="2100" kern="1200">
        <a:solidFill>
          <a:schemeClr val="tx1"/>
        </a:solidFill>
        <a:latin typeface="+mn-lt"/>
        <a:ea typeface="+mn-ea"/>
        <a:cs typeface="+mn-cs"/>
      </a:defRPr>
    </a:lvl4pPr>
    <a:lvl5pPr marL="3265505" algn="l" defTabSz="1632753" rtl="0" eaLnBrk="1" latinLnBrk="0" hangingPunct="1">
      <a:defRPr sz="2100" kern="1200">
        <a:solidFill>
          <a:schemeClr val="tx1"/>
        </a:solidFill>
        <a:latin typeface="+mn-lt"/>
        <a:ea typeface="+mn-ea"/>
        <a:cs typeface="+mn-cs"/>
      </a:defRPr>
    </a:lvl5pPr>
    <a:lvl6pPr marL="4081882" algn="l" defTabSz="1632753" rtl="0" eaLnBrk="1" latinLnBrk="0" hangingPunct="1">
      <a:defRPr sz="2100" kern="1200">
        <a:solidFill>
          <a:schemeClr val="tx1"/>
        </a:solidFill>
        <a:latin typeface="+mn-lt"/>
        <a:ea typeface="+mn-ea"/>
        <a:cs typeface="+mn-cs"/>
      </a:defRPr>
    </a:lvl6pPr>
    <a:lvl7pPr marL="4898258" algn="l" defTabSz="1632753" rtl="0" eaLnBrk="1" latinLnBrk="0" hangingPunct="1">
      <a:defRPr sz="2100" kern="1200">
        <a:solidFill>
          <a:schemeClr val="tx1"/>
        </a:solidFill>
        <a:latin typeface="+mn-lt"/>
        <a:ea typeface="+mn-ea"/>
        <a:cs typeface="+mn-cs"/>
      </a:defRPr>
    </a:lvl7pPr>
    <a:lvl8pPr marL="5714634" algn="l" defTabSz="1632753" rtl="0" eaLnBrk="1" latinLnBrk="0" hangingPunct="1">
      <a:defRPr sz="2100" kern="1200">
        <a:solidFill>
          <a:schemeClr val="tx1"/>
        </a:solidFill>
        <a:latin typeface="+mn-lt"/>
        <a:ea typeface="+mn-ea"/>
        <a:cs typeface="+mn-cs"/>
      </a:defRPr>
    </a:lvl8pPr>
    <a:lvl9pPr marL="6531011" algn="l" defTabSz="1632753"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1</a:t>
            </a:fld>
            <a:endParaRPr lang="en-US"/>
          </a:p>
        </p:txBody>
      </p:sp>
    </p:spTree>
    <p:extLst>
      <p:ext uri="{BB962C8B-B14F-4D97-AF65-F5344CB8AC3E}">
        <p14:creationId xmlns:p14="http://schemas.microsoft.com/office/powerpoint/2010/main" val="2614841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No slide master</a:t>
            </a:r>
            <a:endParaRPr kumimoji="1" lang="ja-JP" altLang="en-US" dirty="0"/>
          </a:p>
        </p:txBody>
      </p:sp>
      <p:sp>
        <p:nvSpPr>
          <p:cNvPr id="4" name="スライド番号プレースホルダー 3"/>
          <p:cNvSpPr>
            <a:spLocks noGrp="1"/>
          </p:cNvSpPr>
          <p:nvPr>
            <p:ph type="sldNum" sz="quarter" idx="10"/>
          </p:nvPr>
        </p:nvSpPr>
        <p:spPr/>
        <p:txBody>
          <a:bodyPr/>
          <a:lstStyle/>
          <a:p>
            <a:fld id="{7481ECDC-7530-4EA9-86FD-4E56342A475C}" type="slidenum">
              <a:rPr lang="en-US" smtClean="0"/>
              <a:t>5</a:t>
            </a:fld>
            <a:endParaRPr lang="en-US"/>
          </a:p>
        </p:txBody>
      </p:sp>
    </p:spTree>
    <p:extLst>
      <p:ext uri="{BB962C8B-B14F-4D97-AF65-F5344CB8AC3E}">
        <p14:creationId xmlns:p14="http://schemas.microsoft.com/office/powerpoint/2010/main" val="3006395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9.png"/><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Master" Target="../slideMasters/slideMaster5.xml"/><Relationship Id="rId4"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1">
    <p:spTree>
      <p:nvGrpSpPr>
        <p:cNvPr id="1" name=""/>
        <p:cNvGrpSpPr/>
        <p:nvPr/>
      </p:nvGrpSpPr>
      <p:grpSpPr>
        <a:xfrm>
          <a:off x="0" y="0"/>
          <a:ext cx="0" cy="0"/>
          <a:chOff x="0" y="0"/>
          <a:chExt cx="0" cy="0"/>
        </a:xfrm>
      </p:grpSpPr>
      <p:pic>
        <p:nvPicPr>
          <p:cNvPr id="4" name="図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0800000">
            <a:off x="-21086" y="7150492"/>
            <a:ext cx="4863492" cy="3136508"/>
          </a:xfrm>
          <a:prstGeom prst="rect">
            <a:avLst/>
          </a:prstGeom>
        </p:spPr>
      </p:pic>
      <p:sp>
        <p:nvSpPr>
          <p:cNvPr id="3" name="タイトル 1"/>
          <p:cNvSpPr>
            <a:spLocks noGrp="1"/>
          </p:cNvSpPr>
          <p:nvPr>
            <p:ph type="ctrTitle" hasCustomPrompt="1"/>
          </p:nvPr>
        </p:nvSpPr>
        <p:spPr>
          <a:xfrm>
            <a:off x="862286" y="8473870"/>
            <a:ext cx="13753528" cy="1189757"/>
          </a:xfrm>
          <a:prstGeom prst="rect">
            <a:avLst/>
          </a:prstGeom>
        </p:spPr>
        <p:txBody>
          <a:bodyPr anchor="ctr"/>
          <a:lstStyle>
            <a:lvl1pPr algn="l">
              <a:lnSpc>
                <a:spcPct val="100000"/>
              </a:lnSpc>
              <a:defRPr sz="7200" spc="1500" baseline="0">
                <a:solidFill>
                  <a:schemeClr val="accent1"/>
                </a:solidFill>
                <a:latin typeface="+mj-lt"/>
              </a:defRPr>
            </a:lvl1pPr>
          </a:lstStyle>
          <a:p>
            <a:r>
              <a:rPr lang="en-US" altLang="ja-JP" dirty="0"/>
              <a:t>SECTION TITLE HERE</a:t>
            </a:r>
            <a:endParaRPr lang="en-US" dirty="0"/>
          </a:p>
        </p:txBody>
      </p:sp>
    </p:spTree>
    <p:extLst>
      <p:ext uri="{BB962C8B-B14F-4D97-AF65-F5344CB8AC3E}">
        <p14:creationId xmlns:p14="http://schemas.microsoft.com/office/powerpoint/2010/main" val="2696906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y - Baloons">
    <p:spTree>
      <p:nvGrpSpPr>
        <p:cNvPr id="1" name=""/>
        <p:cNvGrpSpPr/>
        <p:nvPr/>
      </p:nvGrpSpPr>
      <p:grpSpPr>
        <a:xfrm>
          <a:off x="0" y="0"/>
          <a:ext cx="0" cy="0"/>
          <a:chOff x="0" y="0"/>
          <a:chExt cx="0" cy="0"/>
        </a:xfrm>
      </p:grpSpPr>
      <p:sp>
        <p:nvSpPr>
          <p:cNvPr id="11" name="正方形/長方形 10"/>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涙形 2"/>
          <p:cNvSpPr/>
          <p:nvPr userDrawn="1"/>
        </p:nvSpPr>
        <p:spPr>
          <a:xfrm rot="5226544">
            <a:off x="3944329" y="451654"/>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涙形 3"/>
          <p:cNvSpPr/>
          <p:nvPr userDrawn="1"/>
        </p:nvSpPr>
        <p:spPr>
          <a:xfrm rot="11130698">
            <a:off x="11652523" y="884136"/>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rot="1800000">
            <a:off x="2633274" y="4633381"/>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14265780">
            <a:off x="12795332" y="5216238"/>
            <a:ext cx="2713765" cy="2713765"/>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39" hasCustomPrompt="1"/>
          </p:nvPr>
        </p:nvSpPr>
        <p:spPr>
          <a:xfrm>
            <a:off x="4195021" y="1038980"/>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40" hasCustomPrompt="1"/>
          </p:nvPr>
        </p:nvSpPr>
        <p:spPr>
          <a:xfrm>
            <a:off x="2881748" y="5131093"/>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41" hasCustomPrompt="1"/>
          </p:nvPr>
        </p:nvSpPr>
        <p:spPr>
          <a:xfrm>
            <a:off x="11900997" y="1471462"/>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42" hasCustomPrompt="1"/>
          </p:nvPr>
        </p:nvSpPr>
        <p:spPr>
          <a:xfrm>
            <a:off x="13043806" y="5803564"/>
            <a:ext cx="2216815" cy="153911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690060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4"/>
          <p:cNvSpPr>
            <a:spLocks noGrp="1"/>
          </p:cNvSpPr>
          <p:nvPr>
            <p:ph type="pic" sz="quarter" idx="16" hasCustomPrompt="1"/>
          </p:nvPr>
        </p:nvSpPr>
        <p:spPr>
          <a:xfrm>
            <a:off x="2932154" y="3883722"/>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29" y="3883722"/>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4"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1" y="3883360"/>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6" y="140808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1" y="1408085"/>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6" y="140808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1" y="1408447"/>
            <a:ext cx="2474913" cy="2474913"/>
          </a:xfrm>
          <a:solidFill>
            <a:schemeClr val="accent1">
              <a:lumMod val="60000"/>
              <a:lumOff val="4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4" y="4032082"/>
            <a:ext cx="9451050" cy="1106572"/>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6"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4" y="6358635"/>
            <a:ext cx="2474913" cy="2474913"/>
          </a:xfrm>
          <a:solidFill>
            <a:schemeClr val="accent1">
              <a:lumMod val="75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29"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1" y="6358635"/>
            <a:ext cx="2474913" cy="2474913"/>
          </a:xfrm>
          <a:solidFill>
            <a:schemeClr val="accent1"/>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1" y="6358635"/>
            <a:ext cx="2474913" cy="2474913"/>
          </a:xfrm>
          <a:solidFill>
            <a:schemeClr val="accent1">
              <a:lumMod val="20000"/>
              <a:lumOff val="8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6" y="6358635"/>
            <a:ext cx="2474913" cy="2474913"/>
          </a:xfrm>
          <a:solidFill>
            <a:schemeClr val="accent1">
              <a:lumMod val="40000"/>
              <a:lumOff val="60000"/>
            </a:schemeClr>
          </a:solidFill>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22889873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06599"/>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0694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図プレースホルダー 7"/>
          <p:cNvSpPr>
            <a:spLocks noGrp="1"/>
          </p:cNvSpPr>
          <p:nvPr>
            <p:ph type="pic" sz="quarter" idx="17" hasCustomPrompt="1"/>
          </p:nvPr>
        </p:nvSpPr>
        <p:spPr>
          <a:xfrm>
            <a:off x="1367024"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4"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5"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8" y="4977639"/>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7"/>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89"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2" y="1411831"/>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1908628"/>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4" y="1411832"/>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1908629"/>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4" y="6038946"/>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6535743"/>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6" y="6038947"/>
            <a:ext cx="3538537"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6535744"/>
            <a:ext cx="3182561"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2"/>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43762"/>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378415"/>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36430"/>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97877309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2"/>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3" y="4731313"/>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5" y="4731657"/>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7" y="43542"/>
            <a:ext cx="3600000" cy="4615544"/>
          </a:xfr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3687753"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正方形/長方形 14"/>
          <p:cNvSpPr/>
          <p:nvPr userDrawn="1"/>
        </p:nvSpPr>
        <p:spPr>
          <a:xfrm>
            <a:off x="10988185"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正方形/長方形 15"/>
          <p:cNvSpPr/>
          <p:nvPr userDrawn="1"/>
        </p:nvSpPr>
        <p:spPr>
          <a:xfrm>
            <a:off x="14636467"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テキスト プレースホルダー 11"/>
          <p:cNvSpPr>
            <a:spLocks noGrp="1"/>
          </p:cNvSpPr>
          <p:nvPr>
            <p:ph type="body" sz="quarter" idx="22" hasCustomPrompt="1"/>
          </p:nvPr>
        </p:nvSpPr>
        <p:spPr>
          <a:xfrm>
            <a:off x="232216"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1"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4" y="958034"/>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1"/>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6" y="959777"/>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09"/>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6" y="5611605"/>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58" y="5611606"/>
            <a:ext cx="3182561" cy="3492333"/>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7"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6"/>
            <a:ext cx="527050" cy="527050"/>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2" y="4468476"/>
            <a:ext cx="527050" cy="527050"/>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8" y="4423420"/>
            <a:ext cx="527050" cy="527050"/>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0" y="4481435"/>
            <a:ext cx="527050" cy="527050"/>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42545761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0" y="0"/>
            <a:ext cx="4572000" cy="3299254"/>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3" hasCustomPrompt="1"/>
          </p:nvPr>
        </p:nvSpPr>
        <p:spPr>
          <a:xfrm>
            <a:off x="4570413" y="0"/>
            <a:ext cx="4572000" cy="329925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0" y="0"/>
            <a:ext cx="4572000" cy="3299254"/>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0"/>
            <a:ext cx="4572000" cy="3299254"/>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0" y="3284406"/>
            <a:ext cx="4572000" cy="3299254"/>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6"/>
            <a:ext cx="4572000" cy="3299254"/>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0" y="3284406"/>
            <a:ext cx="4572000" cy="3299254"/>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6"/>
            <a:ext cx="4572000" cy="3299254"/>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0"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3"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6"/>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0"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2"/>
            <a:ext cx="4572000"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06276840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1"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5" y="1993151"/>
            <a:ext cx="8399077"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5" y="4905010"/>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273960779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0" y="2628900"/>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userDrawn="1"/>
        </p:nvGrpSpPr>
        <p:grpSpPr>
          <a:xfrm>
            <a:off x="874986"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7" name="円/楕円 66"/>
          <p:cNvSpPr/>
          <p:nvPr userDrawn="1"/>
        </p:nvSpPr>
        <p:spPr>
          <a:xfrm>
            <a:off x="295888" y="5742032"/>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図プレースホルダー 33"/>
          <p:cNvSpPr>
            <a:spLocks noGrp="1"/>
          </p:cNvSpPr>
          <p:nvPr>
            <p:ph type="pic" sz="quarter" idx="25" hasCustomPrompt="1"/>
          </p:nvPr>
        </p:nvSpPr>
        <p:spPr>
          <a:xfrm>
            <a:off x="519121" y="5981964"/>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22" name="テキスト プレースホルダー 11"/>
          <p:cNvSpPr>
            <a:spLocks noGrp="1"/>
          </p:cNvSpPr>
          <p:nvPr>
            <p:ph type="body" sz="quarter" idx="15" hasCustomPrompt="1"/>
          </p:nvPr>
        </p:nvSpPr>
        <p:spPr>
          <a:xfrm>
            <a:off x="43410" y="4537974"/>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2"/>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79" y="2692769"/>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6" y="3543982"/>
            <a:ext cx="3538537"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6" y="3731562"/>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1" y="4402958"/>
            <a:ext cx="3538537"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5"/>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26" hasCustomPrompt="1"/>
          </p:nvPr>
        </p:nvSpPr>
        <p:spPr>
          <a:xfrm>
            <a:off x="4197180" y="810142"/>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1"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8" name="テキスト プレースホルダー 11"/>
          <p:cNvSpPr>
            <a:spLocks noGrp="1"/>
          </p:cNvSpPr>
          <p:nvPr>
            <p:ph type="body" sz="quarter" idx="30" hasCustomPrompt="1"/>
          </p:nvPr>
        </p:nvSpPr>
        <p:spPr>
          <a:xfrm>
            <a:off x="7904047" y="5523163"/>
            <a:ext cx="272353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1"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3" y="4036796"/>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5" name="直角三角形 64"/>
          <p:cNvSpPr/>
          <p:nvPr userDrawn="1"/>
        </p:nvSpPr>
        <p:spPr>
          <a:xfrm rot="18900000">
            <a:off x="14476298" y="4100467"/>
            <a:ext cx="405045"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8" name="円/楕円 67"/>
          <p:cNvSpPr/>
          <p:nvPr userDrawn="1"/>
        </p:nvSpPr>
        <p:spPr>
          <a:xfrm>
            <a:off x="3295854" y="293608"/>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図プレースホルダー 33"/>
          <p:cNvSpPr>
            <a:spLocks noGrp="1"/>
          </p:cNvSpPr>
          <p:nvPr>
            <p:ph type="pic" sz="quarter" idx="34" hasCustomPrompt="1"/>
          </p:nvPr>
        </p:nvSpPr>
        <p:spPr>
          <a:xfrm>
            <a:off x="3519087" y="533540"/>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図プレースホルダー 33"/>
          <p:cNvSpPr>
            <a:spLocks noGrp="1"/>
          </p:cNvSpPr>
          <p:nvPr>
            <p:ph type="pic" sz="quarter" idx="35" hasCustomPrompt="1"/>
          </p:nvPr>
        </p:nvSpPr>
        <p:spPr>
          <a:xfrm>
            <a:off x="7191510" y="5179138"/>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6" y="1144705"/>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図プレースホルダー 33"/>
          <p:cNvSpPr>
            <a:spLocks noGrp="1"/>
          </p:cNvSpPr>
          <p:nvPr>
            <p:ph type="pic" sz="quarter" idx="36" hasCustomPrompt="1"/>
          </p:nvPr>
        </p:nvSpPr>
        <p:spPr>
          <a:xfrm>
            <a:off x="10837709" y="1384637"/>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6" y="5595760"/>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図プレースホルダー 33"/>
          <p:cNvSpPr>
            <a:spLocks noGrp="1"/>
          </p:cNvSpPr>
          <p:nvPr>
            <p:ph type="pic" sz="quarter" idx="37" hasCustomPrompt="1"/>
          </p:nvPr>
        </p:nvSpPr>
        <p:spPr>
          <a:xfrm>
            <a:off x="14438109" y="5835692"/>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7"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6" y="833505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6" y="8432800"/>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21582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円/楕円 36"/>
          <p:cNvSpPr/>
          <p:nvPr userDrawn="1"/>
        </p:nvSpPr>
        <p:spPr>
          <a:xfrm>
            <a:off x="8120711"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円/楕円 37"/>
          <p:cNvSpPr/>
          <p:nvPr userDrawn="1"/>
        </p:nvSpPr>
        <p:spPr>
          <a:xfrm>
            <a:off x="10853396"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円/楕円 38"/>
          <p:cNvSpPr/>
          <p:nvPr userDrawn="1"/>
        </p:nvSpPr>
        <p:spPr>
          <a:xfrm>
            <a:off x="10853396"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円/楕円 39"/>
          <p:cNvSpPr/>
          <p:nvPr userDrawn="1"/>
        </p:nvSpPr>
        <p:spPr>
          <a:xfrm>
            <a:off x="8120711" y="756131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円/楕円 40"/>
          <p:cNvSpPr/>
          <p:nvPr userDrawn="1"/>
        </p:nvSpPr>
        <p:spPr>
          <a:xfrm>
            <a:off x="5368565" y="603114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円/楕円 41"/>
          <p:cNvSpPr/>
          <p:nvPr userDrawn="1"/>
        </p:nvSpPr>
        <p:spPr>
          <a:xfrm>
            <a:off x="5368565" y="2872462"/>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7"/>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0" cy="2320588"/>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0"/>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1" name="直線コネクタ 60"/>
          <p:cNvCxnSpPr>
            <a:stCxn id="60" idx="0"/>
          </p:cNvCxnSpPr>
          <p:nvPr userDrawn="1"/>
        </p:nvCxnSpPr>
        <p:spPr>
          <a:xfrm>
            <a:off x="12687246" y="3051922"/>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3"/>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8"/>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3"/>
            <a:ext cx="7012790" cy="2320588"/>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3"/>
            <a:ext cx="7787490" cy="2320588"/>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1" y="1702393"/>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3" y="320359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0"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1"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7"/>
            <a:ext cx="6769100" cy="198313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3" y="2372533"/>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80097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4"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288949" y="803286"/>
            <a:ext cx="7809250"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5" name="テキスト プレースホルダー 11"/>
          <p:cNvSpPr>
            <a:spLocks noGrp="1"/>
          </p:cNvSpPr>
          <p:nvPr>
            <p:ph type="body" sz="quarter" idx="23" hasCustomPrompt="1"/>
          </p:nvPr>
        </p:nvSpPr>
        <p:spPr>
          <a:xfrm>
            <a:off x="3922624" y="1633110"/>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0" y="937211"/>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1" y="2083160"/>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5" y="309409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1" y="2398195"/>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2" y="3544144"/>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0" y="3049089"/>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6" y="2353190"/>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7" y="349913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0" y="5927148"/>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6" y="5231249"/>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7" y="6377198"/>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5" y="5908585"/>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1" y="5212686"/>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2" y="6358635"/>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4" y="7324564"/>
            <a:ext cx="2475275"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0" y="6583660"/>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1" y="7729609"/>
            <a:ext cx="2241182" cy="1035115"/>
          </a:xfrm>
        </p:spPr>
        <p:txBody>
          <a:bodyPr anchor="t">
            <a:noAutofit/>
          </a:bodyPr>
          <a:lstStyle>
            <a:lvl1pPr algn="ctr">
              <a:lnSpc>
                <a:spcPct val="120000"/>
              </a:lnSpc>
              <a:defRPr sz="1400">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5"/>
            <a:ext cx="7914915"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5" y="4406587"/>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プレースホルダー 11"/>
          <p:cNvSpPr>
            <a:spLocks noGrp="1"/>
          </p:cNvSpPr>
          <p:nvPr>
            <p:ph type="body" sz="quarter" idx="16" hasCustomPrompt="1"/>
          </p:nvPr>
        </p:nvSpPr>
        <p:spPr>
          <a:xfrm>
            <a:off x="10095502" y="4789931"/>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2" y="4210502"/>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5" y="682475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プレースホルダー 11"/>
          <p:cNvSpPr>
            <a:spLocks noGrp="1"/>
          </p:cNvSpPr>
          <p:nvPr>
            <p:ph type="body" sz="quarter" idx="45" hasCustomPrompt="1"/>
          </p:nvPr>
        </p:nvSpPr>
        <p:spPr>
          <a:xfrm>
            <a:off x="10095502" y="7208094"/>
            <a:ext cx="7328624" cy="1627089"/>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2" y="6628665"/>
            <a:ext cx="732862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2015504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6"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6"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5"/>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1" y="7838165"/>
            <a:ext cx="4725525" cy="158081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1" y="7258735"/>
            <a:ext cx="47255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6597230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0"/>
            <a:ext cx="18286413" cy="765175"/>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1"/>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8"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6"/>
            <a:ext cx="12421380" cy="773203"/>
          </a:xfrm>
        </p:spPr>
        <p:txBody>
          <a:bodyPr anchor="t">
            <a:noAutofit/>
          </a:bodyPr>
          <a:lstStyle>
            <a:lvl1pPr algn="l">
              <a:lnSpc>
                <a:spcPct val="120000"/>
              </a:lnSpc>
              <a:defRPr sz="32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58"/>
            <a:ext cx="12421380" cy="1658297"/>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7" y="1767765"/>
            <a:ext cx="3149600"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5787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y - Tex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6757941" y="1700618"/>
            <a:ext cx="10396155" cy="3240360"/>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6757941" y="4985982"/>
            <a:ext cx="10396155"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63458388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1" y="0"/>
            <a:ext cx="18286413" cy="6583660"/>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テキスト プレースホルダー 7"/>
          <p:cNvSpPr>
            <a:spLocks noGrp="1"/>
          </p:cNvSpPr>
          <p:nvPr>
            <p:ph type="body" sz="quarter" idx="15" hasCustomPrompt="1"/>
          </p:nvPr>
        </p:nvSpPr>
        <p:spPr>
          <a:xfrm>
            <a:off x="412236" y="1208103"/>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8"/>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1" y="1201446"/>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1"/>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5"/>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79" y="1201445"/>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31635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正方形/長方形 4"/>
          <p:cNvSpPr/>
          <p:nvPr userDrawn="1"/>
        </p:nvSpPr>
        <p:spPr>
          <a:xfrm>
            <a:off x="-1" y="0"/>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0" y="417975"/>
            <a:ext cx="18271655"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図プレースホルダー 13"/>
          <p:cNvSpPr>
            <a:spLocks noGrp="1"/>
          </p:cNvSpPr>
          <p:nvPr>
            <p:ph type="pic" sz="quarter" idx="13" hasCustomPrompt="1"/>
          </p:nvPr>
        </p:nvSpPr>
        <p:spPr>
          <a:xfrm>
            <a:off x="9143206" y="3291830"/>
            <a:ext cx="9139924"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1" y="0"/>
            <a:ext cx="9139924"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5"/>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0"/>
            <a:ext cx="8498925"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25397923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0"/>
            <a:ext cx="10425055" cy="6583660"/>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0" y="3221875"/>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2"/>
            <a:ext cx="10448350" cy="6583660"/>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0"/>
            <a:ext cx="3951609"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0"/>
            <a:ext cx="3381375"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25195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5"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涙形 9"/>
          <p:cNvSpPr/>
          <p:nvPr userDrawn="1"/>
        </p:nvSpPr>
        <p:spPr>
          <a:xfrm rot="8100000">
            <a:off x="7802845" y="63431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rot="8100000">
            <a:off x="11596370"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rot="8100000">
            <a:off x="8000551" y="30909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rot="8100000">
            <a:off x="13128605" y="4180702"/>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40" hasCustomPrompt="1"/>
          </p:nvPr>
        </p:nvSpPr>
        <p:spPr>
          <a:xfrm>
            <a:off x="611633" y="1652503"/>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1" y="4108746"/>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3" y="944025"/>
            <a:ext cx="2440485" cy="1034754"/>
          </a:xfrm>
        </p:spPr>
        <p:txBody>
          <a:bodyPr anchor="ctr">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6" y="3741660"/>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3" y="1595703"/>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6" y="4361482"/>
            <a:ext cx="2440485" cy="1034754"/>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7" y="1076656"/>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6" y="3681453"/>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6" y="559279"/>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2" y="3011795"/>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7"/>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4"/>
            <a:ext cx="1157711" cy="1504721"/>
          </a:xfrm>
        </p:spPr>
        <p:txBody>
          <a:bodyPr anchor="ctr">
            <a:noAutofit/>
          </a:bodyPr>
          <a:lstStyle>
            <a:lvl1pPr algn="ctr">
              <a:lnSpc>
                <a:spcPct val="120000"/>
              </a:lnSpc>
              <a:defRPr sz="4400">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3819747724"/>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3" y="1016929"/>
            <a:ext cx="13127849" cy="6236485"/>
          </a:xfrm>
          <a:prstGeom prst="rect">
            <a:avLst/>
          </a:prstGeom>
        </p:spPr>
      </p:pic>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218225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9" hasCustomPrompt="1"/>
          </p:nvPr>
        </p:nvSpPr>
        <p:spPr>
          <a:xfrm>
            <a:off x="2097255" y="4558434"/>
            <a:ext cx="14102428"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5"/>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7224129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38" hasCustomPrompt="1"/>
          </p:nvPr>
        </p:nvSpPr>
        <p:spPr>
          <a:xfrm>
            <a:off x="2842148" y="6619890"/>
            <a:ext cx="12612643"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6" y="7853145"/>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2802797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99130110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933576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8056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9"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P spid="6" grpId="0">
        <p:tmplLst>
          <p:tmpl>
            <p:tnLst>
              <p:par>
                <p:cTn presetID="2" presetClass="entr" presetSubtype="4"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uble">
    <p:spTree>
      <p:nvGrpSpPr>
        <p:cNvPr id="1" name=""/>
        <p:cNvGrpSpPr/>
        <p:nvPr/>
      </p:nvGrpSpPr>
      <p:grpSpPr>
        <a:xfrm>
          <a:off x="0" y="0"/>
          <a:ext cx="0" cy="0"/>
          <a:chOff x="0" y="0"/>
          <a:chExt cx="0" cy="0"/>
        </a:xfrm>
      </p:grpSpPr>
      <p:sp>
        <p:nvSpPr>
          <p:cNvPr id="3" name="正方形/長方形 2"/>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図プレースホルダー 17"/>
          <p:cNvSpPr>
            <a:spLocks noGrp="1"/>
          </p:cNvSpPr>
          <p:nvPr>
            <p:ph type="pic" sz="quarter" idx="11" hasCustomPrompt="1"/>
          </p:nvPr>
        </p:nvSpPr>
        <p:spPr>
          <a:xfrm>
            <a:off x="9356370" y="5829299"/>
            <a:ext cx="8930042" cy="3285766"/>
          </a:xfrm>
          <a:custGeom>
            <a:avLst/>
            <a:gdLst/>
            <a:ahLst/>
            <a:cxnLst/>
            <a:rect l="l" t="t" r="r" b="b"/>
            <a:pathLst>
              <a:path w="8930042" h="3285766">
                <a:moveTo>
                  <a:pt x="1032594" y="0"/>
                </a:moveTo>
                <a:lnTo>
                  <a:pt x="8930042" y="0"/>
                </a:lnTo>
                <a:lnTo>
                  <a:pt x="8930042" y="3278042"/>
                </a:lnTo>
                <a:lnTo>
                  <a:pt x="1035115" y="3278042"/>
                </a:lnTo>
                <a:lnTo>
                  <a:pt x="1035115" y="3285766"/>
                </a:lnTo>
                <a:lnTo>
                  <a:pt x="1032681" y="3278042"/>
                </a:lnTo>
                <a:lnTo>
                  <a:pt x="1032594" y="3278042"/>
                </a:lnTo>
                <a:lnTo>
                  <a:pt x="1032594" y="3277764"/>
                </a:lnTo>
                <a:lnTo>
                  <a:pt x="0" y="401"/>
                </a:lnTo>
                <a:lnTo>
                  <a:pt x="1032594" y="401"/>
                </a:lnTo>
                <a:close/>
              </a:path>
            </a:pathLst>
          </a:custGeom>
        </p:spPr>
        <p:txBody>
          <a:bodyPr/>
          <a:lstStyle>
            <a:lvl1pPr>
              <a:defRPr baseline="0"/>
            </a:lvl1pPr>
          </a:lstStyle>
          <a:p>
            <a:r>
              <a:rPr kumimoji="1" lang="en-US" altLang="ja-JP" dirty="0"/>
              <a:t>  Add an image</a:t>
            </a:r>
            <a:endParaRPr kumimoji="1" lang="ja-JP" altLang="en-US" dirty="0"/>
          </a:p>
        </p:txBody>
      </p:sp>
      <p:grpSp>
        <p:nvGrpSpPr>
          <p:cNvPr id="9" name="グループ化 8"/>
          <p:cNvGrpSpPr/>
          <p:nvPr userDrawn="1"/>
        </p:nvGrpSpPr>
        <p:grpSpPr>
          <a:xfrm>
            <a:off x="0" y="0"/>
            <a:ext cx="10763386" cy="10284621"/>
            <a:chOff x="0" y="0"/>
            <a:chExt cx="10763386" cy="10284621"/>
          </a:xfrm>
        </p:grpSpPr>
        <p:sp>
          <p:nvSpPr>
            <p:cNvPr id="6" name="直角三角形 5"/>
            <p:cNvSpPr/>
            <p:nvPr userDrawn="1"/>
          </p:nvSpPr>
          <p:spPr>
            <a:xfrm>
              <a:off x="7523026" y="0"/>
              <a:ext cx="3240360" cy="10284621"/>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p:cNvSpPr/>
            <p:nvPr userDrawn="1"/>
          </p:nvSpPr>
          <p:spPr>
            <a:xfrm>
              <a:off x="0" y="0"/>
              <a:ext cx="7523026" cy="102780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4" name="図プレースホルダー 13"/>
          <p:cNvSpPr>
            <a:spLocks noGrp="1"/>
          </p:cNvSpPr>
          <p:nvPr>
            <p:ph type="pic" sz="quarter" idx="10" hasCustomPrompt="1"/>
          </p:nvPr>
        </p:nvSpPr>
        <p:spPr>
          <a:xfrm>
            <a:off x="2522" y="1183061"/>
            <a:ext cx="8928474" cy="3280389"/>
          </a:xfrm>
          <a:custGeom>
            <a:avLst/>
            <a:gdLst/>
            <a:ahLst/>
            <a:cxnLst/>
            <a:rect l="l" t="t" r="r" b="b"/>
            <a:pathLst>
              <a:path w="8928474" h="3280389">
                <a:moveTo>
                  <a:pt x="7894927" y="0"/>
                </a:moveTo>
                <a:lnTo>
                  <a:pt x="7897361" y="7724"/>
                </a:lnTo>
                <a:lnTo>
                  <a:pt x="7897448" y="7724"/>
                </a:lnTo>
                <a:lnTo>
                  <a:pt x="7897448" y="8002"/>
                </a:lnTo>
                <a:lnTo>
                  <a:pt x="8928474" y="3280389"/>
                </a:lnTo>
                <a:lnTo>
                  <a:pt x="0" y="3280389"/>
                </a:lnTo>
                <a:lnTo>
                  <a:pt x="0" y="7724"/>
                </a:lnTo>
                <a:lnTo>
                  <a:pt x="7894927" y="7724"/>
                </a:lnTo>
                <a:close/>
              </a:path>
            </a:pathLst>
          </a:custGeom>
        </p:spPr>
        <p:txBody>
          <a:bodyPr/>
          <a:lstStyle>
            <a:lvl1pPr>
              <a:defRPr baseline="0"/>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649961" y="5622044"/>
            <a:ext cx="7922539" cy="1794756"/>
          </a:xfrm>
        </p:spPr>
        <p:txBody>
          <a:bodyPr anchor="t">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6" hasCustomPrompt="1"/>
          </p:nvPr>
        </p:nvSpPr>
        <p:spPr>
          <a:xfrm>
            <a:off x="637261" y="4599214"/>
            <a:ext cx="7922539" cy="1040615"/>
          </a:xfrm>
        </p:spPr>
        <p:txBody>
          <a:bodyPr anchor="b">
            <a:noAutofit/>
          </a:bodyPr>
          <a:lstStyle>
            <a:lvl1pPr algn="l">
              <a:lnSpc>
                <a:spcPct val="100000"/>
              </a:lnSpc>
              <a:spcBef>
                <a:spcPts val="0"/>
              </a:spcBef>
              <a:defRPr sz="4800" spc="300">
                <a:solidFill>
                  <a:schemeClr val="bg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7" hasCustomPrompt="1"/>
          </p:nvPr>
        </p:nvSpPr>
        <p:spPr>
          <a:xfrm>
            <a:off x="9793961" y="3678944"/>
            <a:ext cx="7922539" cy="1794756"/>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18" hasCustomPrompt="1"/>
          </p:nvPr>
        </p:nvSpPr>
        <p:spPr>
          <a:xfrm>
            <a:off x="9781261" y="2656114"/>
            <a:ext cx="7922539" cy="1040615"/>
          </a:xfrm>
        </p:spPr>
        <p:txBody>
          <a:bodyPr anchor="b">
            <a:noAutofit/>
          </a:bodyPr>
          <a:lstStyle>
            <a:lvl1pPr algn="l">
              <a:lnSpc>
                <a:spcPct val="100000"/>
              </a:lnSpc>
              <a:spcBef>
                <a:spcPts val="0"/>
              </a:spcBef>
              <a:defRPr sz="4800" spc="300">
                <a:solidFill>
                  <a:schemeClr val="tx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7067530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1484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1+#ppt_w/2"/>
                                          </p:val>
                                        </p:tav>
                                        <p:tav tm="100000">
                                          <p:val>
                                            <p:strVal val="#ppt_x"/>
                                          </p:val>
                                        </p:tav>
                                      </p:tavLst>
                                    </p:anim>
                                    <p:anim calcmode="lin" valueType="num">
                                      <p:cBhvr additive="base">
                                        <p:cTn id="25" dur="500" fill="hold"/>
                                        <p:tgtEl>
                                          <p:spTgt spid="7"/>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2"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1+#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p:tmplLst>
          <p:tmpl>
            <p:tnLst>
              <p:par>
                <p:cTn presetID="2" presetClass="entr" presetSubtype="4"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ppt_x"/>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2" decel="100000" fill="hold" nodeType="withEffect">
                  <p:stCondLst>
                    <p:cond delay="50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p:tmplLst>
          <p:tmpl>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animBg="1"/>
      <p:bldP spid="10" grpId="0" animBg="1"/>
    </p:bld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25910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500"/>
                            </p:stCondLst>
                            <p:childTnLst>
                              <p:par>
                                <p:cTn id="18" presetID="10" presetClass="entr" presetSubtype="0" fill="hold" grpId="0" nodeType="afterEffect">
                                  <p:stCondLst>
                                    <p:cond delay="50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childTnLst>
                          </p:cTn>
                        </p:par>
                        <p:par>
                          <p:cTn id="30" fill="hold">
                            <p:stCondLst>
                              <p:cond delay="1500"/>
                            </p:stCondLst>
                            <p:childTnLst>
                              <p:par>
                                <p:cTn id="31" presetID="10" presetClass="entr" presetSubtype="0" fill="hold" grpId="0" nodeType="afterEffect">
                                  <p:stCondLst>
                                    <p:cond delay="50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50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5" grpId="0" animBg="1"/>
      <p:bldP spid="10" grpId="0"/>
      <p:bldP spid="14" grpId="0"/>
      <p:bldP spid="16" grpId="0"/>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075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50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0-#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50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1+#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par>
                                <p:cTn id="26" presetID="2" presetClass="entr" presetSubtype="4" decel="100000" fill="hold" grpId="0" nodeType="withEffect">
                                  <p:stCondLst>
                                    <p:cond delay="5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ID="2" presetClass="entr" presetSubtype="8" decel="100000" fill="hold" grpId="0" nodeType="afterEffect">
                                  <p:stCondLst>
                                    <p:cond delay="50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50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1+#ppt_w/2"/>
                                          </p:val>
                                        </p:tav>
                                        <p:tav tm="100000">
                                          <p:val>
                                            <p:strVal val="#ppt_x"/>
                                          </p:val>
                                        </p:tav>
                                      </p:tavLst>
                                    </p:anim>
                                    <p:anim calcmode="lin" valueType="num">
                                      <p:cBhvr additive="base">
                                        <p:cTn id="38" dur="500" fill="hold"/>
                                        <p:tgtEl>
                                          <p:spTgt spid="11"/>
                                        </p:tgtEl>
                                        <p:attrNameLst>
                                          <p:attrName>ppt_y</p:attrName>
                                        </p:attrNameLst>
                                      </p:cBhvr>
                                      <p:tavLst>
                                        <p:tav tm="0">
                                          <p:val>
                                            <p:strVal val="#ppt_y"/>
                                          </p:val>
                                        </p:tav>
                                        <p:tav tm="100000">
                                          <p:val>
                                            <p:strVal val="#ppt_y"/>
                                          </p:val>
                                        </p:tav>
                                      </p:tavLst>
                                    </p:anim>
                                  </p:childTnLst>
                                </p:cTn>
                              </p:par>
                              <p:par>
                                <p:cTn id="39" presetID="2" presetClass="entr" presetSubtype="4" decel="100000" fill="hold" grpId="0" nodeType="withEffect">
                                  <p:stCondLst>
                                    <p:cond delay="50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animBg="1"/>
      <p:bldP spid="14" grpId="0" animBg="1"/>
      <p:bldP spid="15" grpId="0" animBg="1"/>
    </p:bld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32" name="円/楕円 31"/>
          <p:cNvSpPr/>
          <p:nvPr userDrawn="1"/>
        </p:nvSpPr>
        <p:spPr>
          <a:xfrm>
            <a:off x="6041205" y="2495277"/>
            <a:ext cx="6193030" cy="619303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6982940" y="3437012"/>
            <a:ext cx="4309561" cy="4309561"/>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43206"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7593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par>
                          <p:cTn id="11" fill="hold">
                            <p:stCondLst>
                              <p:cond delay="500"/>
                            </p:stCondLst>
                            <p:childTnLst>
                              <p:par>
                                <p:cTn id="12" presetID="21" presetClass="entr" presetSubtype="1"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heel(1)">
                                      <p:cBhvr>
                                        <p:cTn id="14" dur="750"/>
                                        <p:tgtEl>
                                          <p:spTgt spid="8"/>
                                        </p:tgtEl>
                                      </p:cBhvr>
                                    </p:animEffect>
                                  </p:childTnLst>
                                </p:cTn>
                              </p:par>
                            </p:childTnLst>
                          </p:cTn>
                        </p:par>
                        <p:par>
                          <p:cTn id="15" fill="hold">
                            <p:stCondLst>
                              <p:cond delay="1250"/>
                            </p:stCondLst>
                            <p:childTnLst>
                              <p:par>
                                <p:cTn id="16" presetID="22" presetClass="entr" presetSubtype="8" fill="hold" grpId="0" nodeType="afterEffect">
                                  <p:stCondLst>
                                    <p:cond delay="50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par>
                          <p:cTn id="19" fill="hold">
                            <p:stCondLst>
                              <p:cond delay="2250"/>
                            </p:stCondLst>
                            <p:childTnLst>
                              <p:par>
                                <p:cTn id="20" presetID="10" presetClass="entr" presetSubtype="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childTnLst>
                          </p:cTn>
                        </p:par>
                        <p:par>
                          <p:cTn id="32" fill="hold">
                            <p:stCondLst>
                              <p:cond delay="2750"/>
                            </p:stCondLst>
                            <p:childTnLst>
                              <p:par>
                                <p:cTn id="33" presetID="22" presetClass="entr" presetSubtype="1" fill="hold" grpId="0" nodeType="afterEffect">
                                  <p:stCondLst>
                                    <p:cond delay="500"/>
                                  </p:stCondLst>
                                  <p:childTnLst>
                                    <p:set>
                                      <p:cBhvr>
                                        <p:cTn id="34" dur="1" fill="hold">
                                          <p:stCondLst>
                                            <p:cond delay="0"/>
                                          </p:stCondLst>
                                        </p:cTn>
                                        <p:tgtEl>
                                          <p:spTgt spid="12"/>
                                        </p:tgtEl>
                                        <p:attrNameLst>
                                          <p:attrName>style.visibility</p:attrName>
                                        </p:attrNameLst>
                                      </p:cBhvr>
                                      <p:to>
                                        <p:strVal val="visible"/>
                                      </p:to>
                                    </p:set>
                                    <p:animEffect transition="in" filter="wipe(up)">
                                      <p:cBhvr>
                                        <p:cTn id="35" dur="500"/>
                                        <p:tgtEl>
                                          <p:spTgt spid="12"/>
                                        </p:tgtEl>
                                      </p:cBhvr>
                                    </p:animEffect>
                                  </p:childTnLst>
                                </p:cTn>
                              </p:par>
                            </p:childTnLst>
                          </p:cTn>
                        </p:par>
                        <p:par>
                          <p:cTn id="36" fill="hold">
                            <p:stCondLst>
                              <p:cond delay="375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childTnLst>
                          </p:cTn>
                        </p:par>
                        <p:par>
                          <p:cTn id="49" fill="hold">
                            <p:stCondLst>
                              <p:cond delay="4250"/>
                            </p:stCondLst>
                            <p:childTnLst>
                              <p:par>
                                <p:cTn id="50" presetID="22" presetClass="entr" presetSubtype="2" fill="hold" grpId="0" nodeType="afterEffect">
                                  <p:stCondLst>
                                    <p:cond delay="500"/>
                                  </p:stCondLst>
                                  <p:childTnLst>
                                    <p:set>
                                      <p:cBhvr>
                                        <p:cTn id="51" dur="1" fill="hold">
                                          <p:stCondLst>
                                            <p:cond delay="0"/>
                                          </p:stCondLst>
                                        </p:cTn>
                                        <p:tgtEl>
                                          <p:spTgt spid="13"/>
                                        </p:tgtEl>
                                        <p:attrNameLst>
                                          <p:attrName>style.visibility</p:attrName>
                                        </p:attrNameLst>
                                      </p:cBhvr>
                                      <p:to>
                                        <p:strVal val="visible"/>
                                      </p:to>
                                    </p:set>
                                    <p:animEffect transition="in" filter="wipe(right)">
                                      <p:cBhvr>
                                        <p:cTn id="52" dur="500"/>
                                        <p:tgtEl>
                                          <p:spTgt spid="13"/>
                                        </p:tgtEl>
                                      </p:cBhvr>
                                    </p:animEffect>
                                  </p:childTnLst>
                                </p:cTn>
                              </p:par>
                            </p:childTnLst>
                          </p:cTn>
                        </p:par>
                        <p:par>
                          <p:cTn id="53" fill="hold">
                            <p:stCondLst>
                              <p:cond delay="5250"/>
                            </p:stCondLst>
                            <p:childTnLst>
                              <p:par>
                                <p:cTn id="54" presetID="10"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fade">
                                      <p:cBhvr>
                                        <p:cTn id="65" dur="500"/>
                                        <p:tgtEl>
                                          <p:spTgt spid="30"/>
                                        </p:tgtEl>
                                      </p:cBhvr>
                                    </p:animEffect>
                                  </p:childTnLst>
                                </p:cTn>
                              </p:par>
                            </p:childTnLst>
                          </p:cTn>
                        </p:par>
                        <p:par>
                          <p:cTn id="66" fill="hold">
                            <p:stCondLst>
                              <p:cond delay="5750"/>
                            </p:stCondLst>
                            <p:childTnLst>
                              <p:par>
                                <p:cTn id="67" presetID="22" presetClass="entr" presetSubtype="4" fill="hold" grpId="0" nodeType="afterEffect">
                                  <p:stCondLst>
                                    <p:cond delay="500"/>
                                  </p:stCondLst>
                                  <p:childTnLst>
                                    <p:set>
                                      <p:cBhvr>
                                        <p:cTn id="68" dur="1" fill="hold">
                                          <p:stCondLst>
                                            <p:cond delay="0"/>
                                          </p:stCondLst>
                                        </p:cTn>
                                        <p:tgtEl>
                                          <p:spTgt spid="14"/>
                                        </p:tgtEl>
                                        <p:attrNameLst>
                                          <p:attrName>style.visibility</p:attrName>
                                        </p:attrNameLst>
                                      </p:cBhvr>
                                      <p:to>
                                        <p:strVal val="visible"/>
                                      </p:to>
                                    </p:set>
                                    <p:animEffect transition="in" filter="wipe(down)">
                                      <p:cBhvr>
                                        <p:cTn id="69" dur="500"/>
                                        <p:tgtEl>
                                          <p:spTgt spid="14"/>
                                        </p:tgtEl>
                                      </p:cBhvr>
                                    </p:animEffect>
                                  </p:childTnLst>
                                </p:cTn>
                              </p:par>
                            </p:childTnLst>
                          </p:cTn>
                        </p:par>
                        <p:par>
                          <p:cTn id="70" fill="hold">
                            <p:stCondLst>
                              <p:cond delay="675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500"/>
                                        <p:tgtEl>
                                          <p:spTgt spid="1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8" grpId="0" animBg="1"/>
      <p:bldP spid="9" grpId="0" animBg="1"/>
      <p:bldP spid="12" grpId="0" animBg="1"/>
      <p:bldP spid="13" grpId="0" animBg="1"/>
      <p:bldP spid="14" grpId="0" animBg="1"/>
      <p:bldP spid="16" grpId="0" animBg="1"/>
      <p:bldP spid="17" grpId="0" animBg="1"/>
      <p:bldP spid="18" grpId="0" animBg="1"/>
      <p:bldP spid="19" grpId="0" animBg="1"/>
      <p:bldP spid="20" grpId="0"/>
      <p:bldP spid="21" grpId="0"/>
      <p:bldP spid="22" grpId="0"/>
      <p:bldP spid="23" grpId="0"/>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p:tmplLst>
          <p:tmpl>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tmplLst>
          <p:tmpl>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52787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ppt_x"/>
                                          </p:val>
                                        </p:tav>
                                        <p:tav tm="100000">
                                          <p:val>
                                            <p:strVal val="#ppt_x"/>
                                          </p:val>
                                        </p:tav>
                                      </p:tavLst>
                                    </p:anim>
                                    <p:anim calcmode="lin" valueType="num">
                                      <p:cBhvr additive="base">
                                        <p:cTn id="15" dur="500" fill="hold"/>
                                        <p:tgtEl>
                                          <p:spTgt spid="14"/>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15"/>
                                        </p:tgtEl>
                                        <p:attrNameLst>
                                          <p:attrName>style.visibility</p:attrName>
                                        </p:attrNameLst>
                                      </p:cBhvr>
                                      <p:to>
                                        <p:strVal val="visible"/>
                                      </p:to>
                                    </p:set>
                                    <p:anim calcmode="lin" valueType="num">
                                      <p:cBhvr additive="base">
                                        <p:cTn id="30" dur="500" fill="hold"/>
                                        <p:tgtEl>
                                          <p:spTgt spid="15"/>
                                        </p:tgtEl>
                                        <p:attrNameLst>
                                          <p:attrName>ppt_x</p:attrName>
                                        </p:attrNameLst>
                                      </p:cBhvr>
                                      <p:tavLst>
                                        <p:tav tm="0">
                                          <p:val>
                                            <p:strVal val="#ppt_x"/>
                                          </p:val>
                                        </p:tav>
                                        <p:tav tm="100000">
                                          <p:val>
                                            <p:strVal val="#ppt_x"/>
                                          </p:val>
                                        </p:tav>
                                      </p:tavLst>
                                    </p:anim>
                                    <p:anim calcmode="lin" valueType="num">
                                      <p:cBhvr additive="base">
                                        <p:cTn id="31" dur="500" fill="hold"/>
                                        <p:tgtEl>
                                          <p:spTgt spid="15"/>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 calcmode="lin" valueType="num">
                                      <p:cBhvr additive="base">
                                        <p:cTn id="34" dur="500" fill="hold"/>
                                        <p:tgtEl>
                                          <p:spTgt spid="16"/>
                                        </p:tgtEl>
                                        <p:attrNameLst>
                                          <p:attrName>ppt_x</p:attrName>
                                        </p:attrNameLst>
                                      </p:cBhvr>
                                      <p:tavLst>
                                        <p:tav tm="0">
                                          <p:val>
                                            <p:strVal val="#ppt_x"/>
                                          </p:val>
                                        </p:tav>
                                        <p:tav tm="100000">
                                          <p:val>
                                            <p:strVal val="#ppt_x"/>
                                          </p:val>
                                        </p:tav>
                                      </p:tavLst>
                                    </p:anim>
                                    <p:anim calcmode="lin" valueType="num">
                                      <p:cBhvr additive="base">
                                        <p:cTn id="35"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1" grpId="0" animBg="1"/>
      <p:bldP spid="12" grpId="0"/>
      <p:bldP spid="13" grpId="0">
        <p:tmplLst>
          <p:tmpl>
            <p:tnLst>
              <p:par>
                <p:cTn presetID="2" presetClass="entr" presetSubtype="4"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8143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additive="base">
                                        <p:cTn id="14" dur="500" fill="hold"/>
                                        <p:tgtEl>
                                          <p:spTgt spid="13"/>
                                        </p:tgtEl>
                                        <p:attrNameLst>
                                          <p:attrName>ppt_x</p:attrName>
                                        </p:attrNameLst>
                                      </p:cBhvr>
                                      <p:tavLst>
                                        <p:tav tm="0">
                                          <p:val>
                                            <p:strVal val="#ppt_x"/>
                                          </p:val>
                                        </p:tav>
                                        <p:tav tm="100000">
                                          <p:val>
                                            <p:strVal val="#ppt_x"/>
                                          </p:val>
                                        </p:tav>
                                      </p:tavLst>
                                    </p:anim>
                                    <p:anim calcmode="lin" valueType="num">
                                      <p:cBhvr additive="base">
                                        <p:cTn id="15" dur="500" fill="hold"/>
                                        <p:tgtEl>
                                          <p:spTgt spid="13"/>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50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par>
                          <p:cTn id="27" fill="hold">
                            <p:stCondLst>
                              <p:cond delay="2000"/>
                            </p:stCondLst>
                            <p:childTnLst>
                              <p:par>
                                <p:cTn id="28" presetID="2" presetClass="entr" presetSubtype="4" decel="10000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additive="base">
                                        <p:cTn id="34" dur="500" fill="hold"/>
                                        <p:tgtEl>
                                          <p:spTgt spid="19"/>
                                        </p:tgtEl>
                                        <p:attrNameLst>
                                          <p:attrName>ppt_x</p:attrName>
                                        </p:attrNameLst>
                                      </p:cBhvr>
                                      <p:tavLst>
                                        <p:tav tm="0">
                                          <p:val>
                                            <p:strVal val="#ppt_x"/>
                                          </p:val>
                                        </p:tav>
                                        <p:tav tm="100000">
                                          <p:val>
                                            <p:strVal val="#ppt_x"/>
                                          </p:val>
                                        </p:tav>
                                      </p:tavLst>
                                    </p:anim>
                                    <p:anim calcmode="lin" valueType="num">
                                      <p:cBhvr additive="base">
                                        <p:cTn id="35" dur="500" fill="hold"/>
                                        <p:tgtEl>
                                          <p:spTgt spid="19"/>
                                        </p:tgtEl>
                                        <p:attrNameLst>
                                          <p:attrName>ppt_y</p:attrName>
                                        </p:attrNameLst>
                                      </p:cBhvr>
                                      <p:tavLst>
                                        <p:tav tm="0">
                                          <p:val>
                                            <p:strVal val="1+#ppt_h/2"/>
                                          </p:val>
                                        </p:tav>
                                        <p:tav tm="100000">
                                          <p:val>
                                            <p:strVal val="#ppt_y"/>
                                          </p:val>
                                        </p:tav>
                                      </p:tavLst>
                                    </p:anim>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childTnLst>
                          </p:cTn>
                        </p:par>
                        <p:par>
                          <p:cTn id="43" fill="hold">
                            <p:stCondLst>
                              <p:cond delay="3500"/>
                            </p:stCondLst>
                            <p:childTnLst>
                              <p:par>
                                <p:cTn id="44" presetID="2" presetClass="entr" presetSubtype="4" decel="100000" fill="hold" grpId="0" nodeType="after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 calcmode="lin" valueType="num">
                                      <p:cBhvr additive="base">
                                        <p:cTn id="50" dur="500" fill="hold"/>
                                        <p:tgtEl>
                                          <p:spTgt spid="23"/>
                                        </p:tgtEl>
                                        <p:attrNameLst>
                                          <p:attrName>ppt_x</p:attrName>
                                        </p:attrNameLst>
                                      </p:cBhvr>
                                      <p:tavLst>
                                        <p:tav tm="0">
                                          <p:val>
                                            <p:strVal val="#ppt_x"/>
                                          </p:val>
                                        </p:tav>
                                        <p:tav tm="100000">
                                          <p:val>
                                            <p:strVal val="#ppt_x"/>
                                          </p:val>
                                        </p:tav>
                                      </p:tavLst>
                                    </p:anim>
                                    <p:anim calcmode="lin" valueType="num">
                                      <p:cBhvr additive="base">
                                        <p:cTn id="5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7" grpId="0" animBg="1"/>
      <p:bldP spid="18" grpId="0"/>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p:bldP spid="23" grpId="0">
        <p:tmplLst>
          <p:tmpl>
            <p:tnLst>
              <p:par>
                <p:cTn presetID="2" presetClass="entr" presetSubtype="4"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tmplLst>
          <p:tmpl>
            <p:tnLst>
              <p:par>
                <p:cTn presetID="2" presetClass="entr" presetSubtype="4"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487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2" presetClass="entr" presetSubtype="4" decel="100000" fill="hold" grpId="0" nodeType="after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additive="base">
                                        <p:cTn id="14" dur="500" fill="hold"/>
                                        <p:tgtEl>
                                          <p:spTgt spid="19"/>
                                        </p:tgtEl>
                                        <p:attrNameLst>
                                          <p:attrName>ppt_x</p:attrName>
                                        </p:attrNameLst>
                                      </p:cBhvr>
                                      <p:tavLst>
                                        <p:tav tm="0">
                                          <p:val>
                                            <p:strVal val="#ppt_x"/>
                                          </p:val>
                                        </p:tav>
                                        <p:tav tm="100000">
                                          <p:val>
                                            <p:strVal val="#ppt_x"/>
                                          </p:val>
                                        </p:tav>
                                      </p:tavLst>
                                    </p:anim>
                                    <p:anim calcmode="lin" valueType="num">
                                      <p:cBhvr additive="base">
                                        <p:cTn id="15" dur="500" fill="hold"/>
                                        <p:tgtEl>
                                          <p:spTgt spid="19"/>
                                        </p:tgtEl>
                                        <p:attrNameLst>
                                          <p:attrName>ppt_y</p:attrName>
                                        </p:attrNameLst>
                                      </p:cBhvr>
                                      <p:tavLst>
                                        <p:tav tm="0">
                                          <p:val>
                                            <p:strVal val="1+#ppt_h/2"/>
                                          </p:val>
                                        </p:tav>
                                        <p:tav tm="100000">
                                          <p:val>
                                            <p:strVal val="#ppt_y"/>
                                          </p:val>
                                        </p:tav>
                                      </p:tavLst>
                                    </p:anim>
                                  </p:childTnLst>
                                </p:cTn>
                              </p:par>
                              <p:par>
                                <p:cTn id="16" presetID="2" presetClass="entr" presetSubtype="4" decel="10000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fill="hold"/>
                                        <p:tgtEl>
                                          <p:spTgt spid="18"/>
                                        </p:tgtEl>
                                        <p:attrNameLst>
                                          <p:attrName>ppt_x</p:attrName>
                                        </p:attrNameLst>
                                      </p:cBhvr>
                                      <p:tavLst>
                                        <p:tav tm="0">
                                          <p:val>
                                            <p:strVal val="#ppt_x"/>
                                          </p:val>
                                        </p:tav>
                                        <p:tav tm="100000">
                                          <p:val>
                                            <p:strVal val="#ppt_x"/>
                                          </p:val>
                                        </p:tav>
                                      </p:tavLst>
                                    </p:anim>
                                    <p:anim calcmode="lin" valueType="num">
                                      <p:cBhvr additive="base">
                                        <p:cTn id="1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100000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p:tmplLst>
          <p:tmpl>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3" grpId="0"/>
      <p:bldP spid="14" grpId="0">
        <p:tmplLst>
          <p:tmpl>
            <p:tnLst>
              <p:par>
                <p:cTn presetID="10" presetClass="entr" presetSubtype="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174923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grpId="0"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par>
                          <p:cTn id="18" fill="hold">
                            <p:stCondLst>
                              <p:cond delay="1500"/>
                            </p:stCondLst>
                            <p:childTnLst>
                              <p:par>
                                <p:cTn id="19" presetID="10" presetClass="entr" presetSubtype="0" fill="hold" grpId="0" nodeType="after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par>
                          <p:cTn id="25" fill="hold">
                            <p:stCondLst>
                              <p:cond delay="2500"/>
                            </p:stCondLst>
                            <p:childTnLst>
                              <p:par>
                                <p:cTn id="26" presetID="10" presetClass="entr" presetSubtype="0" fill="hold" grpId="0" nodeType="afterEffect">
                                  <p:stCondLst>
                                    <p:cond delay="50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500"/>
                                        <p:tgtEl>
                                          <p:spTgt spid="24"/>
                                        </p:tgtEl>
                                      </p:cBhvr>
                                    </p:animEffect>
                                  </p:childTnLst>
                                </p:cTn>
                              </p:par>
                            </p:childTnLst>
                          </p:cTn>
                        </p:par>
                        <p:par>
                          <p:cTn id="39" fill="hold">
                            <p:stCondLst>
                              <p:cond delay="4500"/>
                            </p:stCondLst>
                            <p:childTnLst>
                              <p:par>
                                <p:cTn id="40" presetID="10" presetClass="entr" presetSubtype="0" fill="hold" grpId="0" nodeType="afterEffect">
                                  <p:stCondLst>
                                    <p:cond delay="5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7" grpId="0"/>
      <p:bldP spid="18" grpId="0">
        <p:tmplLst>
          <p:tmpl>
            <p:tnLst>
              <p:par>
                <p:cTn presetID="10" presetClass="entr" presetSubtype="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bldP spid="20" grpId="0">
        <p:tmplLst>
          <p:tmpl>
            <p:tnLst>
              <p:par>
                <p:cTn presetID="10" presetClass="entr" presetSubtype="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withEffect">
                  <p:stCondLst>
                    <p:cond delay="50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bldP spid="26" grpId="0">
        <p:tmplLst>
          <p:tmpl>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1576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500"/>
                            </p:stCondLst>
                            <p:childTnLst>
                              <p:par>
                                <p:cTn id="12" presetID="2" presetClass="entr" presetSubtype="8" decel="100000" fill="hold" grpId="0" nodeType="after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fill="hold"/>
                                        <p:tgtEl>
                                          <p:spTgt spid="11"/>
                                        </p:tgtEl>
                                        <p:attrNameLst>
                                          <p:attrName>ppt_x</p:attrName>
                                        </p:attrNameLst>
                                      </p:cBhvr>
                                      <p:tavLst>
                                        <p:tav tm="0">
                                          <p:val>
                                            <p:strVal val="0-#ppt_w/2"/>
                                          </p:val>
                                        </p:tav>
                                        <p:tav tm="100000">
                                          <p:val>
                                            <p:strVal val="#ppt_x"/>
                                          </p:val>
                                        </p:tav>
                                      </p:tavLst>
                                    </p:anim>
                                    <p:anim calcmode="lin" valueType="num">
                                      <p:cBhvr additive="base">
                                        <p:cTn id="15" dur="500" fill="hold"/>
                                        <p:tgtEl>
                                          <p:spTgt spid="11"/>
                                        </p:tgtEl>
                                        <p:attrNameLst>
                                          <p:attrName>ppt_y</p:attrName>
                                        </p:attrNameLst>
                                      </p:cBhvr>
                                      <p:tavLst>
                                        <p:tav tm="0">
                                          <p:val>
                                            <p:strVal val="#ppt_y"/>
                                          </p:val>
                                        </p:tav>
                                        <p:tav tm="100000">
                                          <p:val>
                                            <p:strVal val="#ppt_y"/>
                                          </p:val>
                                        </p:tav>
                                      </p:tavLst>
                                    </p:anim>
                                  </p:childTnLst>
                                </p:cTn>
                              </p:par>
                              <p:par>
                                <p:cTn id="16" presetID="2" presetClass="entr" presetSubtype="2" decel="10000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1+#ppt_w/2"/>
                                          </p:val>
                                        </p:tav>
                                        <p:tav tm="100000">
                                          <p:val>
                                            <p:strVal val="#ppt_x"/>
                                          </p:val>
                                        </p:tav>
                                      </p:tavLst>
                                    </p:anim>
                                    <p:anim calcmode="lin" valueType="num">
                                      <p:cBhvr additive="base">
                                        <p:cTn id="19" dur="500" fill="hold"/>
                                        <p:tgtEl>
                                          <p:spTgt spid="13"/>
                                        </p:tgtEl>
                                        <p:attrNameLst>
                                          <p:attrName>ppt_y</p:attrName>
                                        </p:attrNameLst>
                                      </p:cBhvr>
                                      <p:tavLst>
                                        <p:tav tm="0">
                                          <p:val>
                                            <p:strVal val="#ppt_y"/>
                                          </p:val>
                                        </p:tav>
                                        <p:tav tm="100000">
                                          <p:val>
                                            <p:strVal val="#ppt_y"/>
                                          </p:val>
                                        </p:tav>
                                      </p:tavLst>
                                    </p:anim>
                                  </p:childTnLst>
                                </p:cTn>
                              </p:par>
                              <p:par>
                                <p:cTn id="20" presetID="2" presetClass="entr" presetSubtype="2" decel="10000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1+#ppt_w/2"/>
                                          </p:val>
                                        </p:tav>
                                        <p:tav tm="100000">
                                          <p:val>
                                            <p:strVal val="#ppt_x"/>
                                          </p:val>
                                        </p:tav>
                                      </p:tavLst>
                                    </p:anim>
                                    <p:anim calcmode="lin" valueType="num">
                                      <p:cBhvr additive="base">
                                        <p:cTn id="23" dur="500" fill="hold"/>
                                        <p:tgtEl>
                                          <p:spTgt spid="12"/>
                                        </p:tgtEl>
                                        <p:attrNameLst>
                                          <p:attrName>ppt_y</p:attrName>
                                        </p:attrNameLst>
                                      </p:cBhvr>
                                      <p:tavLst>
                                        <p:tav tm="0">
                                          <p:val>
                                            <p:strVal val="#ppt_y"/>
                                          </p:val>
                                        </p:tav>
                                        <p:tav tm="100000">
                                          <p:val>
                                            <p:strVal val="#ppt_y"/>
                                          </p:val>
                                        </p:tav>
                                      </p:tavLst>
                                    </p:anim>
                                  </p:childTnLst>
                                </p:cTn>
                              </p:par>
                            </p:childTnLst>
                          </p:cTn>
                        </p:par>
                        <p:par>
                          <p:cTn id="24" fill="hold">
                            <p:stCondLst>
                              <p:cond delay="1000"/>
                            </p:stCondLst>
                            <p:childTnLst>
                              <p:par>
                                <p:cTn id="25" presetID="2" presetClass="entr" presetSubtype="8" decel="100000" fill="hold" grpId="0" nodeType="afterEffect">
                                  <p:stCondLst>
                                    <p:cond delay="50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0-#ppt_w/2"/>
                                          </p:val>
                                        </p:tav>
                                        <p:tav tm="100000">
                                          <p:val>
                                            <p:strVal val="#ppt_x"/>
                                          </p:val>
                                        </p:tav>
                                      </p:tavLst>
                                    </p:anim>
                                    <p:anim calcmode="lin" valueType="num">
                                      <p:cBhvr additive="base">
                                        <p:cTn id="28" dur="500" fill="hold"/>
                                        <p:tgtEl>
                                          <p:spTgt spid="14"/>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5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1+#ppt_w/2"/>
                                          </p:val>
                                        </p:tav>
                                        <p:tav tm="100000">
                                          <p:val>
                                            <p:strVal val="#ppt_x"/>
                                          </p:val>
                                        </p:tav>
                                      </p:tavLst>
                                    </p:anim>
                                    <p:anim calcmode="lin" valueType="num">
                                      <p:cBhvr additive="base">
                                        <p:cTn id="32" dur="500" fill="hold"/>
                                        <p:tgtEl>
                                          <p:spTgt spid="16"/>
                                        </p:tgtEl>
                                        <p:attrNameLst>
                                          <p:attrName>ppt_y</p:attrName>
                                        </p:attrNameLst>
                                      </p:cBhvr>
                                      <p:tavLst>
                                        <p:tav tm="0">
                                          <p:val>
                                            <p:strVal val="#ppt_y"/>
                                          </p:val>
                                        </p:tav>
                                        <p:tav tm="100000">
                                          <p:val>
                                            <p:strVal val="#ppt_y"/>
                                          </p:val>
                                        </p:tav>
                                      </p:tavLst>
                                    </p:anim>
                                  </p:childTnLst>
                                </p:cTn>
                              </p:par>
                              <p:par>
                                <p:cTn id="33" presetID="2" presetClass="entr" presetSubtype="2" decel="100000" fill="hold" grpId="0" nodeType="withEffect">
                                  <p:stCondLst>
                                    <p:cond delay="5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1+#ppt_w/2"/>
                                          </p:val>
                                        </p:tav>
                                        <p:tav tm="100000">
                                          <p:val>
                                            <p:strVal val="#ppt_x"/>
                                          </p:val>
                                        </p:tav>
                                      </p:tavLst>
                                    </p:anim>
                                    <p:anim calcmode="lin" valueType="num">
                                      <p:cBhvr additive="base">
                                        <p:cTn id="36" dur="500" fill="hold"/>
                                        <p:tgtEl>
                                          <p:spTgt spid="15"/>
                                        </p:tgtEl>
                                        <p:attrNameLst>
                                          <p:attrName>ppt_y</p:attrName>
                                        </p:attrNameLst>
                                      </p:cBhvr>
                                      <p:tavLst>
                                        <p:tav tm="0">
                                          <p:val>
                                            <p:strVal val="#ppt_y"/>
                                          </p:val>
                                        </p:tav>
                                        <p:tav tm="100000">
                                          <p:val>
                                            <p:strVal val="#ppt_y"/>
                                          </p:val>
                                        </p:tav>
                                      </p:tavLst>
                                    </p:anim>
                                  </p:childTnLst>
                                </p:cTn>
                              </p:par>
                            </p:childTnLst>
                          </p:cTn>
                        </p:par>
                        <p:par>
                          <p:cTn id="37" fill="hold">
                            <p:stCondLst>
                              <p:cond delay="2000"/>
                            </p:stCondLst>
                            <p:childTnLst>
                              <p:par>
                                <p:cTn id="38" presetID="2" presetClass="entr" presetSubtype="8" decel="100000"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0-#ppt_w/2"/>
                                          </p:val>
                                        </p:tav>
                                        <p:tav tm="100000">
                                          <p:val>
                                            <p:strVal val="#ppt_x"/>
                                          </p:val>
                                        </p:tav>
                                      </p:tavLst>
                                    </p:anim>
                                    <p:anim calcmode="lin" valueType="num">
                                      <p:cBhvr additive="base">
                                        <p:cTn id="41" dur="500" fill="hold"/>
                                        <p:tgtEl>
                                          <p:spTgt spid="17"/>
                                        </p:tgtEl>
                                        <p:attrNameLst>
                                          <p:attrName>ppt_y</p:attrName>
                                        </p:attrNameLst>
                                      </p:cBhvr>
                                      <p:tavLst>
                                        <p:tav tm="0">
                                          <p:val>
                                            <p:strVal val="#ppt_y"/>
                                          </p:val>
                                        </p:tav>
                                        <p:tav tm="100000">
                                          <p:val>
                                            <p:strVal val="#ppt_y"/>
                                          </p:val>
                                        </p:tav>
                                      </p:tavLst>
                                    </p:anim>
                                  </p:childTnLst>
                                </p:cTn>
                              </p:par>
                              <p:par>
                                <p:cTn id="42" presetID="2" presetClass="entr" presetSubtype="2" decel="100000" fill="hold" grpId="0" nodeType="withEffect">
                                  <p:stCondLst>
                                    <p:cond delay="500"/>
                                  </p:stCondLst>
                                  <p:childTnLst>
                                    <p:set>
                                      <p:cBhvr>
                                        <p:cTn id="43" dur="1" fill="hold">
                                          <p:stCondLst>
                                            <p:cond delay="0"/>
                                          </p:stCondLst>
                                        </p:cTn>
                                        <p:tgtEl>
                                          <p:spTgt spid="19"/>
                                        </p:tgtEl>
                                        <p:attrNameLst>
                                          <p:attrName>style.visibility</p:attrName>
                                        </p:attrNameLst>
                                      </p:cBhvr>
                                      <p:to>
                                        <p:strVal val="visible"/>
                                      </p:to>
                                    </p:set>
                                    <p:anim calcmode="lin" valueType="num">
                                      <p:cBhvr additive="base">
                                        <p:cTn id="44" dur="500" fill="hold"/>
                                        <p:tgtEl>
                                          <p:spTgt spid="19"/>
                                        </p:tgtEl>
                                        <p:attrNameLst>
                                          <p:attrName>ppt_x</p:attrName>
                                        </p:attrNameLst>
                                      </p:cBhvr>
                                      <p:tavLst>
                                        <p:tav tm="0">
                                          <p:val>
                                            <p:strVal val="1+#ppt_w/2"/>
                                          </p:val>
                                        </p:tav>
                                        <p:tav tm="100000">
                                          <p:val>
                                            <p:strVal val="#ppt_x"/>
                                          </p:val>
                                        </p:tav>
                                      </p:tavLst>
                                    </p:anim>
                                    <p:anim calcmode="lin" valueType="num">
                                      <p:cBhvr additive="base">
                                        <p:cTn id="45" dur="500" fill="hold"/>
                                        <p:tgtEl>
                                          <p:spTgt spid="19"/>
                                        </p:tgtEl>
                                        <p:attrNameLst>
                                          <p:attrName>ppt_y</p:attrName>
                                        </p:attrNameLst>
                                      </p:cBhvr>
                                      <p:tavLst>
                                        <p:tav tm="0">
                                          <p:val>
                                            <p:strVal val="#ppt_y"/>
                                          </p:val>
                                        </p:tav>
                                        <p:tav tm="100000">
                                          <p:val>
                                            <p:strVal val="#ppt_y"/>
                                          </p:val>
                                        </p:tav>
                                      </p:tavLst>
                                    </p:anim>
                                  </p:childTnLst>
                                </p:cTn>
                              </p:par>
                              <p:par>
                                <p:cTn id="46" presetID="2" presetClass="entr" presetSubtype="2" decel="100000"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1+#ppt_w/2"/>
                                          </p:val>
                                        </p:tav>
                                        <p:tav tm="100000">
                                          <p:val>
                                            <p:strVal val="#ppt_x"/>
                                          </p:val>
                                        </p:tav>
                                      </p:tavLst>
                                    </p:anim>
                                    <p:anim calcmode="lin" valueType="num">
                                      <p:cBhvr additive="base">
                                        <p:cTn id="49"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p:bldP spid="11" grpId="0" animBg="1"/>
      <p:bldP spid="12" grpId="0">
        <p:tmplLst>
          <p:tmpl>
            <p:tnLst>
              <p:par>
                <p:cTn presetID="2" presetClass="entr" presetSubtype="2" decel="10000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animBg="1"/>
      <p:bldP spid="15" grpId="0">
        <p:tmplLst>
          <p:tmpl>
            <p:tnLst>
              <p:par>
                <p:cTn presetID="2" presetClass="entr" presetSubtype="2" decel="10000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2" decel="100000"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animBg="1"/>
      <p:bldP spid="18" grpId="0">
        <p:tmplLst>
          <p:tmpl>
            <p:tnLst>
              <p:par>
                <p:cTn presetID="2" presetClass="entr" presetSubtype="2" decel="100000" fill="hold" nodeType="withEffect">
                  <p:stCondLst>
                    <p:cond delay="50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p:tmplLst>
          <p:tmpl>
            <p:tnLst>
              <p:par>
                <p:cTn presetID="2" presetClass="entr" presetSubtype="2" decel="100000" fill="hold" nodeType="withEffect">
                  <p:stCondLst>
                    <p:cond delay="50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 Images">
    <p:spTree>
      <p:nvGrpSpPr>
        <p:cNvPr id="1" name=""/>
        <p:cNvGrpSpPr/>
        <p:nvPr/>
      </p:nvGrpSpPr>
      <p:grpSpPr>
        <a:xfrm>
          <a:off x="0" y="0"/>
          <a:ext cx="0" cy="0"/>
          <a:chOff x="0" y="0"/>
          <a:chExt cx="0" cy="0"/>
        </a:xfrm>
      </p:grpSpPr>
      <p:sp>
        <p:nvSpPr>
          <p:cNvPr id="15" name="正方形/長方形 14"/>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図プレースホルダー 5"/>
          <p:cNvSpPr>
            <a:spLocks noGrp="1"/>
          </p:cNvSpPr>
          <p:nvPr>
            <p:ph type="pic" sz="quarter" idx="12" hasCustomPrompt="1"/>
          </p:nvPr>
        </p:nvSpPr>
        <p:spPr>
          <a:xfrm>
            <a:off x="38182" y="43542"/>
            <a:ext cx="3600000" cy="3600000"/>
          </a:xfrm>
          <a:solidFill>
            <a:schemeClr val="accent1">
              <a:lumMod val="40000"/>
              <a:lumOff val="60000"/>
            </a:schemeClr>
          </a:solidFill>
        </p:spPr>
        <p:txBody>
          <a:bodyPr/>
          <a:lstStyle>
            <a:lvl1pPr>
              <a:defRPr sz="1800"/>
            </a:lvl1pPr>
          </a:lstStyle>
          <a:p>
            <a:r>
              <a:rPr kumimoji="1" lang="en-US" altLang="ja-JP" dirty="0"/>
              <a:t>Add an image</a:t>
            </a:r>
            <a:endParaRPr kumimoji="1" lang="ja-JP" altLang="en-US" dirty="0"/>
          </a:p>
        </p:txBody>
      </p:sp>
      <p:sp>
        <p:nvSpPr>
          <p:cNvPr id="4" name="図プレースホルダー 5"/>
          <p:cNvSpPr>
            <a:spLocks noGrp="1"/>
          </p:cNvSpPr>
          <p:nvPr>
            <p:ph type="pic" sz="quarter" idx="13" hasCustomPrompt="1"/>
          </p:nvPr>
        </p:nvSpPr>
        <p:spPr>
          <a:xfrm>
            <a:off x="3687753"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5" name="図プレースホルダー 5"/>
          <p:cNvSpPr>
            <a:spLocks noGrp="1"/>
          </p:cNvSpPr>
          <p:nvPr>
            <p:ph type="pic" sz="quarter" idx="14" hasCustomPrompt="1"/>
          </p:nvPr>
        </p:nvSpPr>
        <p:spPr>
          <a:xfrm>
            <a:off x="7337324" y="43542"/>
            <a:ext cx="3600000" cy="3600000"/>
          </a:xfrm>
          <a:solidFill>
            <a:schemeClr val="accent1">
              <a:lumMod val="75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6" name="図プレースホルダー 5"/>
          <p:cNvSpPr>
            <a:spLocks noGrp="1"/>
          </p:cNvSpPr>
          <p:nvPr>
            <p:ph type="pic" sz="quarter" idx="15" hasCustomPrompt="1"/>
          </p:nvPr>
        </p:nvSpPr>
        <p:spPr>
          <a:xfrm>
            <a:off x="10988185" y="43542"/>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7" name="図プレースホルダー 5"/>
          <p:cNvSpPr>
            <a:spLocks noGrp="1"/>
          </p:cNvSpPr>
          <p:nvPr>
            <p:ph type="pic" sz="quarter" idx="16" hasCustomPrompt="1"/>
          </p:nvPr>
        </p:nvSpPr>
        <p:spPr>
          <a:xfrm>
            <a:off x="14636467" y="43542"/>
            <a:ext cx="3600000" cy="3600000"/>
          </a:xfrm>
          <a:solidFill>
            <a:schemeClr val="accent1">
              <a:lumMod val="20000"/>
              <a:lumOff val="8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7" hasCustomPrompt="1"/>
          </p:nvPr>
        </p:nvSpPr>
        <p:spPr>
          <a:xfrm>
            <a:off x="35931" y="6628665"/>
            <a:ext cx="3600000" cy="3600000"/>
          </a:xfrm>
          <a:solidFill>
            <a:schemeClr val="accent1"/>
          </a:solidFill>
        </p:spPr>
        <p:txBody>
          <a:bodyPr/>
          <a:lstStyle>
            <a:lvl1pPr>
              <a:defRPr sz="1800"/>
            </a:lvl1pPr>
          </a:lstStyle>
          <a:p>
            <a:r>
              <a:rPr kumimoji="1" lang="en-US" altLang="ja-JP" dirty="0"/>
              <a:t>Add an image</a:t>
            </a:r>
            <a:endParaRPr kumimoji="1" lang="ja-JP" altLang="en-US" dirty="0"/>
          </a:p>
        </p:txBody>
      </p:sp>
      <p:sp>
        <p:nvSpPr>
          <p:cNvPr id="9" name="図プレースホルダー 5"/>
          <p:cNvSpPr>
            <a:spLocks noGrp="1"/>
          </p:cNvSpPr>
          <p:nvPr>
            <p:ph type="pic" sz="quarter" idx="18" hasCustomPrompt="1"/>
          </p:nvPr>
        </p:nvSpPr>
        <p:spPr>
          <a:xfrm>
            <a:off x="3685502"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9" hasCustomPrompt="1"/>
          </p:nvPr>
        </p:nvSpPr>
        <p:spPr>
          <a:xfrm>
            <a:off x="7335073" y="6628665"/>
            <a:ext cx="3600000" cy="3600000"/>
          </a:xfrm>
          <a:solidFill>
            <a:schemeClr val="accent1">
              <a:lumMod val="60000"/>
              <a:lumOff val="4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1" name="図プレースホルダー 5"/>
          <p:cNvSpPr>
            <a:spLocks noGrp="1"/>
          </p:cNvSpPr>
          <p:nvPr>
            <p:ph type="pic" sz="quarter" idx="20" hasCustomPrompt="1"/>
          </p:nvPr>
        </p:nvSpPr>
        <p:spPr>
          <a:xfrm>
            <a:off x="10985934" y="6628665"/>
            <a:ext cx="3600000" cy="3600000"/>
          </a:xfrm>
          <a:solidFill>
            <a:schemeClr val="accent1">
              <a:lumMod val="50000"/>
            </a:schemeClr>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2" name="図プレースホルダー 5"/>
          <p:cNvSpPr>
            <a:spLocks noGrp="1"/>
          </p:cNvSpPr>
          <p:nvPr>
            <p:ph type="pic" sz="quarter" idx="21" hasCustomPrompt="1"/>
          </p:nvPr>
        </p:nvSpPr>
        <p:spPr>
          <a:xfrm>
            <a:off x="14634216" y="6628665"/>
            <a:ext cx="3600000" cy="3600000"/>
          </a:xfrm>
          <a:solidFill>
            <a:schemeClr val="accent1"/>
          </a:solidFill>
        </p:spPr>
        <p:txBody>
          <a:bodyPr>
            <a:normAutofit/>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sz="1800"/>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22" hasCustomPrompt="1"/>
          </p:nvPr>
        </p:nvSpPr>
        <p:spPr>
          <a:xfrm>
            <a:off x="1222326" y="4018375"/>
            <a:ext cx="15841760"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3" hasCustomPrompt="1"/>
          </p:nvPr>
        </p:nvSpPr>
        <p:spPr>
          <a:xfrm>
            <a:off x="1222327" y="5233510"/>
            <a:ext cx="15841760" cy="108012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73965659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93732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par>
                          <p:cTn id="52" fill="hold">
                            <p:stCondLst>
                              <p:cond delay="2500"/>
                            </p:stCondLst>
                            <p:childTnLst>
                              <p:par>
                                <p:cTn id="53" presetID="10" presetClass="entr" presetSubtype="0" fill="hold" grpId="0" nodeType="afterEffect">
                                  <p:stCondLst>
                                    <p:cond delay="50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500"/>
                                        <p:tgtEl>
                                          <p:spTgt spid="47"/>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49">
                                            <p:txEl>
                                              <p:pRg st="0" end="0"/>
                                            </p:txEl>
                                          </p:spTgt>
                                        </p:tgtEl>
                                        <p:attrNameLst>
                                          <p:attrName>style.visibility</p:attrName>
                                        </p:attrNameLst>
                                      </p:cBhvr>
                                      <p:to>
                                        <p:strVal val="visible"/>
                                      </p:to>
                                    </p:set>
                                    <p:animEffect transition="in" filter="fade">
                                      <p:cBhvr>
                                        <p:cTn id="64" dur="500"/>
                                        <p:tgtEl>
                                          <p:spTgt spid="49">
                                            <p:txEl>
                                              <p:pRg st="0" end="0"/>
                                            </p:txEl>
                                          </p:spTgt>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50">
                                            <p:txEl>
                                              <p:pRg st="0" end="0"/>
                                            </p:txEl>
                                          </p:spTgt>
                                        </p:tgtEl>
                                        <p:attrNameLst>
                                          <p:attrName>style.visibility</p:attrName>
                                        </p:attrNameLst>
                                      </p:cBhvr>
                                      <p:to>
                                        <p:strVal val="visible"/>
                                      </p:to>
                                    </p:set>
                                    <p:animEffect transition="in" filter="fade">
                                      <p:cBhvr>
                                        <p:cTn id="67" dur="500"/>
                                        <p:tgtEl>
                                          <p:spTgt spid="50">
                                            <p:txEl>
                                              <p:pRg st="0" end="0"/>
                                            </p:txEl>
                                          </p:spTgt>
                                        </p:tgtEl>
                                      </p:cBhvr>
                                    </p:animEffect>
                                  </p:childTnLst>
                                </p:cTn>
                              </p:par>
                            </p:childTnLst>
                          </p:cTn>
                        </p:par>
                        <p:par>
                          <p:cTn id="68" fill="hold">
                            <p:stCondLst>
                              <p:cond delay="3500"/>
                            </p:stCondLst>
                            <p:childTnLst>
                              <p:par>
                                <p:cTn id="69" presetID="10" presetClass="entr" presetSubtype="0" fill="hold" grpId="0" nodeType="afterEffect">
                                  <p:stCondLst>
                                    <p:cond delay="50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2"/>
                                        </p:tgtEl>
                                        <p:attrNameLst>
                                          <p:attrName>style.visibility</p:attrName>
                                        </p:attrNameLst>
                                      </p:cBhvr>
                                      <p:to>
                                        <p:strVal val="visible"/>
                                      </p:to>
                                    </p:set>
                                    <p:animEffect transition="in" filter="fade">
                                      <p:cBhvr>
                                        <p:cTn id="74" dur="500"/>
                                        <p:tgtEl>
                                          <p:spTgt spid="52"/>
                                        </p:tgtEl>
                                      </p:cBhvr>
                                    </p:animEffect>
                                  </p:childTnLst>
                                </p:cTn>
                              </p:par>
                              <p:par>
                                <p:cTn id="75" presetID="10" presetClass="entr" presetSubtype="0" fill="hold" grpId="0" nodeType="withEffect">
                                  <p:stCondLst>
                                    <p:cond delay="500"/>
                                  </p:stCondLst>
                                  <p:childTnLst>
                                    <p:set>
                                      <p:cBhvr>
                                        <p:cTn id="76" dur="1" fill="hold">
                                          <p:stCondLst>
                                            <p:cond delay="0"/>
                                          </p:stCondLst>
                                        </p:cTn>
                                        <p:tgtEl>
                                          <p:spTgt spid="53"/>
                                        </p:tgtEl>
                                        <p:attrNameLst>
                                          <p:attrName>style.visibility</p:attrName>
                                        </p:attrNameLst>
                                      </p:cBhvr>
                                      <p:to>
                                        <p:strVal val="visible"/>
                                      </p:to>
                                    </p:set>
                                    <p:animEffect transition="in" filter="fade">
                                      <p:cBhvr>
                                        <p:cTn id="77" dur="500"/>
                                        <p:tgtEl>
                                          <p:spTgt spid="53"/>
                                        </p:tgtEl>
                                      </p:cBhvr>
                                    </p:animEffect>
                                  </p:childTnLst>
                                </p:cTn>
                              </p:par>
                              <p:par>
                                <p:cTn id="78" presetID="10" presetClass="entr" presetSubtype="0" fill="hold" grpId="0" nodeType="withEffect">
                                  <p:stCondLst>
                                    <p:cond delay="500"/>
                                  </p:stCondLst>
                                  <p:childTnLst>
                                    <p:set>
                                      <p:cBhvr>
                                        <p:cTn id="79" dur="1" fill="hold">
                                          <p:stCondLst>
                                            <p:cond delay="0"/>
                                          </p:stCondLst>
                                        </p:cTn>
                                        <p:tgtEl>
                                          <p:spTgt spid="54">
                                            <p:txEl>
                                              <p:pRg st="0" end="0"/>
                                            </p:txEl>
                                          </p:spTgt>
                                        </p:tgtEl>
                                        <p:attrNameLst>
                                          <p:attrName>style.visibility</p:attrName>
                                        </p:attrNameLst>
                                      </p:cBhvr>
                                      <p:to>
                                        <p:strVal val="visible"/>
                                      </p:to>
                                    </p:set>
                                    <p:animEffect transition="in" filter="fade">
                                      <p:cBhvr>
                                        <p:cTn id="80" dur="500"/>
                                        <p:tgtEl>
                                          <p:spTgt spid="54">
                                            <p:txEl>
                                              <p:pRg st="0" end="0"/>
                                            </p:txEl>
                                          </p:spTgt>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55">
                                            <p:txEl>
                                              <p:pRg st="0" end="0"/>
                                            </p:txEl>
                                          </p:spTgt>
                                        </p:tgtEl>
                                        <p:attrNameLst>
                                          <p:attrName>style.visibility</p:attrName>
                                        </p:attrNameLst>
                                      </p:cBhvr>
                                      <p:to>
                                        <p:strVal val="visible"/>
                                      </p:to>
                                    </p:set>
                                    <p:animEffect transition="in" filter="fade">
                                      <p:cBhvr>
                                        <p:cTn id="83" dur="500"/>
                                        <p:tgtEl>
                                          <p:spTgt spid="55">
                                            <p:txEl>
                                              <p:pRg st="0" end="0"/>
                                            </p:txEl>
                                          </p:spTgt>
                                        </p:tgtEl>
                                      </p:cBhvr>
                                    </p:animEffect>
                                  </p:childTnLst>
                                </p:cTn>
                              </p:par>
                            </p:childTnLst>
                          </p:cTn>
                        </p:par>
                        <p:par>
                          <p:cTn id="84" fill="hold">
                            <p:stCondLst>
                              <p:cond delay="4500"/>
                            </p:stCondLst>
                            <p:childTnLst>
                              <p:par>
                                <p:cTn id="85" presetID="10" presetClass="entr" presetSubtype="0" fill="hold" grpId="0" nodeType="afterEffect">
                                  <p:stCondLst>
                                    <p:cond delay="50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500"/>
                                        <p:tgtEl>
                                          <p:spTgt spid="56"/>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500"/>
                                  </p:stCondLst>
                                  <p:childTnLst>
                                    <p:set>
                                      <p:cBhvr>
                                        <p:cTn id="92" dur="1" fill="hold">
                                          <p:stCondLst>
                                            <p:cond delay="0"/>
                                          </p:stCondLst>
                                        </p:cTn>
                                        <p:tgtEl>
                                          <p:spTgt spid="59">
                                            <p:txEl>
                                              <p:pRg st="0" end="0"/>
                                            </p:txEl>
                                          </p:spTgt>
                                        </p:tgtEl>
                                        <p:attrNameLst>
                                          <p:attrName>style.visibility</p:attrName>
                                        </p:attrNameLst>
                                      </p:cBhvr>
                                      <p:to>
                                        <p:strVal val="visible"/>
                                      </p:to>
                                    </p:set>
                                    <p:animEffect transition="in" filter="fade">
                                      <p:cBhvr>
                                        <p:cTn id="93" dur="500"/>
                                        <p:tgtEl>
                                          <p:spTgt spid="59">
                                            <p:txEl>
                                              <p:pRg st="0" end="0"/>
                                            </p:txEl>
                                          </p:spTgt>
                                        </p:tgtEl>
                                      </p:cBhvr>
                                    </p:animEffect>
                                  </p:childTnLst>
                                </p:cTn>
                              </p:par>
                              <p:par>
                                <p:cTn id="94" presetID="10" presetClass="entr" presetSubtype="0" fill="hold" grpId="0" nodeType="withEffect">
                                  <p:stCondLst>
                                    <p:cond delay="500"/>
                                  </p:stCondLst>
                                  <p:childTnLst>
                                    <p:set>
                                      <p:cBhvr>
                                        <p:cTn id="95" dur="1" fill="hold">
                                          <p:stCondLst>
                                            <p:cond delay="0"/>
                                          </p:stCondLst>
                                        </p:cTn>
                                        <p:tgtEl>
                                          <p:spTgt spid="60">
                                            <p:txEl>
                                              <p:pRg st="0" end="0"/>
                                            </p:txEl>
                                          </p:spTgt>
                                        </p:tgtEl>
                                        <p:attrNameLst>
                                          <p:attrName>style.visibility</p:attrName>
                                        </p:attrNameLst>
                                      </p:cBhvr>
                                      <p:to>
                                        <p:strVal val="visible"/>
                                      </p:to>
                                    </p:set>
                                    <p:animEffect transition="in" filter="fade">
                                      <p:cBhvr>
                                        <p:cTn id="96" dur="500"/>
                                        <p:tgtEl>
                                          <p:spTgt spid="60">
                                            <p:txEl>
                                              <p:pRg st="0" end="0"/>
                                            </p:txEl>
                                          </p:spTgt>
                                        </p:tgtEl>
                                      </p:cBhvr>
                                    </p:animEffect>
                                  </p:childTnLst>
                                </p:cTn>
                              </p:par>
                              <p:par>
                                <p:cTn id="97" presetID="10" presetClass="entr" presetSubtype="0" fill="hold" grpId="0" nodeType="withEffect">
                                  <p:stCondLst>
                                    <p:cond delay="500"/>
                                  </p:stCondLst>
                                  <p:childTnLst>
                                    <p:set>
                                      <p:cBhvr>
                                        <p:cTn id="98" dur="1" fill="hold">
                                          <p:stCondLst>
                                            <p:cond delay="0"/>
                                          </p:stCondLst>
                                        </p:cTn>
                                        <p:tgtEl>
                                          <p:spTgt spid="58"/>
                                        </p:tgtEl>
                                        <p:attrNameLst>
                                          <p:attrName>style.visibility</p:attrName>
                                        </p:attrNameLst>
                                      </p:cBhvr>
                                      <p:to>
                                        <p:strVal val="visible"/>
                                      </p:to>
                                    </p:set>
                                    <p:animEffect transition="in" filter="fade">
                                      <p:cBhvr>
                                        <p:cTn id="9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46" grpId="0" animBg="1"/>
      <p:bldP spid="47" grpId="0" animBg="1"/>
      <p:bldP spid="48" grpId="0">
        <p:tmplLst>
          <p:tmpl>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animBg="1"/>
      <p:bldP spid="53" grpId="0">
        <p:tmplLst>
          <p:tmpl>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50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animBg="1"/>
      <p:bldP spid="57" grpId="0" animBg="1"/>
      <p:bldP spid="58" grpId="0">
        <p:tmplLst>
          <p:tmpl>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50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36890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fade">
                                      <p:cBhvr>
                                        <p:cTn id="19" dur="500"/>
                                        <p:tgtEl>
                                          <p:spTgt spid="20">
                                            <p:txEl>
                                              <p:pRg st="0" end="0"/>
                                            </p:txEl>
                                          </p:spTgt>
                                        </p:tgtEl>
                                      </p:cBhvr>
                                    </p:animEffect>
                                  </p:childTnLst>
                                </p:cTn>
                              </p:par>
                            </p:childTnLst>
                          </p:cTn>
                        </p:par>
                        <p:par>
                          <p:cTn id="20" fill="hold">
                            <p:stCondLst>
                              <p:cond delay="500"/>
                            </p:stCondLst>
                            <p:childTnLst>
                              <p:par>
                                <p:cTn id="21" presetID="10" presetClass="entr" presetSubtype="0" fill="hold" grpId="0" nodeType="afterEffect">
                                  <p:stCondLst>
                                    <p:cond delay="50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500"/>
                                  </p:stCondLst>
                                  <p:childTnLst>
                                    <p:set>
                                      <p:cBhvr>
                                        <p:cTn id="31" dur="1" fill="hold">
                                          <p:stCondLst>
                                            <p:cond delay="0"/>
                                          </p:stCondLst>
                                        </p:cTn>
                                        <p:tgtEl>
                                          <p:spTgt spid="24">
                                            <p:txEl>
                                              <p:pRg st="0" end="0"/>
                                            </p:txEl>
                                          </p:spTgt>
                                        </p:tgtEl>
                                        <p:attrNameLst>
                                          <p:attrName>style.visibility</p:attrName>
                                        </p:attrNameLst>
                                      </p:cBhvr>
                                      <p:to>
                                        <p:strVal val="visible"/>
                                      </p:to>
                                    </p:set>
                                    <p:animEffect transition="in" filter="fade">
                                      <p:cBhvr>
                                        <p:cTn id="32" dur="500"/>
                                        <p:tgtEl>
                                          <p:spTgt spid="24">
                                            <p:txEl>
                                              <p:pRg st="0" end="0"/>
                                            </p:txEl>
                                          </p:spTgt>
                                        </p:tgtEl>
                                      </p:cBhvr>
                                    </p:animEffect>
                                  </p:childTnLst>
                                </p:cTn>
                              </p:par>
                              <p:par>
                                <p:cTn id="33" presetID="10" presetClass="entr" presetSubtype="0" fill="hold" grpId="0" nodeType="withEffect">
                                  <p:stCondLst>
                                    <p:cond delay="500"/>
                                  </p:stCondLst>
                                  <p:childTnLst>
                                    <p:set>
                                      <p:cBhvr>
                                        <p:cTn id="34" dur="1" fill="hold">
                                          <p:stCondLst>
                                            <p:cond delay="0"/>
                                          </p:stCondLst>
                                        </p:cTn>
                                        <p:tgtEl>
                                          <p:spTgt spid="25">
                                            <p:txEl>
                                              <p:pRg st="0" end="0"/>
                                            </p:txEl>
                                          </p:spTgt>
                                        </p:tgtEl>
                                        <p:attrNameLst>
                                          <p:attrName>style.visibility</p:attrName>
                                        </p:attrNameLst>
                                      </p:cBhvr>
                                      <p:to>
                                        <p:strVal val="visible"/>
                                      </p:to>
                                    </p:set>
                                    <p:animEffect transition="in" filter="fade">
                                      <p:cBhvr>
                                        <p:cTn id="35" dur="500"/>
                                        <p:tgtEl>
                                          <p:spTgt spid="25">
                                            <p:txEl>
                                              <p:pRg st="0" end="0"/>
                                            </p:txEl>
                                          </p:spTgt>
                                        </p:tgtEl>
                                      </p:cBhvr>
                                    </p:animEffect>
                                  </p:childTnLst>
                                </p:cTn>
                              </p:par>
                            </p:childTnLst>
                          </p:cTn>
                        </p:par>
                        <p:par>
                          <p:cTn id="36" fill="hold">
                            <p:stCondLst>
                              <p:cond delay="1500"/>
                            </p:stCondLst>
                            <p:childTnLst>
                              <p:par>
                                <p:cTn id="37" presetID="10" presetClass="entr" presetSubtype="0" fill="hold" grpId="0" nodeType="afterEffect">
                                  <p:stCondLst>
                                    <p:cond delay="50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500"/>
                                  </p:stCondLst>
                                  <p:childTnLst>
                                    <p:set>
                                      <p:cBhvr>
                                        <p:cTn id="44" dur="1" fill="hold">
                                          <p:stCondLst>
                                            <p:cond delay="0"/>
                                          </p:stCondLst>
                                        </p:cTn>
                                        <p:tgtEl>
                                          <p:spTgt spid="28"/>
                                        </p:tgtEl>
                                        <p:attrNameLst>
                                          <p:attrName>style.visibility</p:attrName>
                                        </p:attrNameLst>
                                      </p:cBhvr>
                                      <p:to>
                                        <p:strVal val="visible"/>
                                      </p:to>
                                    </p:set>
                                    <p:animEffect transition="in" filter="fade">
                                      <p:cBhvr>
                                        <p:cTn id="45" dur="500"/>
                                        <p:tgtEl>
                                          <p:spTgt spid="28"/>
                                        </p:tgtEl>
                                      </p:cBhvr>
                                    </p:animEffect>
                                  </p:childTnLst>
                                </p:cTn>
                              </p:par>
                              <p:par>
                                <p:cTn id="46" presetID="10" presetClass="entr" presetSubtype="0" fill="hold" grpId="0" nodeType="withEffect">
                                  <p:stCondLst>
                                    <p:cond delay="500"/>
                                  </p:stCondLst>
                                  <p:childTnLst>
                                    <p:set>
                                      <p:cBhvr>
                                        <p:cTn id="47" dur="1" fill="hold">
                                          <p:stCondLst>
                                            <p:cond delay="0"/>
                                          </p:stCondLst>
                                        </p:cTn>
                                        <p:tgtEl>
                                          <p:spTgt spid="29">
                                            <p:txEl>
                                              <p:pRg st="0" end="0"/>
                                            </p:txEl>
                                          </p:spTgt>
                                        </p:tgtEl>
                                        <p:attrNameLst>
                                          <p:attrName>style.visibility</p:attrName>
                                        </p:attrNameLst>
                                      </p:cBhvr>
                                      <p:to>
                                        <p:strVal val="visible"/>
                                      </p:to>
                                    </p:set>
                                    <p:animEffect transition="in" filter="fade">
                                      <p:cBhvr>
                                        <p:cTn id="48" dur="500"/>
                                        <p:tgtEl>
                                          <p:spTgt spid="29">
                                            <p:txEl>
                                              <p:pRg st="0" end="0"/>
                                            </p:txEl>
                                          </p:spTgt>
                                        </p:tgtEl>
                                      </p:cBhvr>
                                    </p:animEffect>
                                  </p:childTnLst>
                                </p:cTn>
                              </p:par>
                              <p:par>
                                <p:cTn id="49" presetID="10" presetClass="entr" presetSubtype="0" fill="hold" grpId="0" nodeType="withEffect">
                                  <p:stCondLst>
                                    <p:cond delay="500"/>
                                  </p:stCondLst>
                                  <p:childTnLst>
                                    <p:set>
                                      <p:cBhvr>
                                        <p:cTn id="50" dur="1" fill="hold">
                                          <p:stCondLst>
                                            <p:cond delay="0"/>
                                          </p:stCondLst>
                                        </p:cTn>
                                        <p:tgtEl>
                                          <p:spTgt spid="30">
                                            <p:txEl>
                                              <p:pRg st="0" end="0"/>
                                            </p:txEl>
                                          </p:spTgt>
                                        </p:tgtEl>
                                        <p:attrNameLst>
                                          <p:attrName>style.visibility</p:attrName>
                                        </p:attrNameLst>
                                      </p:cBhvr>
                                      <p:to>
                                        <p:strVal val="visible"/>
                                      </p:to>
                                    </p:set>
                                    <p:animEffect transition="in" filter="fade">
                                      <p:cBhvr>
                                        <p:cTn id="51"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animBg="1"/>
      <p:bldP spid="23" grpId="0">
        <p:tmplLst>
          <p:tmpl>
            <p:tnLst>
              <p:par>
                <p:cTn presetID="10" presetClass="entr" presetSubtype="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build="p">
        <p:tmplLst>
          <p:tmpl lvl="1">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animBg="1"/>
      <p:bldP spid="28" grpId="0">
        <p:tmplLst>
          <p:tmpl>
            <p:tnLst>
              <p:par>
                <p:cTn presetID="10" presetClass="entr" presetSubtype="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327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2" presetClass="entr" presetSubtype="8"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50"/>
                            </p:stCondLst>
                            <p:childTnLst>
                              <p:par>
                                <p:cTn id="17" presetID="2" presetClass="entr" presetSubtype="8" decel="100000" fill="hold" grpId="0" nodeType="afterEffect">
                                  <p:stCondLst>
                                    <p:cond delay="500"/>
                                  </p:stCondLst>
                                  <p:iterate type="wd">
                                    <p:tmPct val="10000"/>
                                  </p:iterate>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0-#ppt_w/2"/>
                                          </p:val>
                                        </p:tav>
                                        <p:tav tm="100000">
                                          <p:val>
                                            <p:strVal val="#ppt_x"/>
                                          </p:val>
                                        </p:tav>
                                      </p:tavLst>
                                    </p:anim>
                                    <p:anim calcmode="lin" valueType="num">
                                      <p:cBhvr additive="base">
                                        <p:cTn id="20" dur="500" fill="hold"/>
                                        <p:tgtEl>
                                          <p:spTgt spid="12"/>
                                        </p:tgtEl>
                                        <p:attrNameLst>
                                          <p:attrName>ppt_y</p:attrName>
                                        </p:attrNameLst>
                                      </p:cBhvr>
                                      <p:tavLst>
                                        <p:tav tm="0">
                                          <p:val>
                                            <p:strVal val="#ppt_y"/>
                                          </p:val>
                                        </p:tav>
                                        <p:tav tm="100000">
                                          <p:val>
                                            <p:strVal val="#ppt_y"/>
                                          </p:val>
                                        </p:tav>
                                      </p:tavLst>
                                    </p:anim>
                                  </p:childTnLst>
                                </p:cTn>
                              </p:par>
                              <p:par>
                                <p:cTn id="21" presetID="22" presetClass="entr" presetSubtype="8" fill="hold" nodeType="with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par>
                          <p:cTn id="24" fill="hold">
                            <p:stCondLst>
                              <p:cond delay="2100"/>
                            </p:stCondLst>
                            <p:childTnLst>
                              <p:par>
                                <p:cTn id="25" presetID="10" presetClass="entr" presetSubtype="0"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uiExpand="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2" grpId="0">
        <p:tmplLst>
          <p:tmpl>
            <p:tnLst>
              <p:par>
                <p:cTn presetID="2" presetClass="entr" presetSubtype="8" decel="100000" fill="hold" nodeType="afterEffect">
                  <p:stCondLst>
                    <p:cond delay="50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0-#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07060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par>
                          <p:cTn id="14" fill="hold">
                            <p:stCondLst>
                              <p:cond delay="500"/>
                            </p:stCondLst>
                            <p:childTnLst>
                              <p:par>
                                <p:cTn id="15" presetID="10" presetClass="entr" presetSubtype="0" fill="hold" grpId="0" nodeType="afterEffect">
                                  <p:stCondLst>
                                    <p:cond delay="50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par>
                                <p:cTn id="21" presetID="10" presetClass="entr" presetSubtype="0" fill="hold" grpId="0" nodeType="withEffect">
                                  <p:stCondLst>
                                    <p:cond delay="50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500"/>
                            </p:stCondLst>
                            <p:childTnLst>
                              <p:par>
                                <p:cTn id="25" presetID="10" presetClass="entr" presetSubtype="0" fill="hold" grpId="0" nodeType="afterEffect">
                                  <p:stCondLst>
                                    <p:cond delay="50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500"/>
                                        <p:tgtEl>
                                          <p:spTgt spid="37"/>
                                        </p:tgtEl>
                                      </p:cBhvr>
                                    </p:animEffect>
                                  </p:childTnLst>
                                </p:cTn>
                              </p:par>
                            </p:childTnLst>
                          </p:cTn>
                        </p:par>
                        <p:par>
                          <p:cTn id="34" fill="hold">
                            <p:stCondLst>
                              <p:cond delay="2500"/>
                            </p:stCondLst>
                            <p:childTnLst>
                              <p:par>
                                <p:cTn id="35" presetID="10" presetClass="entr" presetSubtype="0" fill="hold" grpId="0" nodeType="afterEffect">
                                  <p:stCondLst>
                                    <p:cond delay="500"/>
                                  </p:stCondLst>
                                  <p:childTnLst>
                                    <p:set>
                                      <p:cBhvr>
                                        <p:cTn id="36" dur="1" fill="hold">
                                          <p:stCondLst>
                                            <p:cond delay="0"/>
                                          </p:stCondLst>
                                        </p:cTn>
                                        <p:tgtEl>
                                          <p:spTgt spid="48"/>
                                        </p:tgtEl>
                                        <p:attrNameLst>
                                          <p:attrName>style.visibility</p:attrName>
                                        </p:attrNameLst>
                                      </p:cBhvr>
                                      <p:to>
                                        <p:strVal val="visible"/>
                                      </p:to>
                                    </p:set>
                                    <p:animEffect transition="in" filter="fade">
                                      <p:cBhvr>
                                        <p:cTn id="37" dur="500"/>
                                        <p:tgtEl>
                                          <p:spTgt spid="48"/>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childTnLst>
                          </p:cTn>
                        </p:par>
                        <p:par>
                          <p:cTn id="44" fill="hold">
                            <p:stCondLst>
                              <p:cond delay="3500"/>
                            </p:stCondLst>
                            <p:childTnLst>
                              <p:par>
                                <p:cTn id="45" presetID="10" presetClass="entr" presetSubtype="0" fill="hold" grpId="0" nodeType="afterEffect">
                                  <p:stCondLst>
                                    <p:cond delay="500"/>
                                  </p:stCondLst>
                                  <p:childTnLst>
                                    <p:set>
                                      <p:cBhvr>
                                        <p:cTn id="46" dur="1" fill="hold">
                                          <p:stCondLst>
                                            <p:cond delay="0"/>
                                          </p:stCondLst>
                                        </p:cTn>
                                        <p:tgtEl>
                                          <p:spTgt spid="53"/>
                                        </p:tgtEl>
                                        <p:attrNameLst>
                                          <p:attrName>style.visibility</p:attrName>
                                        </p:attrNameLst>
                                      </p:cBhvr>
                                      <p:to>
                                        <p:strVal val="visible"/>
                                      </p:to>
                                    </p:set>
                                    <p:animEffect transition="in" filter="fade">
                                      <p:cBhvr>
                                        <p:cTn id="47" dur="500"/>
                                        <p:tgtEl>
                                          <p:spTgt spid="5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54"/>
                                        </p:tgtEl>
                                        <p:attrNameLst>
                                          <p:attrName>style.visibility</p:attrName>
                                        </p:attrNameLst>
                                      </p:cBhvr>
                                      <p:to>
                                        <p:strVal val="visible"/>
                                      </p:to>
                                    </p:set>
                                    <p:animEffect transition="in" filter="fade">
                                      <p:cBhvr>
                                        <p:cTn id="50" dur="500"/>
                                        <p:tgtEl>
                                          <p:spTgt spid="54"/>
                                        </p:tgtEl>
                                      </p:cBhvr>
                                    </p:animEffect>
                                  </p:childTnLst>
                                </p:cTn>
                              </p:par>
                              <p:par>
                                <p:cTn id="51" presetID="10" presetClass="entr" presetSubtype="0" fill="hold" grpId="0" nodeType="withEffect">
                                  <p:stCondLst>
                                    <p:cond delay="500"/>
                                  </p:stCondLst>
                                  <p:childTnLst>
                                    <p:set>
                                      <p:cBhvr>
                                        <p:cTn id="52" dur="1" fill="hold">
                                          <p:stCondLst>
                                            <p:cond delay="0"/>
                                          </p:stCondLst>
                                        </p:cTn>
                                        <p:tgtEl>
                                          <p:spTgt spid="39"/>
                                        </p:tgtEl>
                                        <p:attrNameLst>
                                          <p:attrName>style.visibility</p:attrName>
                                        </p:attrNameLst>
                                      </p:cBhvr>
                                      <p:to>
                                        <p:strVal val="visible"/>
                                      </p:to>
                                    </p:set>
                                    <p:animEffect transition="in" filter="fade">
                                      <p:cBhvr>
                                        <p:cTn id="53" dur="500"/>
                                        <p:tgtEl>
                                          <p:spTgt spid="39"/>
                                        </p:tgtEl>
                                      </p:cBhvr>
                                    </p:animEffect>
                                  </p:childTnLst>
                                </p:cTn>
                              </p:par>
                            </p:childTnLst>
                          </p:cTn>
                        </p:par>
                        <p:par>
                          <p:cTn id="54" fill="hold">
                            <p:stCondLst>
                              <p:cond delay="4500"/>
                            </p:stCondLst>
                            <p:childTnLst>
                              <p:par>
                                <p:cTn id="55" presetID="10" presetClass="entr" presetSubtype="0" fill="hold" grpId="0" nodeType="afterEffect">
                                  <p:stCondLst>
                                    <p:cond delay="50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grpId="0" nodeType="withEffect">
                                  <p:stCondLst>
                                    <p:cond delay="500"/>
                                  </p:stCondLst>
                                  <p:childTnLst>
                                    <p:set>
                                      <p:cBhvr>
                                        <p:cTn id="59" dur="1" fill="hold">
                                          <p:stCondLst>
                                            <p:cond delay="0"/>
                                          </p:stCondLst>
                                        </p:cTn>
                                        <p:tgtEl>
                                          <p:spTgt spid="59"/>
                                        </p:tgtEl>
                                        <p:attrNameLst>
                                          <p:attrName>style.visibility</p:attrName>
                                        </p:attrNameLst>
                                      </p:cBhvr>
                                      <p:to>
                                        <p:strVal val="visible"/>
                                      </p:to>
                                    </p:set>
                                    <p:animEffect transition="in" filter="fade">
                                      <p:cBhvr>
                                        <p:cTn id="60" dur="500"/>
                                        <p:tgtEl>
                                          <p:spTgt spid="59"/>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23" grpId="0">
        <p:tmplLst>
          <p:tmpl>
            <p:tnLst>
              <p:par>
                <p:cTn presetID="10" presetClass="entr" presetSubtype="0" fill="hold" nodeType="afterEffect">
                  <p:stCondLst>
                    <p:cond delay="50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5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8" grpId="0">
        <p:tmplLst>
          <p:tmpl>
            <p:tnLst>
              <p:par>
                <p:cTn presetID="10" presetClass="entr" presetSubtype="0"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tmplLst>
          <p:tmpl>
            <p:tnLst>
              <p:par>
                <p:cTn presetID="10" presetClass="entr" presetSubtype="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48" grpId="0">
        <p:tmplLst>
          <p:tmpl>
            <p:tnLst>
              <p:par>
                <p:cTn presetID="10" presetClass="entr" presetSubtype="0" fill="hold" nodeType="after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10" presetClass="entr" presetSubtype="0" fill="hold" nodeType="withEffect">
                  <p:stCondLst>
                    <p:cond delay="50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3" grpId="0">
        <p:tmplLst>
          <p:tmpl>
            <p:tnLst>
              <p:par>
                <p:cTn presetID="10" presetClass="entr" presetSubtype="0" fill="hold" nodeType="after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withEffect">
                  <p:stCondLst>
                    <p:cond delay="50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8" grpId="0">
        <p:tmplLst>
          <p:tmpl>
            <p:tnLst>
              <p:par>
                <p:cTn presetID="10" presetClass="entr" presetSubtype="0" fill="hold" nodeType="after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10" presetClass="entr" presetSubtype="0" fill="hold" nodeType="withEffect">
                  <p:stCondLst>
                    <p:cond delay="50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35" grpId="0"/>
      <p:bldP spid="36" grpId="0"/>
      <p:bldP spid="37" grpId="0"/>
      <p:bldP spid="38" grpId="0"/>
      <p:bldP spid="39" grpId="0"/>
      <p:bldP spid="40" grpId="0"/>
    </p:bld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40575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par>
                          <p:cTn id="38" fill="hold">
                            <p:stCondLst>
                              <p:cond delay="2000"/>
                            </p:stCondLst>
                            <p:childTnLst>
                              <p:par>
                                <p:cTn id="39" presetID="10" presetClass="entr" presetSubtype="0"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par>
                          <p:cTn id="48" fill="hold">
                            <p:stCondLst>
                              <p:cond delay="2500"/>
                            </p:stCondLst>
                            <p:childTnLst>
                              <p:par>
                                <p:cTn id="49" presetID="2" presetClass="entr" presetSubtype="4" decel="100000" fill="hold" grpId="0" nodeType="afterEffect">
                                  <p:stCondLst>
                                    <p:cond delay="25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fill="hold"/>
                                        <p:tgtEl>
                                          <p:spTgt spid="21"/>
                                        </p:tgtEl>
                                        <p:attrNameLst>
                                          <p:attrName>ppt_x</p:attrName>
                                        </p:attrNameLst>
                                      </p:cBhvr>
                                      <p:tavLst>
                                        <p:tav tm="0">
                                          <p:val>
                                            <p:strVal val="#ppt_x"/>
                                          </p:val>
                                        </p:tav>
                                        <p:tav tm="100000">
                                          <p:val>
                                            <p:strVal val="#ppt_x"/>
                                          </p:val>
                                        </p:tav>
                                      </p:tavLst>
                                    </p:anim>
                                    <p:anim calcmode="lin" valueType="num">
                                      <p:cBhvr additive="base">
                                        <p:cTn id="5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7" grpId="0"/>
      <p:bldP spid="8" grpId="0"/>
      <p:bldP spid="9" grpId="0"/>
      <p:bldP spid="10" grpId="0"/>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5" grpId="0">
        <p:tmplLst>
          <p:tmpl>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p:tmplLst>
          <p:tmpl>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16448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22" presetClass="entr" presetSubtype="8" fill="hold" grpId="0" nodeType="withEffect">
                                  <p:stCondLst>
                                    <p:cond delay="75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33"/>
                                        </p:tgtEl>
                                        <p:attrNameLst>
                                          <p:attrName>style.visibility</p:attrName>
                                        </p:attrNameLst>
                                      </p:cBhvr>
                                      <p:to>
                                        <p:strVal val="visible"/>
                                      </p:to>
                                    </p:set>
                                    <p:animEffect transition="in" filter="wipe(left)">
                                      <p:cBhvr>
                                        <p:cTn id="16" dur="500"/>
                                        <p:tgtEl>
                                          <p:spTgt spid="33"/>
                                        </p:tgtEl>
                                      </p:cBhvr>
                                    </p:animEffect>
                                  </p:childTnLst>
                                </p:cTn>
                              </p:par>
                              <p:par>
                                <p:cTn id="17" presetID="22" presetClass="entr" presetSubtype="8" fill="hold" grpId="0" nodeType="withEffect">
                                  <p:stCondLst>
                                    <p:cond delay="75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1250"/>
                            </p:stCondLst>
                            <p:childTnLst>
                              <p:par>
                                <p:cTn id="21" presetID="10" presetClass="entr" presetSubtype="0" fill="hold" grpId="0" nodeType="afterEffect">
                                  <p:stCondLst>
                                    <p:cond delay="50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500"/>
                                  </p:stCondLst>
                                  <p:childTnLst>
                                    <p:set>
                                      <p:cBhvr>
                                        <p:cTn id="25" dur="1" fill="hold">
                                          <p:stCondLst>
                                            <p:cond delay="0"/>
                                          </p:stCondLst>
                                        </p:cTn>
                                        <p:tgtEl>
                                          <p:spTgt spid="36">
                                            <p:txEl>
                                              <p:pRg st="0" end="0"/>
                                            </p:txEl>
                                          </p:spTgt>
                                        </p:tgtEl>
                                        <p:attrNameLst>
                                          <p:attrName>style.visibility</p:attrName>
                                        </p:attrNameLst>
                                      </p:cBhvr>
                                      <p:to>
                                        <p:strVal val="visible"/>
                                      </p:to>
                                    </p:set>
                                    <p:animEffect transition="in" filter="fade">
                                      <p:cBhvr>
                                        <p:cTn id="26" dur="500"/>
                                        <p:tgtEl>
                                          <p:spTgt spid="36">
                                            <p:txEl>
                                              <p:pRg st="0" end="0"/>
                                            </p:txEl>
                                          </p:spTgt>
                                        </p:tgtEl>
                                      </p:cBhvr>
                                    </p:animEffect>
                                  </p:childTnLst>
                                </p:cTn>
                              </p:par>
                              <p:par>
                                <p:cTn id="27" presetID="22" presetClass="entr" presetSubtype="8" fill="hold" grpId="0" nodeType="withEffect">
                                  <p:stCondLst>
                                    <p:cond delay="75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500"/>
                                        <p:tgtEl>
                                          <p:spTgt spid="34"/>
                                        </p:tgtEl>
                                      </p:cBhvr>
                                    </p:animEffect>
                                  </p:childTnLst>
                                </p:cTn>
                              </p:par>
                              <p:par>
                                <p:cTn id="30" presetID="22" presetClass="entr" presetSubtype="8" fill="hold" grpId="0" nodeType="withEffect">
                                  <p:stCondLst>
                                    <p:cond delay="75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par>
                                <p:cTn id="33" presetID="22" presetClass="entr" presetSubtype="8" fill="hold" grpId="0" nodeType="withEffect">
                                  <p:stCondLst>
                                    <p:cond delay="750"/>
                                  </p:stCondLst>
                                  <p:childTnLst>
                                    <p:set>
                                      <p:cBhvr>
                                        <p:cTn id="34" dur="1" fill="hold">
                                          <p:stCondLst>
                                            <p:cond delay="0"/>
                                          </p:stCondLst>
                                        </p:cTn>
                                        <p:tgtEl>
                                          <p:spTgt spid="38"/>
                                        </p:tgtEl>
                                        <p:attrNameLst>
                                          <p:attrName>style.visibility</p:attrName>
                                        </p:attrNameLst>
                                      </p:cBhvr>
                                      <p:to>
                                        <p:strVal val="visible"/>
                                      </p:to>
                                    </p:set>
                                    <p:animEffect transition="in" filter="wipe(left)">
                                      <p:cBhvr>
                                        <p:cTn id="35" dur="500"/>
                                        <p:tgtEl>
                                          <p:spTgt spid="38"/>
                                        </p:tgtEl>
                                      </p:cBhvr>
                                    </p:animEffect>
                                  </p:childTnLst>
                                </p:cTn>
                              </p:par>
                            </p:childTnLst>
                          </p:cTn>
                        </p:par>
                        <p:par>
                          <p:cTn id="36" fill="hold">
                            <p:stCondLst>
                              <p:cond delay="2500"/>
                            </p:stCondLst>
                            <p:childTnLst>
                              <p:par>
                                <p:cTn id="37" presetID="10" presetClass="entr" presetSubtype="0" fill="hold" grpId="0" nodeType="afterEffect">
                                  <p:stCondLst>
                                    <p:cond delay="500"/>
                                  </p:stCondLst>
                                  <p:childTnLst>
                                    <p:set>
                                      <p:cBhvr>
                                        <p:cTn id="38" dur="1" fill="hold">
                                          <p:stCondLst>
                                            <p:cond delay="0"/>
                                          </p:stCondLst>
                                        </p:cTn>
                                        <p:tgtEl>
                                          <p:spTgt spid="42"/>
                                        </p:tgtEl>
                                        <p:attrNameLst>
                                          <p:attrName>style.visibility</p:attrName>
                                        </p:attrNameLst>
                                      </p:cBhvr>
                                      <p:to>
                                        <p:strVal val="visible"/>
                                      </p:to>
                                    </p:set>
                                    <p:animEffect transition="in" filter="fade">
                                      <p:cBhvr>
                                        <p:cTn id="39" dur="500"/>
                                        <p:tgtEl>
                                          <p:spTgt spid="42"/>
                                        </p:tgtEl>
                                      </p:cBhvr>
                                    </p:animEffect>
                                  </p:childTnLst>
                                </p:cTn>
                              </p:par>
                              <p:par>
                                <p:cTn id="40" presetID="10" presetClass="entr" presetSubtype="0" fill="hold" grpId="0" nodeType="withEffect">
                                  <p:stCondLst>
                                    <p:cond delay="500"/>
                                  </p:stCondLst>
                                  <p:childTnLst>
                                    <p:set>
                                      <p:cBhvr>
                                        <p:cTn id="41" dur="1" fill="hold">
                                          <p:stCondLst>
                                            <p:cond delay="0"/>
                                          </p:stCondLst>
                                        </p:cTn>
                                        <p:tgtEl>
                                          <p:spTgt spid="43">
                                            <p:txEl>
                                              <p:pRg st="0" end="0"/>
                                            </p:txEl>
                                          </p:spTgt>
                                        </p:tgtEl>
                                        <p:attrNameLst>
                                          <p:attrName>style.visibility</p:attrName>
                                        </p:attrNameLst>
                                      </p:cBhvr>
                                      <p:to>
                                        <p:strVal val="visible"/>
                                      </p:to>
                                    </p:set>
                                    <p:animEffect transition="in" filter="fade">
                                      <p:cBhvr>
                                        <p:cTn id="42" dur="500"/>
                                        <p:tgtEl>
                                          <p:spTgt spid="43">
                                            <p:txEl>
                                              <p:pRg st="0" end="0"/>
                                            </p:txEl>
                                          </p:spTgt>
                                        </p:tgtEl>
                                      </p:cBhvr>
                                    </p:animEffect>
                                  </p:childTnLst>
                                </p:cTn>
                              </p:par>
                              <p:par>
                                <p:cTn id="43" presetID="22" presetClass="entr" presetSubtype="8" fill="hold" grpId="0" nodeType="withEffect">
                                  <p:stCondLst>
                                    <p:cond delay="750"/>
                                  </p:stCondLst>
                                  <p:childTnLst>
                                    <p:set>
                                      <p:cBhvr>
                                        <p:cTn id="44" dur="1" fill="hold">
                                          <p:stCondLst>
                                            <p:cond delay="0"/>
                                          </p:stCondLst>
                                        </p:cTn>
                                        <p:tgtEl>
                                          <p:spTgt spid="41"/>
                                        </p:tgtEl>
                                        <p:attrNameLst>
                                          <p:attrName>style.visibility</p:attrName>
                                        </p:attrNameLst>
                                      </p:cBhvr>
                                      <p:to>
                                        <p:strVal val="visible"/>
                                      </p:to>
                                    </p:set>
                                    <p:animEffect transition="in" filter="wipe(left)">
                                      <p:cBhvr>
                                        <p:cTn id="45" dur="500"/>
                                        <p:tgtEl>
                                          <p:spTgt spid="41"/>
                                        </p:tgtEl>
                                      </p:cBhvr>
                                    </p:animEffect>
                                  </p:childTnLst>
                                </p:cTn>
                              </p:par>
                              <p:par>
                                <p:cTn id="46" presetID="22" presetClass="entr" presetSubtype="8" fill="hold" grpId="0" nodeType="withEffect">
                                  <p:stCondLst>
                                    <p:cond delay="750"/>
                                  </p:stCondLst>
                                  <p:childTnLst>
                                    <p:set>
                                      <p:cBhvr>
                                        <p:cTn id="47" dur="1" fill="hold">
                                          <p:stCondLst>
                                            <p:cond delay="0"/>
                                          </p:stCondLst>
                                        </p:cTn>
                                        <p:tgtEl>
                                          <p:spTgt spid="44"/>
                                        </p:tgtEl>
                                        <p:attrNameLst>
                                          <p:attrName>style.visibility</p:attrName>
                                        </p:attrNameLst>
                                      </p:cBhvr>
                                      <p:to>
                                        <p:strVal val="visible"/>
                                      </p:to>
                                    </p:set>
                                    <p:animEffect transition="in" filter="wipe(left)">
                                      <p:cBhvr>
                                        <p:cTn id="48" dur="500"/>
                                        <p:tgtEl>
                                          <p:spTgt spid="44"/>
                                        </p:tgtEl>
                                      </p:cBhvr>
                                    </p:animEffect>
                                  </p:childTnLst>
                                </p:cTn>
                              </p:par>
                              <p:par>
                                <p:cTn id="49" presetID="22" presetClass="entr" presetSubtype="8" fill="hold" grpId="0" nodeType="withEffect">
                                  <p:stCondLst>
                                    <p:cond delay="750"/>
                                  </p:stCondLst>
                                  <p:childTnLst>
                                    <p:set>
                                      <p:cBhvr>
                                        <p:cTn id="50" dur="1" fill="hold">
                                          <p:stCondLst>
                                            <p:cond delay="0"/>
                                          </p:stCondLst>
                                        </p:cTn>
                                        <p:tgtEl>
                                          <p:spTgt spid="45"/>
                                        </p:tgtEl>
                                        <p:attrNameLst>
                                          <p:attrName>style.visibility</p:attrName>
                                        </p:attrNameLst>
                                      </p:cBhvr>
                                      <p:to>
                                        <p:strVal val="visible"/>
                                      </p:to>
                                    </p:set>
                                    <p:animEffect transition="in" filter="wipe(left)">
                                      <p:cBhvr>
                                        <p:cTn id="51" dur="500"/>
                                        <p:tgtEl>
                                          <p:spTgt spid="45"/>
                                        </p:tgtEl>
                                      </p:cBhvr>
                                    </p:animEffect>
                                  </p:childTnLst>
                                </p:cTn>
                              </p:par>
                            </p:childTnLst>
                          </p:cTn>
                        </p:par>
                        <p:par>
                          <p:cTn id="52" fill="hold">
                            <p:stCondLst>
                              <p:cond delay="3750"/>
                            </p:stCondLst>
                            <p:childTnLst>
                              <p:par>
                                <p:cTn id="53" presetID="10" presetClass="entr" presetSubtype="0" fill="hold" grpId="0" nodeType="afterEffect">
                                  <p:stCondLst>
                                    <p:cond delay="50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48">
                                            <p:txEl>
                                              <p:pRg st="0" end="0"/>
                                            </p:txEl>
                                          </p:spTgt>
                                        </p:tgtEl>
                                        <p:attrNameLst>
                                          <p:attrName>style.visibility</p:attrName>
                                        </p:attrNameLst>
                                      </p:cBhvr>
                                      <p:to>
                                        <p:strVal val="visible"/>
                                      </p:to>
                                    </p:set>
                                    <p:animEffect transition="in" filter="fade">
                                      <p:cBhvr>
                                        <p:cTn id="58" dur="500"/>
                                        <p:tgtEl>
                                          <p:spTgt spid="48">
                                            <p:txEl>
                                              <p:pRg st="0" end="0"/>
                                            </p:txEl>
                                          </p:spTgt>
                                        </p:tgtEl>
                                      </p:cBhvr>
                                    </p:animEffect>
                                  </p:childTnLst>
                                </p:cTn>
                              </p:par>
                              <p:par>
                                <p:cTn id="59" presetID="22" presetClass="entr" presetSubtype="8" fill="hold" grpId="0" nodeType="withEffect">
                                  <p:stCondLst>
                                    <p:cond delay="750"/>
                                  </p:stCondLst>
                                  <p:childTnLst>
                                    <p:set>
                                      <p:cBhvr>
                                        <p:cTn id="60" dur="1" fill="hold">
                                          <p:stCondLst>
                                            <p:cond delay="0"/>
                                          </p:stCondLst>
                                        </p:cTn>
                                        <p:tgtEl>
                                          <p:spTgt spid="46"/>
                                        </p:tgtEl>
                                        <p:attrNameLst>
                                          <p:attrName>style.visibility</p:attrName>
                                        </p:attrNameLst>
                                      </p:cBhvr>
                                      <p:to>
                                        <p:strVal val="visible"/>
                                      </p:to>
                                    </p:set>
                                    <p:animEffect transition="in" filter="wipe(left)">
                                      <p:cBhvr>
                                        <p:cTn id="61" dur="500"/>
                                        <p:tgtEl>
                                          <p:spTgt spid="46"/>
                                        </p:tgtEl>
                                      </p:cBhvr>
                                    </p:animEffect>
                                  </p:childTnLst>
                                </p:cTn>
                              </p:par>
                              <p:par>
                                <p:cTn id="62" presetID="22" presetClass="entr" presetSubtype="8" fill="hold" grpId="0" nodeType="withEffect">
                                  <p:stCondLst>
                                    <p:cond delay="750"/>
                                  </p:stCondLst>
                                  <p:childTnLst>
                                    <p:set>
                                      <p:cBhvr>
                                        <p:cTn id="63" dur="1" fill="hold">
                                          <p:stCondLst>
                                            <p:cond delay="0"/>
                                          </p:stCondLst>
                                        </p:cTn>
                                        <p:tgtEl>
                                          <p:spTgt spid="49"/>
                                        </p:tgtEl>
                                        <p:attrNameLst>
                                          <p:attrName>style.visibility</p:attrName>
                                        </p:attrNameLst>
                                      </p:cBhvr>
                                      <p:to>
                                        <p:strVal val="visible"/>
                                      </p:to>
                                    </p:set>
                                    <p:animEffect transition="in" filter="wipe(left)">
                                      <p:cBhvr>
                                        <p:cTn id="64" dur="500"/>
                                        <p:tgtEl>
                                          <p:spTgt spid="49"/>
                                        </p:tgtEl>
                                      </p:cBhvr>
                                    </p:animEffect>
                                  </p:childTnLst>
                                </p:cTn>
                              </p:par>
                              <p:par>
                                <p:cTn id="65" presetID="22" presetClass="entr" presetSubtype="8" fill="hold" grpId="0" nodeType="withEffect">
                                  <p:stCondLst>
                                    <p:cond delay="750"/>
                                  </p:stCondLst>
                                  <p:childTnLst>
                                    <p:set>
                                      <p:cBhvr>
                                        <p:cTn id="66" dur="1" fill="hold">
                                          <p:stCondLst>
                                            <p:cond delay="0"/>
                                          </p:stCondLst>
                                        </p:cTn>
                                        <p:tgtEl>
                                          <p:spTgt spid="50"/>
                                        </p:tgtEl>
                                        <p:attrNameLst>
                                          <p:attrName>style.visibility</p:attrName>
                                        </p:attrNameLst>
                                      </p:cBhvr>
                                      <p:to>
                                        <p:strVal val="visible"/>
                                      </p:to>
                                    </p:set>
                                    <p:animEffect transition="in" filter="wipe(left)">
                                      <p:cBhvr>
                                        <p:cTn id="67" dur="500"/>
                                        <p:tgtEl>
                                          <p:spTgt spid="50"/>
                                        </p:tgtEl>
                                      </p:cBhvr>
                                    </p:animEffect>
                                  </p:childTnLst>
                                </p:cTn>
                              </p:par>
                            </p:childTnLst>
                          </p:cTn>
                        </p:par>
                        <p:par>
                          <p:cTn id="68" fill="hold">
                            <p:stCondLst>
                              <p:cond delay="5000"/>
                            </p:stCondLst>
                            <p:childTnLst>
                              <p:par>
                                <p:cTn id="69" presetID="10" presetClass="entr" presetSubtype="0" fill="hold" grpId="0" nodeType="afterEffect">
                                  <p:stCondLst>
                                    <p:cond delay="50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500"/>
                                        <p:tgtEl>
                                          <p:spTgt spid="5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53">
                                            <p:txEl>
                                              <p:pRg st="0" end="0"/>
                                            </p:txEl>
                                          </p:spTgt>
                                        </p:tgtEl>
                                        <p:attrNameLst>
                                          <p:attrName>style.visibility</p:attrName>
                                        </p:attrNameLst>
                                      </p:cBhvr>
                                      <p:to>
                                        <p:strVal val="visible"/>
                                      </p:to>
                                    </p:set>
                                    <p:animEffect transition="in" filter="fade">
                                      <p:cBhvr>
                                        <p:cTn id="74" dur="500"/>
                                        <p:tgtEl>
                                          <p:spTgt spid="53">
                                            <p:txEl>
                                              <p:pRg st="0" end="0"/>
                                            </p:txEl>
                                          </p:spTgt>
                                        </p:tgtEl>
                                      </p:cBhvr>
                                    </p:animEffect>
                                  </p:childTnLst>
                                </p:cTn>
                              </p:par>
                              <p:par>
                                <p:cTn id="75" presetID="22" presetClass="entr" presetSubtype="8" fill="hold" grpId="0" nodeType="withEffect">
                                  <p:stCondLst>
                                    <p:cond delay="750"/>
                                  </p:stCondLst>
                                  <p:childTnLst>
                                    <p:set>
                                      <p:cBhvr>
                                        <p:cTn id="76" dur="1" fill="hold">
                                          <p:stCondLst>
                                            <p:cond delay="0"/>
                                          </p:stCondLst>
                                        </p:cTn>
                                        <p:tgtEl>
                                          <p:spTgt spid="51"/>
                                        </p:tgtEl>
                                        <p:attrNameLst>
                                          <p:attrName>style.visibility</p:attrName>
                                        </p:attrNameLst>
                                      </p:cBhvr>
                                      <p:to>
                                        <p:strVal val="visible"/>
                                      </p:to>
                                    </p:set>
                                    <p:animEffect transition="in" filter="wipe(left)">
                                      <p:cBhvr>
                                        <p:cTn id="77" dur="500"/>
                                        <p:tgtEl>
                                          <p:spTgt spid="51"/>
                                        </p:tgtEl>
                                      </p:cBhvr>
                                    </p:animEffect>
                                  </p:childTnLst>
                                </p:cTn>
                              </p:par>
                              <p:par>
                                <p:cTn id="78" presetID="22" presetClass="entr" presetSubtype="8" fill="hold" grpId="0" nodeType="withEffect">
                                  <p:stCondLst>
                                    <p:cond delay="750"/>
                                  </p:stCondLst>
                                  <p:childTnLst>
                                    <p:set>
                                      <p:cBhvr>
                                        <p:cTn id="79" dur="1" fill="hold">
                                          <p:stCondLst>
                                            <p:cond delay="0"/>
                                          </p:stCondLst>
                                        </p:cTn>
                                        <p:tgtEl>
                                          <p:spTgt spid="54"/>
                                        </p:tgtEl>
                                        <p:attrNameLst>
                                          <p:attrName>style.visibility</p:attrName>
                                        </p:attrNameLst>
                                      </p:cBhvr>
                                      <p:to>
                                        <p:strVal val="visible"/>
                                      </p:to>
                                    </p:set>
                                    <p:animEffect transition="in" filter="wipe(left)">
                                      <p:cBhvr>
                                        <p:cTn id="80" dur="500"/>
                                        <p:tgtEl>
                                          <p:spTgt spid="54"/>
                                        </p:tgtEl>
                                      </p:cBhvr>
                                    </p:animEffect>
                                  </p:childTnLst>
                                </p:cTn>
                              </p:par>
                              <p:par>
                                <p:cTn id="81" presetID="22" presetClass="entr" presetSubtype="8" fill="hold" grpId="0" nodeType="withEffect">
                                  <p:stCondLst>
                                    <p:cond delay="750"/>
                                  </p:stCondLst>
                                  <p:childTnLst>
                                    <p:set>
                                      <p:cBhvr>
                                        <p:cTn id="82" dur="1" fill="hold">
                                          <p:stCondLst>
                                            <p:cond delay="0"/>
                                          </p:stCondLst>
                                        </p:cTn>
                                        <p:tgtEl>
                                          <p:spTgt spid="55"/>
                                        </p:tgtEl>
                                        <p:attrNameLst>
                                          <p:attrName>style.visibility</p:attrName>
                                        </p:attrNameLst>
                                      </p:cBhvr>
                                      <p:to>
                                        <p:strVal val="visible"/>
                                      </p:to>
                                    </p:set>
                                    <p:animEffect transition="in" filter="wipe(left)">
                                      <p:cBhvr>
                                        <p:cTn id="83" dur="500"/>
                                        <p:tgtEl>
                                          <p:spTgt spid="55"/>
                                        </p:tgtEl>
                                      </p:cBhvr>
                                    </p:animEffect>
                                  </p:childTnLst>
                                </p:cTn>
                              </p:par>
                            </p:childTnLst>
                          </p:cTn>
                        </p:par>
                        <p:par>
                          <p:cTn id="84" fill="hold">
                            <p:stCondLst>
                              <p:cond delay="6250"/>
                            </p:stCondLst>
                            <p:childTnLst>
                              <p:par>
                                <p:cTn id="85" presetID="10" presetClass="entr" presetSubtype="0" fill="hold" grpId="0" nodeType="afterEffect">
                                  <p:stCondLst>
                                    <p:cond delay="500"/>
                                  </p:stCondLst>
                                  <p:childTnLst>
                                    <p:set>
                                      <p:cBhvr>
                                        <p:cTn id="86" dur="1" fill="hold">
                                          <p:stCondLst>
                                            <p:cond delay="0"/>
                                          </p:stCondLst>
                                        </p:cTn>
                                        <p:tgtEl>
                                          <p:spTgt spid="57"/>
                                        </p:tgtEl>
                                        <p:attrNameLst>
                                          <p:attrName>style.visibility</p:attrName>
                                        </p:attrNameLst>
                                      </p:cBhvr>
                                      <p:to>
                                        <p:strVal val="visible"/>
                                      </p:to>
                                    </p:set>
                                    <p:animEffect transition="in" filter="fade">
                                      <p:cBhvr>
                                        <p:cTn id="87" dur="500"/>
                                        <p:tgtEl>
                                          <p:spTgt spid="57"/>
                                        </p:tgtEl>
                                      </p:cBhvr>
                                    </p:animEffect>
                                  </p:childTnLst>
                                </p:cTn>
                              </p:par>
                              <p:par>
                                <p:cTn id="88" presetID="10" presetClass="entr" presetSubtype="0" fill="hold" grpId="0" nodeType="withEffect">
                                  <p:stCondLst>
                                    <p:cond delay="500"/>
                                  </p:stCondLst>
                                  <p:childTnLst>
                                    <p:set>
                                      <p:cBhvr>
                                        <p:cTn id="89" dur="1" fill="hold">
                                          <p:stCondLst>
                                            <p:cond delay="0"/>
                                          </p:stCondLst>
                                        </p:cTn>
                                        <p:tgtEl>
                                          <p:spTgt spid="58">
                                            <p:txEl>
                                              <p:pRg st="0" end="0"/>
                                            </p:txEl>
                                          </p:spTgt>
                                        </p:tgtEl>
                                        <p:attrNameLst>
                                          <p:attrName>style.visibility</p:attrName>
                                        </p:attrNameLst>
                                      </p:cBhvr>
                                      <p:to>
                                        <p:strVal val="visible"/>
                                      </p:to>
                                    </p:set>
                                    <p:animEffect transition="in" filter="fade">
                                      <p:cBhvr>
                                        <p:cTn id="90" dur="500"/>
                                        <p:tgtEl>
                                          <p:spTgt spid="58">
                                            <p:txEl>
                                              <p:pRg st="0" end="0"/>
                                            </p:txEl>
                                          </p:spTgt>
                                        </p:tgtEl>
                                      </p:cBhvr>
                                    </p:animEffect>
                                  </p:childTnLst>
                                </p:cTn>
                              </p:par>
                              <p:par>
                                <p:cTn id="91" presetID="22" presetClass="entr" presetSubtype="8" fill="hold" grpId="0" nodeType="withEffect">
                                  <p:stCondLst>
                                    <p:cond delay="750"/>
                                  </p:stCondLst>
                                  <p:childTnLst>
                                    <p:set>
                                      <p:cBhvr>
                                        <p:cTn id="92" dur="1" fill="hold">
                                          <p:stCondLst>
                                            <p:cond delay="0"/>
                                          </p:stCondLst>
                                        </p:cTn>
                                        <p:tgtEl>
                                          <p:spTgt spid="56"/>
                                        </p:tgtEl>
                                        <p:attrNameLst>
                                          <p:attrName>style.visibility</p:attrName>
                                        </p:attrNameLst>
                                      </p:cBhvr>
                                      <p:to>
                                        <p:strVal val="visible"/>
                                      </p:to>
                                    </p:set>
                                    <p:animEffect transition="in" filter="wipe(left)">
                                      <p:cBhvr>
                                        <p:cTn id="93" dur="500"/>
                                        <p:tgtEl>
                                          <p:spTgt spid="56"/>
                                        </p:tgtEl>
                                      </p:cBhvr>
                                    </p:animEffect>
                                  </p:childTnLst>
                                </p:cTn>
                              </p:par>
                              <p:par>
                                <p:cTn id="94" presetID="22" presetClass="entr" presetSubtype="8" fill="hold" grpId="0" nodeType="withEffect">
                                  <p:stCondLst>
                                    <p:cond delay="750"/>
                                  </p:stCondLst>
                                  <p:childTnLst>
                                    <p:set>
                                      <p:cBhvr>
                                        <p:cTn id="95" dur="1" fill="hold">
                                          <p:stCondLst>
                                            <p:cond delay="0"/>
                                          </p:stCondLst>
                                        </p:cTn>
                                        <p:tgtEl>
                                          <p:spTgt spid="59"/>
                                        </p:tgtEl>
                                        <p:attrNameLst>
                                          <p:attrName>style.visibility</p:attrName>
                                        </p:attrNameLst>
                                      </p:cBhvr>
                                      <p:to>
                                        <p:strVal val="visible"/>
                                      </p:to>
                                    </p:set>
                                    <p:animEffect transition="in" filter="wipe(left)">
                                      <p:cBhvr>
                                        <p:cTn id="96" dur="500"/>
                                        <p:tgtEl>
                                          <p:spTgt spid="59"/>
                                        </p:tgtEl>
                                      </p:cBhvr>
                                    </p:animEffect>
                                  </p:childTnLst>
                                </p:cTn>
                              </p:par>
                              <p:par>
                                <p:cTn id="97" presetID="22" presetClass="entr" presetSubtype="8" fill="hold" grpId="0" nodeType="withEffect">
                                  <p:stCondLst>
                                    <p:cond delay="750"/>
                                  </p:stCondLst>
                                  <p:childTnLst>
                                    <p:set>
                                      <p:cBhvr>
                                        <p:cTn id="98" dur="1" fill="hold">
                                          <p:stCondLst>
                                            <p:cond delay="0"/>
                                          </p:stCondLst>
                                        </p:cTn>
                                        <p:tgtEl>
                                          <p:spTgt spid="60"/>
                                        </p:tgtEl>
                                        <p:attrNameLst>
                                          <p:attrName>style.visibility</p:attrName>
                                        </p:attrNameLst>
                                      </p:cBhvr>
                                      <p:to>
                                        <p:strVal val="visible"/>
                                      </p:to>
                                    </p:set>
                                    <p:animEffect transition="in" filter="wipe(left)">
                                      <p:cBhvr>
                                        <p:cTn id="99"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8" grpId="0" build="p">
        <p:tmplLst>
          <p:tmpl lvl="1">
            <p:tnLst>
              <p:par>
                <p:cTn presetID="10" presetClass="entr" presetSubtype="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32" grpId="0">
        <p:tmplLst>
          <p:tmpl>
            <p:tnLst>
              <p:par>
                <p:cTn presetID="22" presetClass="entr" presetSubtype="8" fill="hold" nodeType="withEffect">
                  <p:stCondLst>
                    <p:cond delay="750"/>
                  </p:st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33" grpId="0">
        <p:tmplLst>
          <p:tmpl>
            <p:tnLst>
              <p:par>
                <p:cTn presetID="22" presetClass="entr" presetSubtype="8" fill="hold" nodeType="withEffect">
                  <p:stCondLst>
                    <p:cond delay="75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animBg="1"/>
      <p:bldP spid="36" grpId="0" build="p">
        <p:tmplLst>
          <p:tmpl lvl="1">
            <p:tnLst>
              <p:par>
                <p:cTn presetID="10" presetClass="entr" presetSubtype="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tmplLst>
          <p:tmpl>
            <p:tnLst>
              <p:par>
                <p:cTn presetID="22" presetClass="entr" presetSubtype="8" fill="hold" nodeType="withEffect">
                  <p:stCondLst>
                    <p:cond delay="750"/>
                  </p:stCondLst>
                  <p:childTnLst>
                    <p:set>
                      <p:cBhvr>
                        <p:cTn dur="1" fill="hold">
                          <p:stCondLst>
                            <p:cond delay="0"/>
                          </p:stCondLst>
                        </p:cTn>
                        <p:tgtEl>
                          <p:spTgt spid="37"/>
                        </p:tgtEl>
                        <p:attrNameLst>
                          <p:attrName>style.visibility</p:attrName>
                        </p:attrNameLst>
                      </p:cBhvr>
                      <p:to>
                        <p:strVal val="visible"/>
                      </p:to>
                    </p:set>
                    <p:animEffect transition="in" filter="wipe(left)">
                      <p:cBhvr>
                        <p:cTn dur="500"/>
                        <p:tgtEl>
                          <p:spTgt spid="37"/>
                        </p:tgtEl>
                      </p:cBhvr>
                    </p:animEffect>
                  </p:childTnLst>
                </p:cTn>
              </p:par>
            </p:tnLst>
          </p:tmpl>
        </p:tmplLst>
      </p:bldP>
      <p:bldP spid="38" grpId="0">
        <p:tmplLst>
          <p:tmpl>
            <p:tnLst>
              <p:par>
                <p:cTn presetID="22" presetClass="entr" presetSubtype="8" fill="hold" nodeType="withEffect">
                  <p:stCondLst>
                    <p:cond delay="750"/>
                  </p:st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1" grpId="0" animBg="1"/>
      <p:bldP spid="42" grpId="0" animBg="1"/>
      <p:bldP spid="43" grpId="0" build="p">
        <p:tmplLst>
          <p:tmpl lvl="1">
            <p:tnLst>
              <p:par>
                <p:cTn presetID="10" presetClass="entr" presetSubtype="0" fill="hold" nodeType="withEffect">
                  <p:stCondLst>
                    <p:cond delay="50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tmplLst>
          <p:tmpl>
            <p:tnLst>
              <p:par>
                <p:cTn presetID="22" presetClass="entr" presetSubtype="8" fill="hold" nodeType="withEffect">
                  <p:stCondLst>
                    <p:cond delay="750"/>
                  </p:st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p:tmplLst>
          <p:tmpl>
            <p:tnLst>
              <p:par>
                <p:cTn presetID="22" presetClass="entr" presetSubtype="8" fill="hold" nodeType="withEffect">
                  <p:stCondLst>
                    <p:cond delay="75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animBg="1"/>
      <p:bldP spid="47" grpId="0" animBg="1"/>
      <p:bldP spid="48" grpId="0" build="p">
        <p:tmplLst>
          <p:tmpl lvl="1">
            <p:tnLst>
              <p:par>
                <p:cTn presetID="10" presetClass="entr" presetSubtype="0" fill="hold" nodeType="withEffect">
                  <p:stCondLst>
                    <p:cond delay="5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tmplLst>
          <p:tmpl>
            <p:tnLst>
              <p:par>
                <p:cTn presetID="22" presetClass="entr" presetSubtype="8" fill="hold" nodeType="withEffect">
                  <p:stCondLst>
                    <p:cond delay="75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p:tmplLst>
          <p:tmpl>
            <p:tnLst>
              <p:par>
                <p:cTn presetID="22" presetClass="entr" presetSubtype="8" fill="hold" nodeType="withEffect">
                  <p:stCondLst>
                    <p:cond delay="75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1" grpId="0" animBg="1"/>
      <p:bldP spid="52" grpId="0" animBg="1"/>
      <p:bldP spid="53" grpId="0" build="p">
        <p:tmplLst>
          <p:tmpl lvl="1">
            <p:tnLst>
              <p:par>
                <p:cTn presetID="10" presetClass="entr" presetSubtype="0" fill="hold" nodeType="withEffect">
                  <p:stCondLst>
                    <p:cond delay="50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22" presetClass="entr" presetSubtype="8" fill="hold" nodeType="withEffect">
                  <p:stCondLst>
                    <p:cond delay="750"/>
                  </p:stCondLst>
                  <p:childTnLst>
                    <p:set>
                      <p:cBhvr>
                        <p:cTn dur="1" fill="hold">
                          <p:stCondLst>
                            <p:cond delay="0"/>
                          </p:stCondLst>
                        </p:cTn>
                        <p:tgtEl>
                          <p:spTgt spid="54"/>
                        </p:tgtEl>
                        <p:attrNameLst>
                          <p:attrName>style.visibility</p:attrName>
                        </p:attrNameLst>
                      </p:cBhvr>
                      <p:to>
                        <p:strVal val="visible"/>
                      </p:to>
                    </p:set>
                    <p:animEffect transition="in" filter="wipe(left)">
                      <p:cBhvr>
                        <p:cTn dur="500"/>
                        <p:tgtEl>
                          <p:spTgt spid="54"/>
                        </p:tgtEl>
                      </p:cBhvr>
                    </p:animEffect>
                  </p:childTnLst>
                </p:cTn>
              </p:par>
            </p:tnLst>
          </p:tmpl>
        </p:tmplLst>
      </p:bldP>
      <p:bldP spid="55" grpId="0">
        <p:tmplLst>
          <p:tmpl>
            <p:tnLst>
              <p:par>
                <p:cTn presetID="22" presetClass="entr" presetSubtype="8" fill="hold" nodeType="withEffect">
                  <p:stCondLst>
                    <p:cond delay="750"/>
                  </p:stCondLst>
                  <p:childTnLst>
                    <p:set>
                      <p:cBhvr>
                        <p:cTn dur="1" fill="hold">
                          <p:stCondLst>
                            <p:cond delay="0"/>
                          </p:stCondLst>
                        </p:cTn>
                        <p:tgtEl>
                          <p:spTgt spid="55"/>
                        </p:tgtEl>
                        <p:attrNameLst>
                          <p:attrName>style.visibility</p:attrName>
                        </p:attrNameLst>
                      </p:cBhvr>
                      <p:to>
                        <p:strVal val="visible"/>
                      </p:to>
                    </p:set>
                    <p:animEffect transition="in" filter="wipe(left)">
                      <p:cBhvr>
                        <p:cTn dur="500"/>
                        <p:tgtEl>
                          <p:spTgt spid="55"/>
                        </p:tgtEl>
                      </p:cBhvr>
                    </p:animEffect>
                  </p:childTnLst>
                </p:cTn>
              </p:par>
            </p:tnLst>
          </p:tmpl>
        </p:tmplLst>
      </p:bldP>
      <p:bldP spid="56" grpId="0" animBg="1"/>
      <p:bldP spid="57" grpId="0" animBg="1"/>
      <p:bldP spid="58" grpId="0" build="p">
        <p:tmplLst>
          <p:tmpl lvl="1">
            <p:tnLst>
              <p:par>
                <p:cTn presetID="10" presetClass="entr" presetSubtype="0" fill="hold" nodeType="withEffect">
                  <p:stCondLst>
                    <p:cond delay="50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p:tmplLst>
          <p:tmpl>
            <p:tnLst>
              <p:par>
                <p:cTn presetID="22" presetClass="entr" presetSubtype="8" fill="hold" nodeType="withEffect">
                  <p:stCondLst>
                    <p:cond delay="75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22" presetClass="entr" presetSubtype="8" fill="hold" nodeType="withEffect">
                  <p:stCondLst>
                    <p:cond delay="75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68057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0-#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additive="base">
                                        <p:cTn id="23" dur="500" fill="hold"/>
                                        <p:tgtEl>
                                          <p:spTgt spid="33"/>
                                        </p:tgtEl>
                                        <p:attrNameLst>
                                          <p:attrName>ppt_x</p:attrName>
                                        </p:attrNameLst>
                                      </p:cBhvr>
                                      <p:tavLst>
                                        <p:tav tm="0">
                                          <p:val>
                                            <p:strVal val="#ppt_x"/>
                                          </p:val>
                                        </p:tav>
                                        <p:tav tm="100000">
                                          <p:val>
                                            <p:strVal val="#ppt_x"/>
                                          </p:val>
                                        </p:tav>
                                      </p:tavLst>
                                    </p:anim>
                                    <p:anim calcmode="lin" valueType="num">
                                      <p:cBhvr additive="base">
                                        <p:cTn id="24" dur="500" fill="hold"/>
                                        <p:tgtEl>
                                          <p:spTgt spid="33"/>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2" presetClass="entr" presetSubtype="8" decel="100000" fill="hold" grpId="0" nodeType="afterEffect">
                                  <p:stCondLst>
                                    <p:cond delay="50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0-#ppt_w/2"/>
                                          </p:val>
                                        </p:tav>
                                        <p:tav tm="100000">
                                          <p:val>
                                            <p:strVal val="#ppt_x"/>
                                          </p:val>
                                        </p:tav>
                                      </p:tavLst>
                                    </p:anim>
                                    <p:anim calcmode="lin" valueType="num">
                                      <p:cBhvr additive="base">
                                        <p:cTn id="29" dur="500" fill="hold"/>
                                        <p:tgtEl>
                                          <p:spTgt spid="11"/>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fill="hold"/>
                                        <p:tgtEl>
                                          <p:spTgt spid="23"/>
                                        </p:tgtEl>
                                        <p:attrNameLst>
                                          <p:attrName>ppt_x</p:attrName>
                                        </p:attrNameLst>
                                      </p:cBhvr>
                                      <p:tavLst>
                                        <p:tav tm="0">
                                          <p:val>
                                            <p:strVal val="0-#ppt_w/2"/>
                                          </p:val>
                                        </p:tav>
                                        <p:tav tm="100000">
                                          <p:val>
                                            <p:strVal val="#ppt_x"/>
                                          </p:val>
                                        </p:tav>
                                      </p:tavLst>
                                    </p:anim>
                                    <p:anim calcmode="lin" valueType="num">
                                      <p:cBhvr additive="base">
                                        <p:cTn id="33" dur="500" fill="hold"/>
                                        <p:tgtEl>
                                          <p:spTgt spid="23"/>
                                        </p:tgtEl>
                                        <p:attrNameLst>
                                          <p:attrName>ppt_y</p:attrName>
                                        </p:attrNameLst>
                                      </p:cBhvr>
                                      <p:tavLst>
                                        <p:tav tm="0">
                                          <p:val>
                                            <p:strVal val="#ppt_y"/>
                                          </p:val>
                                        </p:tav>
                                        <p:tav tm="100000">
                                          <p:val>
                                            <p:strVal val="#ppt_y"/>
                                          </p:val>
                                        </p:tav>
                                      </p:tavLst>
                                    </p:anim>
                                  </p:childTnLst>
                                </p:cTn>
                              </p:par>
                              <p:par>
                                <p:cTn id="34" presetID="2" presetClass="entr" presetSubtype="1" decel="100000" fill="hold" grpId="0" nodeType="withEffect">
                                  <p:stCondLst>
                                    <p:cond delay="500"/>
                                  </p:stCondLst>
                                  <p:childTnLst>
                                    <p:set>
                                      <p:cBhvr>
                                        <p:cTn id="35" dur="1" fill="hold">
                                          <p:stCondLst>
                                            <p:cond delay="0"/>
                                          </p:stCondLst>
                                        </p:cTn>
                                        <p:tgtEl>
                                          <p:spTgt spid="29"/>
                                        </p:tgtEl>
                                        <p:attrNameLst>
                                          <p:attrName>style.visibility</p:attrName>
                                        </p:attrNameLst>
                                      </p:cBhvr>
                                      <p:to>
                                        <p:strVal val="visible"/>
                                      </p:to>
                                    </p:set>
                                    <p:anim calcmode="lin" valueType="num">
                                      <p:cBhvr additive="base">
                                        <p:cTn id="36" dur="500" fill="hold"/>
                                        <p:tgtEl>
                                          <p:spTgt spid="29"/>
                                        </p:tgtEl>
                                        <p:attrNameLst>
                                          <p:attrName>ppt_x</p:attrName>
                                        </p:attrNameLst>
                                      </p:cBhvr>
                                      <p:tavLst>
                                        <p:tav tm="0">
                                          <p:val>
                                            <p:strVal val="#ppt_x"/>
                                          </p:val>
                                        </p:tav>
                                        <p:tav tm="100000">
                                          <p:val>
                                            <p:strVal val="#ppt_x"/>
                                          </p:val>
                                        </p:tav>
                                      </p:tavLst>
                                    </p:anim>
                                    <p:anim calcmode="lin" valueType="num">
                                      <p:cBhvr additive="base">
                                        <p:cTn id="37" dur="500" fill="hold"/>
                                        <p:tgtEl>
                                          <p:spTgt spid="29"/>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50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fill="hold"/>
                                        <p:tgtEl>
                                          <p:spTgt spid="35"/>
                                        </p:tgtEl>
                                        <p:attrNameLst>
                                          <p:attrName>ppt_x</p:attrName>
                                        </p:attrNameLst>
                                      </p:cBhvr>
                                      <p:tavLst>
                                        <p:tav tm="0">
                                          <p:val>
                                            <p:strVal val="#ppt_x"/>
                                          </p:val>
                                        </p:tav>
                                        <p:tav tm="100000">
                                          <p:val>
                                            <p:strVal val="#ppt_x"/>
                                          </p:val>
                                        </p:tav>
                                      </p:tavLst>
                                    </p:anim>
                                    <p:anim calcmode="lin" valueType="num">
                                      <p:cBhvr additive="base">
                                        <p:cTn id="41" dur="500" fill="hold"/>
                                        <p:tgtEl>
                                          <p:spTgt spid="35"/>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8" decel="100000" fill="hold" grpId="0" nodeType="afterEffect">
                                  <p:stCondLst>
                                    <p:cond delay="50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0-#ppt_w/2"/>
                                          </p:val>
                                        </p:tav>
                                        <p:tav tm="100000">
                                          <p:val>
                                            <p:strVal val="#ppt_x"/>
                                          </p:val>
                                        </p:tav>
                                      </p:tavLst>
                                    </p:anim>
                                    <p:anim calcmode="lin" valueType="num">
                                      <p:cBhvr additive="base">
                                        <p:cTn id="46" dur="500" fill="hold"/>
                                        <p:tgtEl>
                                          <p:spTgt spid="12"/>
                                        </p:tgtEl>
                                        <p:attrNameLst>
                                          <p:attrName>ppt_y</p:attrName>
                                        </p:attrNameLst>
                                      </p:cBhvr>
                                      <p:tavLst>
                                        <p:tav tm="0">
                                          <p:val>
                                            <p:strVal val="#ppt_y"/>
                                          </p:val>
                                        </p:tav>
                                        <p:tav tm="100000">
                                          <p:val>
                                            <p:strVal val="#ppt_y"/>
                                          </p:val>
                                        </p:tav>
                                      </p:tavLst>
                                    </p:anim>
                                  </p:childTnLst>
                                </p:cTn>
                              </p:par>
                              <p:par>
                                <p:cTn id="47" presetID="2" presetClass="entr" presetSubtype="8" decel="100000" fill="hold" grpId="0" nodeType="withEffect">
                                  <p:stCondLst>
                                    <p:cond delay="500"/>
                                  </p:stCondLst>
                                  <p:childTnLst>
                                    <p:set>
                                      <p:cBhvr>
                                        <p:cTn id="48" dur="1" fill="hold">
                                          <p:stCondLst>
                                            <p:cond delay="0"/>
                                          </p:stCondLst>
                                        </p:cTn>
                                        <p:tgtEl>
                                          <p:spTgt spid="24"/>
                                        </p:tgtEl>
                                        <p:attrNameLst>
                                          <p:attrName>style.visibility</p:attrName>
                                        </p:attrNameLst>
                                      </p:cBhvr>
                                      <p:to>
                                        <p:strVal val="visible"/>
                                      </p:to>
                                    </p:set>
                                    <p:anim calcmode="lin" valueType="num">
                                      <p:cBhvr additive="base">
                                        <p:cTn id="49" dur="500" fill="hold"/>
                                        <p:tgtEl>
                                          <p:spTgt spid="24"/>
                                        </p:tgtEl>
                                        <p:attrNameLst>
                                          <p:attrName>ppt_x</p:attrName>
                                        </p:attrNameLst>
                                      </p:cBhvr>
                                      <p:tavLst>
                                        <p:tav tm="0">
                                          <p:val>
                                            <p:strVal val="0-#ppt_w/2"/>
                                          </p:val>
                                        </p:tav>
                                        <p:tav tm="100000">
                                          <p:val>
                                            <p:strVal val="#ppt_x"/>
                                          </p:val>
                                        </p:tav>
                                      </p:tavLst>
                                    </p:anim>
                                    <p:anim calcmode="lin" valueType="num">
                                      <p:cBhvr additive="base">
                                        <p:cTn id="50" dur="500" fill="hold"/>
                                        <p:tgtEl>
                                          <p:spTgt spid="24"/>
                                        </p:tgtEl>
                                        <p:attrNameLst>
                                          <p:attrName>ppt_y</p:attrName>
                                        </p:attrNameLst>
                                      </p:cBhvr>
                                      <p:tavLst>
                                        <p:tav tm="0">
                                          <p:val>
                                            <p:strVal val="#ppt_y"/>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fill="hold"/>
                                        <p:tgtEl>
                                          <p:spTgt spid="31"/>
                                        </p:tgtEl>
                                        <p:attrNameLst>
                                          <p:attrName>ppt_x</p:attrName>
                                        </p:attrNameLst>
                                      </p:cBhvr>
                                      <p:tavLst>
                                        <p:tav tm="0">
                                          <p:val>
                                            <p:strVal val="#ppt_x"/>
                                          </p:val>
                                        </p:tav>
                                        <p:tav tm="100000">
                                          <p:val>
                                            <p:strVal val="#ppt_x"/>
                                          </p:val>
                                        </p:tav>
                                      </p:tavLst>
                                    </p:anim>
                                    <p:anim calcmode="lin" valueType="num">
                                      <p:cBhvr additive="base">
                                        <p:cTn id="54" dur="500" fill="hold"/>
                                        <p:tgtEl>
                                          <p:spTgt spid="31"/>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500"/>
                                  </p:stCondLst>
                                  <p:childTnLst>
                                    <p:set>
                                      <p:cBhvr>
                                        <p:cTn id="56" dur="1" fill="hold">
                                          <p:stCondLst>
                                            <p:cond delay="0"/>
                                          </p:stCondLst>
                                        </p:cTn>
                                        <p:tgtEl>
                                          <p:spTgt spid="37"/>
                                        </p:tgtEl>
                                        <p:attrNameLst>
                                          <p:attrName>style.visibility</p:attrName>
                                        </p:attrNameLst>
                                      </p:cBhvr>
                                      <p:to>
                                        <p:strVal val="visible"/>
                                      </p:to>
                                    </p:set>
                                    <p:anim calcmode="lin" valueType="num">
                                      <p:cBhvr additive="base">
                                        <p:cTn id="57" dur="500" fill="hold"/>
                                        <p:tgtEl>
                                          <p:spTgt spid="37"/>
                                        </p:tgtEl>
                                        <p:attrNameLst>
                                          <p:attrName>ppt_x</p:attrName>
                                        </p:attrNameLst>
                                      </p:cBhvr>
                                      <p:tavLst>
                                        <p:tav tm="0">
                                          <p:val>
                                            <p:strVal val="#ppt_x"/>
                                          </p:val>
                                        </p:tav>
                                        <p:tav tm="100000">
                                          <p:val>
                                            <p:strVal val="#ppt_x"/>
                                          </p:val>
                                        </p:tav>
                                      </p:tavLst>
                                    </p:anim>
                                    <p:anim calcmode="lin" valueType="num">
                                      <p:cBhvr additive="base">
                                        <p:cTn id="58" dur="500" fill="hold"/>
                                        <p:tgtEl>
                                          <p:spTgt spid="37"/>
                                        </p:tgtEl>
                                        <p:attrNameLst>
                                          <p:attrName>ppt_y</p:attrName>
                                        </p:attrNameLst>
                                      </p:cBhvr>
                                      <p:tavLst>
                                        <p:tav tm="0">
                                          <p:val>
                                            <p:strVal val="1+#ppt_h/2"/>
                                          </p:val>
                                        </p:tav>
                                        <p:tav tm="100000">
                                          <p:val>
                                            <p:strVal val="#ppt_y"/>
                                          </p:val>
                                        </p:tav>
                                      </p:tavLst>
                                    </p:anim>
                                  </p:childTnLst>
                                </p:cTn>
                              </p:par>
                            </p:childTnLst>
                          </p:cTn>
                        </p:par>
                        <p:par>
                          <p:cTn id="59" fill="hold">
                            <p:stCondLst>
                              <p:cond delay="3000"/>
                            </p:stCondLst>
                            <p:childTnLst>
                              <p:par>
                                <p:cTn id="60" presetID="2" presetClass="entr" presetSubtype="8" decel="100000" fill="hold" grpId="0" nodeType="afterEffect">
                                  <p:stCondLst>
                                    <p:cond delay="500"/>
                                  </p:stCondLst>
                                  <p:childTnLst>
                                    <p:set>
                                      <p:cBhvr>
                                        <p:cTn id="61" dur="1" fill="hold">
                                          <p:stCondLst>
                                            <p:cond delay="0"/>
                                          </p:stCondLst>
                                        </p:cTn>
                                        <p:tgtEl>
                                          <p:spTgt spid="13"/>
                                        </p:tgtEl>
                                        <p:attrNameLst>
                                          <p:attrName>style.visibility</p:attrName>
                                        </p:attrNameLst>
                                      </p:cBhvr>
                                      <p:to>
                                        <p:strVal val="visible"/>
                                      </p:to>
                                    </p:set>
                                    <p:anim calcmode="lin" valueType="num">
                                      <p:cBhvr additive="base">
                                        <p:cTn id="62" dur="500" fill="hold"/>
                                        <p:tgtEl>
                                          <p:spTgt spid="13"/>
                                        </p:tgtEl>
                                        <p:attrNameLst>
                                          <p:attrName>ppt_x</p:attrName>
                                        </p:attrNameLst>
                                      </p:cBhvr>
                                      <p:tavLst>
                                        <p:tav tm="0">
                                          <p:val>
                                            <p:strVal val="0-#ppt_w/2"/>
                                          </p:val>
                                        </p:tav>
                                        <p:tav tm="100000">
                                          <p:val>
                                            <p:strVal val="#ppt_x"/>
                                          </p:val>
                                        </p:tav>
                                      </p:tavLst>
                                    </p:anim>
                                    <p:anim calcmode="lin" valueType="num">
                                      <p:cBhvr additive="base">
                                        <p:cTn id="63" dur="500" fill="hold"/>
                                        <p:tgtEl>
                                          <p:spTgt spid="13"/>
                                        </p:tgtEl>
                                        <p:attrNameLst>
                                          <p:attrName>ppt_y</p:attrName>
                                        </p:attrNameLst>
                                      </p:cBhvr>
                                      <p:tavLst>
                                        <p:tav tm="0">
                                          <p:val>
                                            <p:strVal val="#ppt_y"/>
                                          </p:val>
                                        </p:tav>
                                        <p:tav tm="100000">
                                          <p:val>
                                            <p:strVal val="#ppt_y"/>
                                          </p:val>
                                        </p:tav>
                                      </p:tavLst>
                                    </p:anim>
                                  </p:childTnLst>
                                </p:cTn>
                              </p:par>
                              <p:par>
                                <p:cTn id="64" presetID="2" presetClass="entr" presetSubtype="8" decel="100000" fill="hold" grpId="0" nodeType="withEffect">
                                  <p:stCondLst>
                                    <p:cond delay="500"/>
                                  </p:stCondLst>
                                  <p:childTnLst>
                                    <p:set>
                                      <p:cBhvr>
                                        <p:cTn id="65" dur="1" fill="hold">
                                          <p:stCondLst>
                                            <p:cond delay="0"/>
                                          </p:stCondLst>
                                        </p:cTn>
                                        <p:tgtEl>
                                          <p:spTgt spid="25"/>
                                        </p:tgtEl>
                                        <p:attrNameLst>
                                          <p:attrName>style.visibility</p:attrName>
                                        </p:attrNameLst>
                                      </p:cBhvr>
                                      <p:to>
                                        <p:strVal val="visible"/>
                                      </p:to>
                                    </p:set>
                                    <p:anim calcmode="lin" valueType="num">
                                      <p:cBhvr additive="base">
                                        <p:cTn id="66" dur="500" fill="hold"/>
                                        <p:tgtEl>
                                          <p:spTgt spid="25"/>
                                        </p:tgtEl>
                                        <p:attrNameLst>
                                          <p:attrName>ppt_x</p:attrName>
                                        </p:attrNameLst>
                                      </p:cBhvr>
                                      <p:tavLst>
                                        <p:tav tm="0">
                                          <p:val>
                                            <p:strVal val="0-#ppt_w/2"/>
                                          </p:val>
                                        </p:tav>
                                        <p:tav tm="100000">
                                          <p:val>
                                            <p:strVal val="#ppt_x"/>
                                          </p:val>
                                        </p:tav>
                                      </p:tavLst>
                                    </p:anim>
                                    <p:anim calcmode="lin" valueType="num">
                                      <p:cBhvr additive="base">
                                        <p:cTn id="67" dur="500" fill="hold"/>
                                        <p:tgtEl>
                                          <p:spTgt spid="25"/>
                                        </p:tgtEl>
                                        <p:attrNameLst>
                                          <p:attrName>ppt_y</p:attrName>
                                        </p:attrNameLst>
                                      </p:cBhvr>
                                      <p:tavLst>
                                        <p:tav tm="0">
                                          <p:val>
                                            <p:strVal val="#ppt_y"/>
                                          </p:val>
                                        </p:tav>
                                        <p:tav tm="100000">
                                          <p:val>
                                            <p:strVal val="#ppt_y"/>
                                          </p:val>
                                        </p:tav>
                                      </p:tavLst>
                                    </p:anim>
                                  </p:childTnLst>
                                </p:cTn>
                              </p:par>
                              <p:par>
                                <p:cTn id="68" presetID="2" presetClass="entr" presetSubtype="1" decel="100000" fill="hold" grpId="0" nodeType="withEffect">
                                  <p:stCondLst>
                                    <p:cond delay="500"/>
                                  </p:stCondLst>
                                  <p:childTnLst>
                                    <p:set>
                                      <p:cBhvr>
                                        <p:cTn id="69" dur="1" fill="hold">
                                          <p:stCondLst>
                                            <p:cond delay="0"/>
                                          </p:stCondLst>
                                        </p:cTn>
                                        <p:tgtEl>
                                          <p:spTgt spid="30"/>
                                        </p:tgtEl>
                                        <p:attrNameLst>
                                          <p:attrName>style.visibility</p:attrName>
                                        </p:attrNameLst>
                                      </p:cBhvr>
                                      <p:to>
                                        <p:strVal val="visible"/>
                                      </p:to>
                                    </p:set>
                                    <p:anim calcmode="lin" valueType="num">
                                      <p:cBhvr additive="base">
                                        <p:cTn id="70" dur="500" fill="hold"/>
                                        <p:tgtEl>
                                          <p:spTgt spid="30"/>
                                        </p:tgtEl>
                                        <p:attrNameLst>
                                          <p:attrName>ppt_x</p:attrName>
                                        </p:attrNameLst>
                                      </p:cBhvr>
                                      <p:tavLst>
                                        <p:tav tm="0">
                                          <p:val>
                                            <p:strVal val="#ppt_x"/>
                                          </p:val>
                                        </p:tav>
                                        <p:tav tm="100000">
                                          <p:val>
                                            <p:strVal val="#ppt_x"/>
                                          </p:val>
                                        </p:tav>
                                      </p:tavLst>
                                    </p:anim>
                                    <p:anim calcmode="lin" valueType="num">
                                      <p:cBhvr additive="base">
                                        <p:cTn id="71" dur="500" fill="hold"/>
                                        <p:tgtEl>
                                          <p:spTgt spid="30"/>
                                        </p:tgtEl>
                                        <p:attrNameLst>
                                          <p:attrName>ppt_y</p:attrName>
                                        </p:attrNameLst>
                                      </p:cBhvr>
                                      <p:tavLst>
                                        <p:tav tm="0">
                                          <p:val>
                                            <p:strVal val="0-#ppt_h/2"/>
                                          </p:val>
                                        </p:tav>
                                        <p:tav tm="100000">
                                          <p:val>
                                            <p:strVal val="#ppt_y"/>
                                          </p:val>
                                        </p:tav>
                                      </p:tavLst>
                                    </p:anim>
                                  </p:childTnLst>
                                </p:cTn>
                              </p:par>
                              <p:par>
                                <p:cTn id="72" presetID="2" presetClass="entr" presetSubtype="4" decel="100000" fill="hold" grpId="0" nodeType="withEffect">
                                  <p:stCondLst>
                                    <p:cond delay="500"/>
                                  </p:stCondLst>
                                  <p:childTnLst>
                                    <p:set>
                                      <p:cBhvr>
                                        <p:cTn id="73" dur="1" fill="hold">
                                          <p:stCondLst>
                                            <p:cond delay="0"/>
                                          </p:stCondLst>
                                        </p:cTn>
                                        <p:tgtEl>
                                          <p:spTgt spid="36"/>
                                        </p:tgtEl>
                                        <p:attrNameLst>
                                          <p:attrName>style.visibility</p:attrName>
                                        </p:attrNameLst>
                                      </p:cBhvr>
                                      <p:to>
                                        <p:strVal val="visible"/>
                                      </p:to>
                                    </p:set>
                                    <p:anim calcmode="lin" valueType="num">
                                      <p:cBhvr additive="base">
                                        <p:cTn id="74" dur="500" fill="hold"/>
                                        <p:tgtEl>
                                          <p:spTgt spid="36"/>
                                        </p:tgtEl>
                                        <p:attrNameLst>
                                          <p:attrName>ppt_x</p:attrName>
                                        </p:attrNameLst>
                                      </p:cBhvr>
                                      <p:tavLst>
                                        <p:tav tm="0">
                                          <p:val>
                                            <p:strVal val="#ppt_x"/>
                                          </p:val>
                                        </p:tav>
                                        <p:tav tm="100000">
                                          <p:val>
                                            <p:strVal val="#ppt_x"/>
                                          </p:val>
                                        </p:tav>
                                      </p:tavLst>
                                    </p:anim>
                                    <p:anim calcmode="lin" valueType="num">
                                      <p:cBhvr additive="base">
                                        <p:cTn id="75" dur="500" fill="hold"/>
                                        <p:tgtEl>
                                          <p:spTgt spid="36"/>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8" decel="100000" fill="hold" grpId="0" nodeType="afterEffect">
                                  <p:stCondLst>
                                    <p:cond delay="500"/>
                                  </p:stCondLst>
                                  <p:childTnLst>
                                    <p:set>
                                      <p:cBhvr>
                                        <p:cTn id="78" dur="1" fill="hold">
                                          <p:stCondLst>
                                            <p:cond delay="0"/>
                                          </p:stCondLst>
                                        </p:cTn>
                                        <p:tgtEl>
                                          <p:spTgt spid="14"/>
                                        </p:tgtEl>
                                        <p:attrNameLst>
                                          <p:attrName>style.visibility</p:attrName>
                                        </p:attrNameLst>
                                      </p:cBhvr>
                                      <p:to>
                                        <p:strVal val="visible"/>
                                      </p:to>
                                    </p:set>
                                    <p:anim calcmode="lin" valueType="num">
                                      <p:cBhvr additive="base">
                                        <p:cTn id="79" dur="500" fill="hold"/>
                                        <p:tgtEl>
                                          <p:spTgt spid="14"/>
                                        </p:tgtEl>
                                        <p:attrNameLst>
                                          <p:attrName>ppt_x</p:attrName>
                                        </p:attrNameLst>
                                      </p:cBhvr>
                                      <p:tavLst>
                                        <p:tav tm="0">
                                          <p:val>
                                            <p:strVal val="0-#ppt_w/2"/>
                                          </p:val>
                                        </p:tav>
                                        <p:tav tm="100000">
                                          <p:val>
                                            <p:strVal val="#ppt_x"/>
                                          </p:val>
                                        </p:tav>
                                      </p:tavLst>
                                    </p:anim>
                                    <p:anim calcmode="lin" valueType="num">
                                      <p:cBhvr additive="base">
                                        <p:cTn id="80" dur="500" fill="hold"/>
                                        <p:tgtEl>
                                          <p:spTgt spid="14"/>
                                        </p:tgtEl>
                                        <p:attrNameLst>
                                          <p:attrName>ppt_y</p:attrName>
                                        </p:attrNameLst>
                                      </p:cBhvr>
                                      <p:tavLst>
                                        <p:tav tm="0">
                                          <p:val>
                                            <p:strVal val="#ppt_y"/>
                                          </p:val>
                                        </p:tav>
                                        <p:tav tm="100000">
                                          <p:val>
                                            <p:strVal val="#ppt_y"/>
                                          </p:val>
                                        </p:tav>
                                      </p:tavLst>
                                    </p:anim>
                                  </p:childTnLst>
                                </p:cTn>
                              </p:par>
                              <p:par>
                                <p:cTn id="81" presetID="2" presetClass="entr" presetSubtype="8" decel="100000" fill="hold" grpId="0" nodeType="withEffect">
                                  <p:stCondLst>
                                    <p:cond delay="50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0-#ppt_w/2"/>
                                          </p:val>
                                        </p:tav>
                                        <p:tav tm="100000">
                                          <p:val>
                                            <p:strVal val="#ppt_x"/>
                                          </p:val>
                                        </p:tav>
                                      </p:tavLst>
                                    </p:anim>
                                    <p:anim calcmode="lin" valueType="num">
                                      <p:cBhvr additive="base">
                                        <p:cTn id="84" dur="500" fill="hold"/>
                                        <p:tgtEl>
                                          <p:spTgt spid="26"/>
                                        </p:tgtEl>
                                        <p:attrNameLst>
                                          <p:attrName>ppt_y</p:attrName>
                                        </p:attrNameLst>
                                      </p:cBhvr>
                                      <p:tavLst>
                                        <p:tav tm="0">
                                          <p:val>
                                            <p:strVal val="#ppt_y"/>
                                          </p:val>
                                        </p:tav>
                                        <p:tav tm="100000">
                                          <p:val>
                                            <p:strVal val="#ppt_y"/>
                                          </p:val>
                                        </p:tav>
                                      </p:tavLst>
                                    </p:anim>
                                  </p:childTnLst>
                                </p:cTn>
                              </p:par>
                              <p:par>
                                <p:cTn id="85" presetID="2" presetClass="entr" presetSubtype="1" decel="100000" fill="hold" grpId="0" nodeType="withEffect">
                                  <p:stCondLst>
                                    <p:cond delay="500"/>
                                  </p:stCondLst>
                                  <p:childTnLst>
                                    <p:set>
                                      <p:cBhvr>
                                        <p:cTn id="86" dur="1" fill="hold">
                                          <p:stCondLst>
                                            <p:cond delay="0"/>
                                          </p:stCondLst>
                                        </p:cTn>
                                        <p:tgtEl>
                                          <p:spTgt spid="28"/>
                                        </p:tgtEl>
                                        <p:attrNameLst>
                                          <p:attrName>style.visibility</p:attrName>
                                        </p:attrNameLst>
                                      </p:cBhvr>
                                      <p:to>
                                        <p:strVal val="visible"/>
                                      </p:to>
                                    </p:set>
                                    <p:anim calcmode="lin" valueType="num">
                                      <p:cBhvr additive="base">
                                        <p:cTn id="87" dur="500" fill="hold"/>
                                        <p:tgtEl>
                                          <p:spTgt spid="28"/>
                                        </p:tgtEl>
                                        <p:attrNameLst>
                                          <p:attrName>ppt_x</p:attrName>
                                        </p:attrNameLst>
                                      </p:cBhvr>
                                      <p:tavLst>
                                        <p:tav tm="0">
                                          <p:val>
                                            <p:strVal val="#ppt_x"/>
                                          </p:val>
                                        </p:tav>
                                        <p:tav tm="100000">
                                          <p:val>
                                            <p:strVal val="#ppt_x"/>
                                          </p:val>
                                        </p:tav>
                                      </p:tavLst>
                                    </p:anim>
                                    <p:anim calcmode="lin" valueType="num">
                                      <p:cBhvr additive="base">
                                        <p:cTn id="88" dur="500" fill="hold"/>
                                        <p:tgtEl>
                                          <p:spTgt spid="28"/>
                                        </p:tgtEl>
                                        <p:attrNameLst>
                                          <p:attrName>ppt_y</p:attrName>
                                        </p:attrNameLst>
                                      </p:cBhvr>
                                      <p:tavLst>
                                        <p:tav tm="0">
                                          <p:val>
                                            <p:strVal val="0-#ppt_h/2"/>
                                          </p:val>
                                        </p:tav>
                                        <p:tav tm="100000">
                                          <p:val>
                                            <p:strVal val="#ppt_y"/>
                                          </p:val>
                                        </p:tav>
                                      </p:tavLst>
                                    </p:anim>
                                  </p:childTnLst>
                                </p:cTn>
                              </p:par>
                              <p:par>
                                <p:cTn id="89" presetID="2" presetClass="entr" presetSubtype="4" decel="100000" fill="hold" grpId="0" nodeType="withEffect">
                                  <p:stCondLst>
                                    <p:cond delay="500"/>
                                  </p:stCondLst>
                                  <p:childTnLst>
                                    <p:set>
                                      <p:cBhvr>
                                        <p:cTn id="90" dur="1" fill="hold">
                                          <p:stCondLst>
                                            <p:cond delay="0"/>
                                          </p:stCondLst>
                                        </p:cTn>
                                        <p:tgtEl>
                                          <p:spTgt spid="34"/>
                                        </p:tgtEl>
                                        <p:attrNameLst>
                                          <p:attrName>style.visibility</p:attrName>
                                        </p:attrNameLst>
                                      </p:cBhvr>
                                      <p:to>
                                        <p:strVal val="visible"/>
                                      </p:to>
                                    </p:set>
                                    <p:anim calcmode="lin" valueType="num">
                                      <p:cBhvr additive="base">
                                        <p:cTn id="91" dur="500" fill="hold"/>
                                        <p:tgtEl>
                                          <p:spTgt spid="34"/>
                                        </p:tgtEl>
                                        <p:attrNameLst>
                                          <p:attrName>ppt_x</p:attrName>
                                        </p:attrNameLst>
                                      </p:cBhvr>
                                      <p:tavLst>
                                        <p:tav tm="0">
                                          <p:val>
                                            <p:strVal val="#ppt_x"/>
                                          </p:val>
                                        </p:tav>
                                        <p:tav tm="100000">
                                          <p:val>
                                            <p:strVal val="#ppt_x"/>
                                          </p:val>
                                        </p:tav>
                                      </p:tavLst>
                                    </p:anim>
                                    <p:anim calcmode="lin" valueType="num">
                                      <p:cBhvr additive="base">
                                        <p:cTn id="92" dur="500" fill="hold"/>
                                        <p:tgtEl>
                                          <p:spTgt spid="34"/>
                                        </p:tgtEl>
                                        <p:attrNameLst>
                                          <p:attrName>ppt_y</p:attrName>
                                        </p:attrNameLst>
                                      </p:cBhvr>
                                      <p:tavLst>
                                        <p:tav tm="0">
                                          <p:val>
                                            <p:strVal val="1+#ppt_h/2"/>
                                          </p:val>
                                        </p:tav>
                                        <p:tav tm="100000">
                                          <p:val>
                                            <p:strVal val="#ppt_y"/>
                                          </p:val>
                                        </p:tav>
                                      </p:tavLst>
                                    </p:anim>
                                  </p:childTnLst>
                                </p:cTn>
                              </p:par>
                            </p:childTnLst>
                          </p:cTn>
                        </p:par>
                        <p:par>
                          <p:cTn id="93" fill="hold">
                            <p:stCondLst>
                              <p:cond delay="5000"/>
                            </p:stCondLst>
                            <p:childTnLst>
                              <p:par>
                                <p:cTn id="94" presetID="2" presetClass="entr" presetSubtype="8" decel="100000" fill="hold" grpId="0" nodeType="afterEffect">
                                  <p:stCondLst>
                                    <p:cond delay="50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0-#ppt_w/2"/>
                                          </p:val>
                                        </p:tav>
                                        <p:tav tm="100000">
                                          <p:val>
                                            <p:strVal val="#ppt_x"/>
                                          </p:val>
                                        </p:tav>
                                      </p:tavLst>
                                    </p:anim>
                                    <p:anim calcmode="lin" valueType="num">
                                      <p:cBhvr additive="base">
                                        <p:cTn id="97" dur="500" fill="hold"/>
                                        <p:tgtEl>
                                          <p:spTgt spid="15"/>
                                        </p:tgtEl>
                                        <p:attrNameLst>
                                          <p:attrName>ppt_y</p:attrName>
                                        </p:attrNameLst>
                                      </p:cBhvr>
                                      <p:tavLst>
                                        <p:tav tm="0">
                                          <p:val>
                                            <p:strVal val="#ppt_y"/>
                                          </p:val>
                                        </p:tav>
                                        <p:tav tm="100000">
                                          <p:val>
                                            <p:strVal val="#ppt_y"/>
                                          </p:val>
                                        </p:tav>
                                      </p:tavLst>
                                    </p:anim>
                                  </p:childTnLst>
                                </p:cTn>
                              </p:par>
                              <p:par>
                                <p:cTn id="98" presetID="2" presetClass="entr" presetSubtype="8" decel="100000" fill="hold" grpId="0" nodeType="withEffect">
                                  <p:stCondLst>
                                    <p:cond delay="500"/>
                                  </p:stCondLst>
                                  <p:childTnLst>
                                    <p:set>
                                      <p:cBhvr>
                                        <p:cTn id="99" dur="1" fill="hold">
                                          <p:stCondLst>
                                            <p:cond delay="0"/>
                                          </p:stCondLst>
                                        </p:cTn>
                                        <p:tgtEl>
                                          <p:spTgt spid="27"/>
                                        </p:tgtEl>
                                        <p:attrNameLst>
                                          <p:attrName>style.visibility</p:attrName>
                                        </p:attrNameLst>
                                      </p:cBhvr>
                                      <p:to>
                                        <p:strVal val="visible"/>
                                      </p:to>
                                    </p:set>
                                    <p:anim calcmode="lin" valueType="num">
                                      <p:cBhvr additive="base">
                                        <p:cTn id="100" dur="500" fill="hold"/>
                                        <p:tgtEl>
                                          <p:spTgt spid="27"/>
                                        </p:tgtEl>
                                        <p:attrNameLst>
                                          <p:attrName>ppt_x</p:attrName>
                                        </p:attrNameLst>
                                      </p:cBhvr>
                                      <p:tavLst>
                                        <p:tav tm="0">
                                          <p:val>
                                            <p:strVal val="0-#ppt_w/2"/>
                                          </p:val>
                                        </p:tav>
                                        <p:tav tm="100000">
                                          <p:val>
                                            <p:strVal val="#ppt_x"/>
                                          </p:val>
                                        </p:tav>
                                      </p:tavLst>
                                    </p:anim>
                                    <p:anim calcmode="lin" valueType="num">
                                      <p:cBhvr additive="base">
                                        <p:cTn id="101" dur="500" fill="hold"/>
                                        <p:tgtEl>
                                          <p:spTgt spid="27"/>
                                        </p:tgtEl>
                                        <p:attrNameLst>
                                          <p:attrName>ppt_y</p:attrName>
                                        </p:attrNameLst>
                                      </p:cBhvr>
                                      <p:tavLst>
                                        <p:tav tm="0">
                                          <p:val>
                                            <p:strVal val="#ppt_y"/>
                                          </p:val>
                                        </p:tav>
                                        <p:tav tm="100000">
                                          <p:val>
                                            <p:strVal val="#ppt_y"/>
                                          </p:val>
                                        </p:tav>
                                      </p:tavLst>
                                    </p:anim>
                                  </p:childTnLst>
                                </p:cTn>
                              </p:par>
                              <p:par>
                                <p:cTn id="102" presetID="2" presetClass="entr" presetSubtype="1" decel="100000" fill="hold" grpId="0" nodeType="withEffect">
                                  <p:stCondLst>
                                    <p:cond delay="500"/>
                                  </p:stCondLst>
                                  <p:childTnLst>
                                    <p:set>
                                      <p:cBhvr>
                                        <p:cTn id="103" dur="1" fill="hold">
                                          <p:stCondLst>
                                            <p:cond delay="0"/>
                                          </p:stCondLst>
                                        </p:cTn>
                                        <p:tgtEl>
                                          <p:spTgt spid="32"/>
                                        </p:tgtEl>
                                        <p:attrNameLst>
                                          <p:attrName>style.visibility</p:attrName>
                                        </p:attrNameLst>
                                      </p:cBhvr>
                                      <p:to>
                                        <p:strVal val="visible"/>
                                      </p:to>
                                    </p:set>
                                    <p:anim calcmode="lin" valueType="num">
                                      <p:cBhvr additive="base">
                                        <p:cTn id="104" dur="500" fill="hold"/>
                                        <p:tgtEl>
                                          <p:spTgt spid="32"/>
                                        </p:tgtEl>
                                        <p:attrNameLst>
                                          <p:attrName>ppt_x</p:attrName>
                                        </p:attrNameLst>
                                      </p:cBhvr>
                                      <p:tavLst>
                                        <p:tav tm="0">
                                          <p:val>
                                            <p:strVal val="#ppt_x"/>
                                          </p:val>
                                        </p:tav>
                                        <p:tav tm="100000">
                                          <p:val>
                                            <p:strVal val="#ppt_x"/>
                                          </p:val>
                                        </p:tav>
                                      </p:tavLst>
                                    </p:anim>
                                    <p:anim calcmode="lin" valueType="num">
                                      <p:cBhvr additive="base">
                                        <p:cTn id="105" dur="500" fill="hold"/>
                                        <p:tgtEl>
                                          <p:spTgt spid="32"/>
                                        </p:tgtEl>
                                        <p:attrNameLst>
                                          <p:attrName>ppt_y</p:attrName>
                                        </p:attrNameLst>
                                      </p:cBhvr>
                                      <p:tavLst>
                                        <p:tav tm="0">
                                          <p:val>
                                            <p:strVal val="0-#ppt_h/2"/>
                                          </p:val>
                                        </p:tav>
                                        <p:tav tm="100000">
                                          <p:val>
                                            <p:strVal val="#ppt_y"/>
                                          </p:val>
                                        </p:tav>
                                      </p:tavLst>
                                    </p:anim>
                                  </p:childTnLst>
                                </p:cTn>
                              </p:par>
                              <p:par>
                                <p:cTn id="106" presetID="2" presetClass="entr" presetSubtype="4" decel="100000" fill="hold" grpId="0" nodeType="withEffect">
                                  <p:stCondLst>
                                    <p:cond delay="500"/>
                                  </p:stCondLst>
                                  <p:childTnLst>
                                    <p:set>
                                      <p:cBhvr>
                                        <p:cTn id="107" dur="1" fill="hold">
                                          <p:stCondLst>
                                            <p:cond delay="0"/>
                                          </p:stCondLst>
                                        </p:cTn>
                                        <p:tgtEl>
                                          <p:spTgt spid="38"/>
                                        </p:tgtEl>
                                        <p:attrNameLst>
                                          <p:attrName>style.visibility</p:attrName>
                                        </p:attrNameLst>
                                      </p:cBhvr>
                                      <p:to>
                                        <p:strVal val="visible"/>
                                      </p:to>
                                    </p:set>
                                    <p:anim calcmode="lin" valueType="num">
                                      <p:cBhvr additive="base">
                                        <p:cTn id="108" dur="500" fill="hold"/>
                                        <p:tgtEl>
                                          <p:spTgt spid="38"/>
                                        </p:tgtEl>
                                        <p:attrNameLst>
                                          <p:attrName>ppt_x</p:attrName>
                                        </p:attrNameLst>
                                      </p:cBhvr>
                                      <p:tavLst>
                                        <p:tav tm="0">
                                          <p:val>
                                            <p:strVal val="#ppt_x"/>
                                          </p:val>
                                        </p:tav>
                                        <p:tav tm="100000">
                                          <p:val>
                                            <p:strVal val="#ppt_x"/>
                                          </p:val>
                                        </p:tav>
                                      </p:tavLst>
                                    </p:anim>
                                    <p:anim calcmode="lin" valueType="num">
                                      <p:cBhvr additive="base">
                                        <p:cTn id="10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tmplLst>
          <p:tmpl>
            <p:tnLst>
              <p:par>
                <p:cTn presetID="2" presetClass="entr" presetSubtype="1"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animBg="1"/>
      <p:bldP spid="10" grpId="0" animBg="1"/>
      <p:bldP spid="11" grpId="0" animBg="1"/>
      <p:bldP spid="12" grpId="0" animBg="1"/>
      <p:bldP spid="13" grpId="0" animBg="1"/>
      <p:bldP spid="14" grpId="0" animBg="1"/>
      <p:bldP spid="15" grpId="0" animBg="1"/>
      <p:bldP spid="22" grpId="0"/>
      <p:bldP spid="23" grpId="0"/>
      <p:bldP spid="24" grpId="0"/>
      <p:bldP spid="25" grpId="0"/>
      <p:bldP spid="26" grpId="0"/>
      <p:bldP spid="27" grpId="0"/>
      <p:bldP spid="28" grpId="0">
        <p:tmplLst>
          <p:tmpl>
            <p:tnLst>
              <p:par>
                <p:cTn presetID="2" presetClass="entr" presetSubtype="1" decel="100000" fill="hold" nodeType="withEffect">
                  <p:stCondLst>
                    <p:cond delay="50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1"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0-#ppt_h/2"/>
                          </p:val>
                        </p:tav>
                        <p:tav tm="100000">
                          <p:val>
                            <p:strVal val="#ppt_y"/>
                          </p:val>
                        </p:tav>
                      </p:tavLst>
                    </p:anim>
                  </p:childTnLst>
                </p:cTn>
              </p:par>
            </p:tnLst>
          </p:tmpl>
        </p:tmplLst>
      </p:bldP>
      <p:bldP spid="30" grpId="0">
        <p:tmplLst>
          <p:tmpl>
            <p:tnLst>
              <p:par>
                <p:cTn presetID="2" presetClass="entr" presetSubtype="1" decel="100000"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ppt_x"/>
                          </p:val>
                        </p:tav>
                        <p:tav tm="100000">
                          <p:val>
                            <p:strVal val="#ppt_x"/>
                          </p:val>
                        </p:tav>
                      </p:tavLst>
                    </p:anim>
                    <p:anim calcmode="lin" valueType="num">
                      <p:cBhvr additive="base">
                        <p:cTn dur="500" fill="hold"/>
                        <p:tgtEl>
                          <p:spTgt spid="30"/>
                        </p:tgtEl>
                        <p:attrNameLst>
                          <p:attrName>ppt_y</p:attrName>
                        </p:attrNameLst>
                      </p:cBhvr>
                      <p:tavLst>
                        <p:tav tm="0">
                          <p:val>
                            <p:strVal val="0-#ppt_h/2"/>
                          </p:val>
                        </p:tav>
                        <p:tav tm="100000">
                          <p:val>
                            <p:strVal val="#ppt_y"/>
                          </p:val>
                        </p:tav>
                      </p:tavLst>
                    </p:anim>
                  </p:childTnLst>
                </p:cTn>
              </p:par>
            </p:tnLst>
          </p:tmpl>
        </p:tmplLst>
      </p:bldP>
      <p:bldP spid="31" grpId="0">
        <p:tmplLst>
          <p:tmpl>
            <p:tnLst>
              <p:par>
                <p:cTn presetID="2" presetClass="entr" presetSubtype="1" decel="100000"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0-#ppt_h/2"/>
                          </p:val>
                        </p:tav>
                        <p:tav tm="100000">
                          <p:val>
                            <p:strVal val="#ppt_y"/>
                          </p:val>
                        </p:tav>
                      </p:tavLst>
                    </p:anim>
                  </p:childTnLst>
                </p:cTn>
              </p:par>
            </p:tnLst>
          </p:tmpl>
        </p:tmplLst>
      </p:bldP>
      <p:bldP spid="32" grpId="0">
        <p:tmplLst>
          <p:tmpl>
            <p:tnLst>
              <p:par>
                <p:cTn presetID="2" presetClass="entr" presetSubtype="1" decel="100000" fill="hold" nodeType="withEffect">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0-#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tmplLst>
          <p:tmpl>
            <p:tnLst>
              <p:par>
                <p:cTn presetID="2" presetClass="entr" presetSubtype="4"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ppt_x"/>
                          </p:val>
                        </p:tav>
                        <p:tav tm="100000">
                          <p:val>
                            <p:strVal val="#ppt_x"/>
                          </p:val>
                        </p:tav>
                      </p:tavLst>
                    </p:anim>
                    <p:anim calcmode="lin" valueType="num">
                      <p:cBhvr additive="base">
                        <p:cTn dur="500" fill="hold"/>
                        <p:tgtEl>
                          <p:spTgt spid="34"/>
                        </p:tgtEl>
                        <p:attrNameLst>
                          <p:attrName>ppt_y</p:attrName>
                        </p:attrNameLst>
                      </p:cBhvr>
                      <p:tavLst>
                        <p:tav tm="0">
                          <p:val>
                            <p:strVal val="1+#ppt_h/2"/>
                          </p:val>
                        </p:tav>
                        <p:tav tm="100000">
                          <p:val>
                            <p:strVal val="#ppt_y"/>
                          </p:val>
                        </p:tav>
                      </p:tavLst>
                    </p:anim>
                  </p:childTnLst>
                </p:cTn>
              </p:par>
            </p:tnLst>
          </p:tmpl>
        </p:tmplLst>
      </p:bldP>
      <p:bldP spid="35" grpId="0">
        <p:tmplLst>
          <p:tmpl>
            <p:tnLst>
              <p:par>
                <p:cTn presetID="2" presetClass="entr" presetSubtype="4" decel="100000" fill="hold" nodeType="withEffect">
                  <p:stCondLst>
                    <p:cond delay="5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p:tmplLst>
          <p:tmpl>
            <p:tnLst>
              <p:par>
                <p:cTn presetID="2" presetClass="entr" presetSubtype="4" decel="100000" fill="hold" nodeType="withEffect">
                  <p:stCondLst>
                    <p:cond delay="5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p:tmplLst>
          <p:tmpl>
            <p:tnLst>
              <p:par>
                <p:cTn presetID="2" presetClass="entr" presetSubtype="4" decel="10000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132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 calcmode="lin" valueType="num">
                                      <p:cBhvr additive="base">
                                        <p:cTn id="11" dur="500" fill="hold"/>
                                        <p:tgtEl>
                                          <p:spTgt spid="2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2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30">
                                            <p:txEl>
                                              <p:pRg st="0" end="0"/>
                                            </p:txEl>
                                          </p:spTgt>
                                        </p:tgtEl>
                                        <p:attrNameLst>
                                          <p:attrName>style.visibility</p:attrName>
                                        </p:attrNameLst>
                                      </p:cBhvr>
                                      <p:to>
                                        <p:strVal val="visible"/>
                                      </p:to>
                                    </p:set>
                                    <p:anim calcmode="lin" valueType="num">
                                      <p:cBhvr additive="base">
                                        <p:cTn id="15"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0">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12" decel="100000" fill="hold" nodeType="withEffect">
                                  <p:stCondLst>
                                    <p:cond delay="25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0-#ppt_w/2"/>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250"/>
                                  </p:stCondLst>
                                  <p:childTnLst>
                                    <p:set>
                                      <p:cBhvr>
                                        <p:cTn id="22" dur="1" fill="hold">
                                          <p:stCondLst>
                                            <p:cond delay="0"/>
                                          </p:stCondLst>
                                        </p:cTn>
                                        <p:tgtEl>
                                          <p:spTgt spid="31">
                                            <p:txEl>
                                              <p:pRg st="0" end="0"/>
                                            </p:txEl>
                                          </p:spTgt>
                                        </p:tgtEl>
                                        <p:attrNameLst>
                                          <p:attrName>style.visibility</p:attrName>
                                        </p:attrNameLst>
                                      </p:cBhvr>
                                      <p:to>
                                        <p:strVal val="visible"/>
                                      </p:to>
                                    </p:set>
                                    <p:anim calcmode="lin" valueType="num">
                                      <p:cBhvr additive="base">
                                        <p:cTn id="23" dur="500" fill="hold"/>
                                        <p:tgtEl>
                                          <p:spTgt spid="31">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1">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250"/>
                                  </p:stCondLst>
                                  <p:childTnLst>
                                    <p:set>
                                      <p:cBhvr>
                                        <p:cTn id="26" dur="1" fill="hold">
                                          <p:stCondLst>
                                            <p:cond delay="0"/>
                                          </p:stCondLst>
                                        </p:cTn>
                                        <p:tgtEl>
                                          <p:spTgt spid="32">
                                            <p:txEl>
                                              <p:pRg st="0" end="0"/>
                                            </p:txEl>
                                          </p:spTgt>
                                        </p:tgtEl>
                                        <p:attrNameLst>
                                          <p:attrName>style.visibility</p:attrName>
                                        </p:attrNameLst>
                                      </p:cBhvr>
                                      <p:to>
                                        <p:strVal val="visible"/>
                                      </p:to>
                                    </p:set>
                                    <p:anim calcmode="lin" valueType="num">
                                      <p:cBhvr additive="base">
                                        <p:cTn id="27" dur="500" fill="hold"/>
                                        <p:tgtEl>
                                          <p:spTgt spid="32">
                                            <p:txEl>
                                              <p:pRg st="0" end="0"/>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2">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3" decel="100000" fill="hold"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1+#ppt_w/2"/>
                                          </p:val>
                                        </p:tav>
                                        <p:tav tm="100000">
                                          <p:val>
                                            <p:strVal val="#ppt_x"/>
                                          </p:val>
                                        </p:tav>
                                      </p:tavLst>
                                    </p:anim>
                                    <p:anim calcmode="lin" valueType="num">
                                      <p:cBhvr additive="base">
                                        <p:cTn id="32" dur="500" fill="hold"/>
                                        <p:tgtEl>
                                          <p:spTgt spid="9"/>
                                        </p:tgtEl>
                                        <p:attrNameLst>
                                          <p:attrName>ppt_y</p:attrName>
                                        </p:attrNameLst>
                                      </p:cBhvr>
                                      <p:tavLst>
                                        <p:tav tm="0">
                                          <p:val>
                                            <p:strVal val="0-#ppt_h/2"/>
                                          </p:val>
                                        </p:tav>
                                        <p:tav tm="100000">
                                          <p:val>
                                            <p:strVal val="#ppt_y"/>
                                          </p:val>
                                        </p:tav>
                                      </p:tavLst>
                                    </p:anim>
                                  </p:childTnLst>
                                </p:cTn>
                              </p:par>
                              <p:par>
                                <p:cTn id="33" presetID="2" presetClass="entr" presetSubtype="3" decel="100000" fill="hold" grpId="0" nodeType="withEffect">
                                  <p:stCondLst>
                                    <p:cond delay="500"/>
                                  </p:stCondLst>
                                  <p:childTnLst>
                                    <p:set>
                                      <p:cBhvr>
                                        <p:cTn id="34" dur="1" fill="hold">
                                          <p:stCondLst>
                                            <p:cond delay="0"/>
                                          </p:stCondLst>
                                        </p:cTn>
                                        <p:tgtEl>
                                          <p:spTgt spid="33">
                                            <p:txEl>
                                              <p:pRg st="0" end="0"/>
                                            </p:txEl>
                                          </p:spTgt>
                                        </p:tgtEl>
                                        <p:attrNameLst>
                                          <p:attrName>style.visibility</p:attrName>
                                        </p:attrNameLst>
                                      </p:cBhvr>
                                      <p:to>
                                        <p:strVal val="visible"/>
                                      </p:to>
                                    </p:set>
                                    <p:anim calcmode="lin" valueType="num">
                                      <p:cBhvr additive="base">
                                        <p:cTn id="35" dur="50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3">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3" decel="100000" fill="hold" grpId="0" nodeType="withEffect">
                                  <p:stCondLst>
                                    <p:cond delay="500"/>
                                  </p:stCondLst>
                                  <p:childTnLst>
                                    <p:set>
                                      <p:cBhvr>
                                        <p:cTn id="38" dur="1" fill="hold">
                                          <p:stCondLst>
                                            <p:cond delay="0"/>
                                          </p:stCondLst>
                                        </p:cTn>
                                        <p:tgtEl>
                                          <p:spTgt spid="34">
                                            <p:txEl>
                                              <p:pRg st="0" end="0"/>
                                            </p:txEl>
                                          </p:spTgt>
                                        </p:tgtEl>
                                        <p:attrNameLst>
                                          <p:attrName>style.visibility</p:attrName>
                                        </p:attrNameLst>
                                      </p:cBhvr>
                                      <p:to>
                                        <p:strVal val="visible"/>
                                      </p:to>
                                    </p:set>
                                    <p:anim calcmode="lin" valueType="num">
                                      <p:cBhvr additive="base">
                                        <p:cTn id="39" dur="50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4">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9" decel="100000" fill="hold" nodeType="withEffect">
                                  <p:stCondLst>
                                    <p:cond delay="75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0-#ppt_w/2"/>
                                          </p:val>
                                        </p:tav>
                                        <p:tav tm="100000">
                                          <p:val>
                                            <p:strVal val="#ppt_x"/>
                                          </p:val>
                                        </p:tav>
                                      </p:tavLst>
                                    </p:anim>
                                    <p:anim calcmode="lin" valueType="num">
                                      <p:cBhvr additive="base">
                                        <p:cTn id="44" dur="500" fill="hold"/>
                                        <p:tgtEl>
                                          <p:spTgt spid="24"/>
                                        </p:tgtEl>
                                        <p:attrNameLst>
                                          <p:attrName>ppt_y</p:attrName>
                                        </p:attrNameLst>
                                      </p:cBhvr>
                                      <p:tavLst>
                                        <p:tav tm="0">
                                          <p:val>
                                            <p:strVal val="0-#ppt_h/2"/>
                                          </p:val>
                                        </p:tav>
                                        <p:tav tm="100000">
                                          <p:val>
                                            <p:strVal val="#ppt_y"/>
                                          </p:val>
                                        </p:tav>
                                      </p:tavLst>
                                    </p:anim>
                                  </p:childTnLst>
                                </p:cTn>
                              </p:par>
                              <p:par>
                                <p:cTn id="45" presetID="2" presetClass="entr" presetSubtype="9" decel="100000" fill="hold" grpId="0" nodeType="withEffect">
                                  <p:stCondLst>
                                    <p:cond delay="750"/>
                                  </p:stCondLst>
                                  <p:childTnLst>
                                    <p:set>
                                      <p:cBhvr>
                                        <p:cTn id="46" dur="1" fill="hold">
                                          <p:stCondLst>
                                            <p:cond delay="0"/>
                                          </p:stCondLst>
                                        </p:cTn>
                                        <p:tgtEl>
                                          <p:spTgt spid="35">
                                            <p:txEl>
                                              <p:pRg st="0" end="0"/>
                                            </p:txEl>
                                          </p:spTgt>
                                        </p:tgtEl>
                                        <p:attrNameLst>
                                          <p:attrName>style.visibility</p:attrName>
                                        </p:attrNameLst>
                                      </p:cBhvr>
                                      <p:to>
                                        <p:strVal val="visible"/>
                                      </p:to>
                                    </p:set>
                                    <p:anim calcmode="lin" valueType="num">
                                      <p:cBhvr additive="base">
                                        <p:cTn id="47" dur="500" fill="hold"/>
                                        <p:tgtEl>
                                          <p:spTgt spid="35">
                                            <p:txEl>
                                              <p:pRg st="0" end="0"/>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5">
                                            <p:txEl>
                                              <p:pRg st="0" end="0"/>
                                            </p:txEl>
                                          </p:spTgt>
                                        </p:tgtEl>
                                        <p:attrNameLst>
                                          <p:attrName>ppt_y</p:attrName>
                                        </p:attrNameLst>
                                      </p:cBhvr>
                                      <p:tavLst>
                                        <p:tav tm="0">
                                          <p:val>
                                            <p:strVal val="0-#ppt_h/2"/>
                                          </p:val>
                                        </p:tav>
                                        <p:tav tm="100000">
                                          <p:val>
                                            <p:strVal val="#ppt_y"/>
                                          </p:val>
                                        </p:tav>
                                      </p:tavLst>
                                    </p:anim>
                                  </p:childTnLst>
                                </p:cTn>
                              </p:par>
                              <p:par>
                                <p:cTn id="49" presetID="2" presetClass="entr" presetSubtype="9" decel="100000" fill="hold" grpId="0" nodeType="withEffect">
                                  <p:stCondLst>
                                    <p:cond delay="750"/>
                                  </p:stCondLst>
                                  <p:childTnLst>
                                    <p:set>
                                      <p:cBhvr>
                                        <p:cTn id="50" dur="1" fill="hold">
                                          <p:stCondLst>
                                            <p:cond delay="0"/>
                                          </p:stCondLst>
                                        </p:cTn>
                                        <p:tgtEl>
                                          <p:spTgt spid="36">
                                            <p:txEl>
                                              <p:pRg st="0" end="0"/>
                                            </p:txEl>
                                          </p:spTgt>
                                        </p:tgtEl>
                                        <p:attrNameLst>
                                          <p:attrName>style.visibility</p:attrName>
                                        </p:attrNameLst>
                                      </p:cBhvr>
                                      <p:to>
                                        <p:strVal val="visible"/>
                                      </p:to>
                                    </p:set>
                                    <p:anim calcmode="lin" valueType="num">
                                      <p:cBhvr additive="base">
                                        <p:cTn id="51"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6">
                                            <p:txEl>
                                              <p:pRg st="0" end="0"/>
                                            </p:txEl>
                                          </p:spTgt>
                                        </p:tgtEl>
                                        <p:attrNameLst>
                                          <p:attrName>ppt_y</p:attrName>
                                        </p:attrNameLst>
                                      </p:cBhvr>
                                      <p:tavLst>
                                        <p:tav tm="0">
                                          <p:val>
                                            <p:strVal val="0-#ppt_h/2"/>
                                          </p:val>
                                        </p:tav>
                                        <p:tav tm="100000">
                                          <p:val>
                                            <p:strVal val="#ppt_y"/>
                                          </p:val>
                                        </p:tav>
                                      </p:tavLst>
                                    </p:anim>
                                  </p:childTnLst>
                                </p:cTn>
                              </p:par>
                            </p:childTnLst>
                          </p:cTn>
                        </p:par>
                        <p:par>
                          <p:cTn id="53" fill="hold">
                            <p:stCondLst>
                              <p:cond delay="1250"/>
                            </p:stCondLst>
                            <p:childTnLst>
                              <p:par>
                                <p:cTn id="54" presetID="22" presetClass="entr" presetSubtype="2" fill="hold" grpId="0" nodeType="afterEffect">
                                  <p:stCondLst>
                                    <p:cond delay="250"/>
                                  </p:stCondLst>
                                  <p:childTnLst>
                                    <p:set>
                                      <p:cBhvr>
                                        <p:cTn id="55" dur="1" fill="hold">
                                          <p:stCondLst>
                                            <p:cond delay="0"/>
                                          </p:stCondLst>
                                        </p:cTn>
                                        <p:tgtEl>
                                          <p:spTgt spid="8"/>
                                        </p:tgtEl>
                                        <p:attrNameLst>
                                          <p:attrName>style.visibility</p:attrName>
                                        </p:attrNameLst>
                                      </p:cBhvr>
                                      <p:to>
                                        <p:strVal val="visible"/>
                                      </p:to>
                                    </p:set>
                                    <p:animEffect transition="in" filter="wipe(right)">
                                      <p:cBhvr>
                                        <p:cTn id="56" dur="500"/>
                                        <p:tgtEl>
                                          <p:spTgt spid="8"/>
                                        </p:tgtEl>
                                      </p:cBhvr>
                                    </p:animEffect>
                                  </p:childTnLst>
                                </p:cTn>
                              </p:par>
                              <p:par>
                                <p:cTn id="57" presetID="10" presetClass="entr" presetSubtype="0" fill="hold" grpId="0" nodeType="withEffect">
                                  <p:stCondLst>
                                    <p:cond delay="500"/>
                                  </p:stCondLst>
                                  <p:childTnLst>
                                    <p:set>
                                      <p:cBhvr>
                                        <p:cTn id="58" dur="1" fill="hold">
                                          <p:stCondLst>
                                            <p:cond delay="0"/>
                                          </p:stCondLst>
                                        </p:cTn>
                                        <p:tgtEl>
                                          <p:spTgt spid="41"/>
                                        </p:tgtEl>
                                        <p:attrNameLst>
                                          <p:attrName>style.visibility</p:attrName>
                                        </p:attrNameLst>
                                      </p:cBhvr>
                                      <p:to>
                                        <p:strVal val="visible"/>
                                      </p:to>
                                    </p:set>
                                    <p:animEffect transition="in" filter="fade">
                                      <p:cBhvr>
                                        <p:cTn id="59" dur="500"/>
                                        <p:tgtEl>
                                          <p:spTgt spid="41"/>
                                        </p:tgtEl>
                                      </p:cBhvr>
                                    </p:animEffect>
                                  </p:childTnLst>
                                </p:cTn>
                              </p:par>
                              <p:par>
                                <p:cTn id="60" presetID="10" presetClass="entr" presetSubtype="0" fill="hold" grpId="0" nodeType="withEffect">
                                  <p:stCondLst>
                                    <p:cond delay="500"/>
                                  </p:stCondLst>
                                  <p:childTnLst>
                                    <p:set>
                                      <p:cBhvr>
                                        <p:cTn id="61" dur="1" fill="hold">
                                          <p:stCondLst>
                                            <p:cond delay="0"/>
                                          </p:stCondLst>
                                        </p:cTn>
                                        <p:tgtEl>
                                          <p:spTgt spid="37"/>
                                        </p:tgtEl>
                                        <p:attrNameLst>
                                          <p:attrName>style.visibility</p:attrName>
                                        </p:attrNameLst>
                                      </p:cBhvr>
                                      <p:to>
                                        <p:strVal val="visible"/>
                                      </p:to>
                                    </p:set>
                                    <p:animEffect transition="in" filter="fade">
                                      <p:cBhvr>
                                        <p:cTn id="62" dur="500"/>
                                        <p:tgtEl>
                                          <p:spTgt spid="37"/>
                                        </p:tgtEl>
                                      </p:cBhvr>
                                    </p:animEffect>
                                  </p:childTnLst>
                                </p:cTn>
                              </p:par>
                            </p:childTnLst>
                          </p:cTn>
                        </p:par>
                        <p:par>
                          <p:cTn id="63" fill="hold">
                            <p:stCondLst>
                              <p:cond delay="2250"/>
                            </p:stCondLst>
                            <p:childTnLst>
                              <p:par>
                                <p:cTn id="64" presetID="22" presetClass="entr" presetSubtype="8" fill="hold" grpId="0" nodeType="afterEffect">
                                  <p:stCondLst>
                                    <p:cond delay="25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par>
                                <p:cTn id="67" presetID="10" presetClass="entr" presetSubtype="0" fill="hold" grpId="0" nodeType="withEffect">
                                  <p:stCondLst>
                                    <p:cond delay="50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50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childTnLst>
                          </p:cTn>
                        </p:par>
                        <p:par>
                          <p:cTn id="73" fill="hold">
                            <p:stCondLst>
                              <p:cond delay="3250"/>
                            </p:stCondLst>
                            <p:childTnLst>
                              <p:par>
                                <p:cTn id="74" presetID="22" presetClass="entr" presetSubtype="2" fill="hold" grpId="0" nodeType="afterEffect">
                                  <p:stCondLst>
                                    <p:cond delay="250"/>
                                  </p:stCondLst>
                                  <p:childTnLst>
                                    <p:set>
                                      <p:cBhvr>
                                        <p:cTn id="75" dur="1" fill="hold">
                                          <p:stCondLst>
                                            <p:cond delay="0"/>
                                          </p:stCondLst>
                                        </p:cTn>
                                        <p:tgtEl>
                                          <p:spTgt spid="6"/>
                                        </p:tgtEl>
                                        <p:attrNameLst>
                                          <p:attrName>style.visibility</p:attrName>
                                        </p:attrNameLst>
                                      </p:cBhvr>
                                      <p:to>
                                        <p:strVal val="visible"/>
                                      </p:to>
                                    </p:set>
                                    <p:animEffect transition="in" filter="wipe(right)">
                                      <p:cBhvr>
                                        <p:cTn id="76" dur="500"/>
                                        <p:tgtEl>
                                          <p:spTgt spid="6"/>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38"/>
                                        </p:tgtEl>
                                        <p:attrNameLst>
                                          <p:attrName>style.visibility</p:attrName>
                                        </p:attrNameLst>
                                      </p:cBhvr>
                                      <p:to>
                                        <p:strVal val="visible"/>
                                      </p:to>
                                    </p:set>
                                    <p:animEffect transition="in" filter="fade">
                                      <p:cBhvr>
                                        <p:cTn id="79" dur="500"/>
                                        <p:tgtEl>
                                          <p:spTgt spid="3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43"/>
                                        </p:tgtEl>
                                        <p:attrNameLst>
                                          <p:attrName>style.visibility</p:attrName>
                                        </p:attrNameLst>
                                      </p:cBhvr>
                                      <p:to>
                                        <p:strVal val="visible"/>
                                      </p:to>
                                    </p:set>
                                    <p:animEffect transition="in" filter="fade">
                                      <p:cBhvr>
                                        <p:cTn id="82" dur="500"/>
                                        <p:tgtEl>
                                          <p:spTgt spid="43"/>
                                        </p:tgtEl>
                                      </p:cBhvr>
                                    </p:animEffect>
                                  </p:childTnLst>
                                </p:cTn>
                              </p:par>
                            </p:childTnLst>
                          </p:cTn>
                        </p:par>
                        <p:par>
                          <p:cTn id="83" fill="hold">
                            <p:stCondLst>
                              <p:cond delay="4250"/>
                            </p:stCondLst>
                            <p:childTnLst>
                              <p:par>
                                <p:cTn id="84" presetID="22" presetClass="entr" presetSubtype="8" fill="hold" grpId="0" nodeType="afterEffect">
                                  <p:stCondLst>
                                    <p:cond delay="250"/>
                                  </p:stCondLst>
                                  <p:childTnLst>
                                    <p:set>
                                      <p:cBhvr>
                                        <p:cTn id="85" dur="1" fill="hold">
                                          <p:stCondLst>
                                            <p:cond delay="0"/>
                                          </p:stCondLst>
                                        </p:cTn>
                                        <p:tgtEl>
                                          <p:spTgt spid="5"/>
                                        </p:tgtEl>
                                        <p:attrNameLst>
                                          <p:attrName>style.visibility</p:attrName>
                                        </p:attrNameLst>
                                      </p:cBhvr>
                                      <p:to>
                                        <p:strVal val="visible"/>
                                      </p:to>
                                    </p:set>
                                    <p:animEffect transition="in" filter="wipe(left)">
                                      <p:cBhvr>
                                        <p:cTn id="86" dur="500"/>
                                        <p:tgtEl>
                                          <p:spTgt spid="5"/>
                                        </p:tgtEl>
                                      </p:cBhvr>
                                    </p:animEffect>
                                  </p:childTnLst>
                                </p:cTn>
                              </p:par>
                              <p:par>
                                <p:cTn id="87" presetID="10" presetClass="entr" presetSubtype="0" fill="hold" grpId="0" nodeType="withEffect">
                                  <p:stCondLst>
                                    <p:cond delay="500"/>
                                  </p:stCondLst>
                                  <p:childTnLst>
                                    <p:set>
                                      <p:cBhvr>
                                        <p:cTn id="88" dur="1" fill="hold">
                                          <p:stCondLst>
                                            <p:cond delay="0"/>
                                          </p:stCondLst>
                                        </p:cTn>
                                        <p:tgtEl>
                                          <p:spTgt spid="40"/>
                                        </p:tgtEl>
                                        <p:attrNameLst>
                                          <p:attrName>style.visibility</p:attrName>
                                        </p:attrNameLst>
                                      </p:cBhvr>
                                      <p:to>
                                        <p:strVal val="visible"/>
                                      </p:to>
                                    </p:set>
                                    <p:animEffect transition="in" filter="fade">
                                      <p:cBhvr>
                                        <p:cTn id="89" dur="500"/>
                                        <p:tgtEl>
                                          <p:spTgt spid="40"/>
                                        </p:tgtEl>
                                      </p:cBhvr>
                                    </p:animEffect>
                                  </p:childTnLst>
                                </p:cTn>
                              </p:par>
                              <p:par>
                                <p:cTn id="90" presetID="10" presetClass="entr" presetSubtype="0" fill="hold" grpId="0" nodeType="withEffect">
                                  <p:stCondLst>
                                    <p:cond delay="500"/>
                                  </p:stCondLst>
                                  <p:childTnLst>
                                    <p:set>
                                      <p:cBhvr>
                                        <p:cTn id="91" dur="1" fill="hold">
                                          <p:stCondLst>
                                            <p:cond delay="0"/>
                                          </p:stCondLst>
                                        </p:cTn>
                                        <p:tgtEl>
                                          <p:spTgt spid="44"/>
                                        </p:tgtEl>
                                        <p:attrNameLst>
                                          <p:attrName>style.visibility</p:attrName>
                                        </p:attrNameLst>
                                      </p:cBhvr>
                                      <p:to>
                                        <p:strVal val="visible"/>
                                      </p:to>
                                    </p:set>
                                    <p:animEffect transition="in" filter="fade">
                                      <p:cBhvr>
                                        <p:cTn id="9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9" grpId="0" build="p">
        <p:tmplLst>
          <p:tmpl lvl="1">
            <p:tnLst>
              <p:par>
                <p:cTn presetID="2" presetClass="entr" presetSubtype="6"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1+#ppt_w/2"/>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build="p">
        <p:tmplLst>
          <p:tmpl lvl="1">
            <p:tnLst>
              <p:par>
                <p:cTn presetID="2" presetClass="entr" presetSubtype="6" decel="10000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12"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0-#ppt_w/2"/>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 presetClass="entr" presetSubtype="12" decel="10000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0-#ppt_w/2"/>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 presetClass="entr" presetSubtype="3"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1+#ppt_w/2"/>
                          </p:val>
                        </p:tav>
                        <p:tav tm="100000">
                          <p:val>
                            <p:strVal val="#ppt_x"/>
                          </p:val>
                        </p:tav>
                      </p:tavLst>
                    </p:anim>
                    <p:anim calcmode="lin" valueType="num">
                      <p:cBhvr additive="base">
                        <p:cTn dur="500" fill="hold"/>
                        <p:tgtEl>
                          <p:spTgt spid="33"/>
                        </p:tgtEl>
                        <p:attrNameLst>
                          <p:attrName>ppt_y</p:attrName>
                        </p:attrNameLst>
                      </p:cBhvr>
                      <p:tavLst>
                        <p:tav tm="0">
                          <p:val>
                            <p:strVal val="0-#ppt_h/2"/>
                          </p:val>
                        </p:tav>
                        <p:tav tm="100000">
                          <p:val>
                            <p:strVal val="#ppt_y"/>
                          </p:val>
                        </p:tav>
                      </p:tavLst>
                    </p:anim>
                  </p:childTnLst>
                </p:cTn>
              </p:par>
            </p:tnLst>
          </p:tmpl>
        </p:tmplLst>
      </p:bldP>
      <p:bldP spid="34" grpId="0" build="p">
        <p:tmplLst>
          <p:tmpl lvl="1">
            <p:tnLst>
              <p:par>
                <p:cTn presetID="2" presetClass="entr" presetSubtype="3" decel="100000" fill="hold" nodeType="withEffect">
                  <p:stCondLst>
                    <p:cond delay="5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1+#ppt_w/2"/>
                          </p:val>
                        </p:tav>
                        <p:tav tm="100000">
                          <p:val>
                            <p:strVal val="#ppt_x"/>
                          </p:val>
                        </p:tav>
                      </p:tavLst>
                    </p:anim>
                    <p:anim calcmode="lin" valueType="num">
                      <p:cBhvr additive="base">
                        <p:cTn dur="500" fill="hold"/>
                        <p:tgtEl>
                          <p:spTgt spid="34"/>
                        </p:tgtEl>
                        <p:attrNameLst>
                          <p:attrName>ppt_y</p:attrName>
                        </p:attrNameLst>
                      </p:cBhvr>
                      <p:tavLst>
                        <p:tav tm="0">
                          <p:val>
                            <p:strVal val="0-#ppt_h/2"/>
                          </p:val>
                        </p:tav>
                        <p:tav tm="100000">
                          <p:val>
                            <p:strVal val="#ppt_y"/>
                          </p:val>
                        </p:tav>
                      </p:tavLst>
                    </p:anim>
                  </p:childTnLst>
                </p:cTn>
              </p:par>
            </p:tnLst>
          </p:tmpl>
        </p:tmplLst>
      </p:bldP>
      <p:bldP spid="35" grpId="0" build="p">
        <p:tmplLst>
          <p:tmpl lvl="1">
            <p:tnLst>
              <p:par>
                <p:cTn presetID="2" presetClass="entr" presetSubtype="9" decel="100000" fill="hold" nodeType="withEffect">
                  <p:stCondLst>
                    <p:cond delay="7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0-#ppt_w/2"/>
                          </p:val>
                        </p:tav>
                        <p:tav tm="100000">
                          <p:val>
                            <p:strVal val="#ppt_x"/>
                          </p:val>
                        </p:tav>
                      </p:tavLst>
                    </p:anim>
                    <p:anim calcmode="lin" valueType="num">
                      <p:cBhvr additive="base">
                        <p:cTn dur="50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9" decel="100000" fill="hold" nodeType="withEffect">
                  <p:stCondLst>
                    <p:cond delay="7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0-#ppt_h/2"/>
                          </p:val>
                        </p:tav>
                        <p:tav tm="100000">
                          <p:val>
                            <p:strVal val="#ppt_y"/>
                          </p:val>
                        </p:tav>
                      </p:tavLst>
                    </p:anim>
                  </p:childTnLst>
                </p:cTn>
              </p:par>
            </p:tnLst>
          </p:tmpl>
        </p:tmplLst>
      </p:bldP>
      <p:bldP spid="37" grpId="0">
        <p:tmplLst>
          <p:tmpl>
            <p:tnLst>
              <p:par>
                <p:cTn presetID="10" presetClass="entr" presetSubtype="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p:tmplLst>
          <p:tmpl>
            <p:tnLst>
              <p:par>
                <p:cTn presetID="10" presetClass="entr" presetSubtype="0" fill="hold" nodeType="with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withEffect">
                  <p:stCondLst>
                    <p:cond delay="50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50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2" grpId="0"/>
      <p:bldP spid="43" grpId="0"/>
      <p:bldP spid="44" grpId="0"/>
    </p:bldLst>
  </p:timing>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242554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childTnLst>
                          </p:cTn>
                        </p:par>
                        <p:par>
                          <p:cTn id="20" fill="hold">
                            <p:stCondLst>
                              <p:cond delay="500"/>
                            </p:stCondLst>
                            <p:childTnLst>
                              <p:par>
                                <p:cTn id="21" presetID="49" presetClass="entr" presetSubtype="0" decel="100000" fill="hold" grpId="0" nodeType="afterEffect">
                                  <p:stCondLst>
                                    <p:cond delay="25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 calcmode="lin" valueType="num">
                                      <p:cBhvr>
                                        <p:cTn id="25" dur="500" fill="hold"/>
                                        <p:tgtEl>
                                          <p:spTgt spid="8"/>
                                        </p:tgtEl>
                                        <p:attrNameLst>
                                          <p:attrName>style.rotation</p:attrName>
                                        </p:attrNameLst>
                                      </p:cBhvr>
                                      <p:tavLst>
                                        <p:tav tm="0">
                                          <p:val>
                                            <p:fltVal val="360"/>
                                          </p:val>
                                        </p:tav>
                                        <p:tav tm="100000">
                                          <p:val>
                                            <p:fltVal val="0"/>
                                          </p:val>
                                        </p:tav>
                                      </p:tavLst>
                                    </p:anim>
                                    <p:animEffect transition="in" filter="fade">
                                      <p:cBhvr>
                                        <p:cTn id="26" dur="500"/>
                                        <p:tgtEl>
                                          <p:spTgt spid="8"/>
                                        </p:tgtEl>
                                      </p:cBhvr>
                                    </p:animEffect>
                                  </p:childTnLst>
                                </p:cTn>
                              </p:par>
                              <p:par>
                                <p:cTn id="27" presetID="49" presetClass="entr" presetSubtype="0" decel="100000" fill="hold" grpId="0" nodeType="withEffect">
                                  <p:stCondLst>
                                    <p:cond delay="25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 calcmode="lin" valueType="num">
                                      <p:cBhvr>
                                        <p:cTn id="31" dur="500" fill="hold"/>
                                        <p:tgtEl>
                                          <p:spTgt spid="9"/>
                                        </p:tgtEl>
                                        <p:attrNameLst>
                                          <p:attrName>style.rotation</p:attrName>
                                        </p:attrNameLst>
                                      </p:cBhvr>
                                      <p:tavLst>
                                        <p:tav tm="0">
                                          <p:val>
                                            <p:fltVal val="360"/>
                                          </p:val>
                                        </p:tav>
                                        <p:tav tm="100000">
                                          <p:val>
                                            <p:fltVal val="0"/>
                                          </p:val>
                                        </p:tav>
                                      </p:tavLst>
                                    </p:anim>
                                    <p:animEffect transition="in" filter="fade">
                                      <p:cBhvr>
                                        <p:cTn id="32" dur="500"/>
                                        <p:tgtEl>
                                          <p:spTgt spid="9"/>
                                        </p:tgtEl>
                                      </p:cBhvr>
                                    </p:animEffect>
                                  </p:childTnLst>
                                </p:cTn>
                              </p:par>
                              <p:par>
                                <p:cTn id="33" presetID="10" presetClass="entr" presetSubtype="0" fill="hold" grpId="0" nodeType="withEffect">
                                  <p:stCondLst>
                                    <p:cond delay="25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fade">
                                      <p:cBhvr>
                                        <p:cTn id="35" dur="500"/>
                                        <p:tgtEl>
                                          <p:spTgt spid="10">
                                            <p:txEl>
                                              <p:pRg st="0" end="0"/>
                                            </p:txEl>
                                          </p:spTgt>
                                        </p:tgtEl>
                                      </p:cBhvr>
                                    </p:animEffect>
                                  </p:childTnLst>
                                </p:cTn>
                              </p:par>
                            </p:childTnLst>
                          </p:cTn>
                        </p:par>
                        <p:par>
                          <p:cTn id="36" fill="hold">
                            <p:stCondLst>
                              <p:cond delay="1250"/>
                            </p:stCondLst>
                            <p:childTnLst>
                              <p:par>
                                <p:cTn id="37" presetID="49" presetClass="entr" presetSubtype="0" decel="100000" fill="hold" grpId="0" nodeType="after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 calcmode="lin" valueType="num">
                                      <p:cBhvr>
                                        <p:cTn id="41" dur="500" fill="hold"/>
                                        <p:tgtEl>
                                          <p:spTgt spid="11"/>
                                        </p:tgtEl>
                                        <p:attrNameLst>
                                          <p:attrName>style.rotation</p:attrName>
                                        </p:attrNameLst>
                                      </p:cBhvr>
                                      <p:tavLst>
                                        <p:tav tm="0">
                                          <p:val>
                                            <p:fltVal val="360"/>
                                          </p:val>
                                        </p:tav>
                                        <p:tav tm="100000">
                                          <p:val>
                                            <p:fltVal val="0"/>
                                          </p:val>
                                        </p:tav>
                                      </p:tavLst>
                                    </p:anim>
                                    <p:animEffect transition="in" filter="fade">
                                      <p:cBhvr>
                                        <p:cTn id="42" dur="500"/>
                                        <p:tgtEl>
                                          <p:spTgt spid="11"/>
                                        </p:tgtEl>
                                      </p:cBhvr>
                                    </p:animEffect>
                                  </p:childTnLst>
                                </p:cTn>
                              </p:par>
                              <p:par>
                                <p:cTn id="43" presetID="49" presetClass="entr" presetSubtype="0" decel="10000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 calcmode="lin" valueType="num">
                                      <p:cBhvr>
                                        <p:cTn id="45" dur="500" fill="hold"/>
                                        <p:tgtEl>
                                          <p:spTgt spid="12"/>
                                        </p:tgtEl>
                                        <p:attrNameLst>
                                          <p:attrName>ppt_w</p:attrName>
                                        </p:attrNameLst>
                                      </p:cBhvr>
                                      <p:tavLst>
                                        <p:tav tm="0">
                                          <p:val>
                                            <p:fltVal val="0"/>
                                          </p:val>
                                        </p:tav>
                                        <p:tav tm="100000">
                                          <p:val>
                                            <p:strVal val="#ppt_w"/>
                                          </p:val>
                                        </p:tav>
                                      </p:tavLst>
                                    </p:anim>
                                    <p:anim calcmode="lin" valueType="num">
                                      <p:cBhvr>
                                        <p:cTn id="46" dur="500" fill="hold"/>
                                        <p:tgtEl>
                                          <p:spTgt spid="12"/>
                                        </p:tgtEl>
                                        <p:attrNameLst>
                                          <p:attrName>ppt_h</p:attrName>
                                        </p:attrNameLst>
                                      </p:cBhvr>
                                      <p:tavLst>
                                        <p:tav tm="0">
                                          <p:val>
                                            <p:fltVal val="0"/>
                                          </p:val>
                                        </p:tav>
                                        <p:tav tm="100000">
                                          <p:val>
                                            <p:strVal val="#ppt_h"/>
                                          </p:val>
                                        </p:tav>
                                      </p:tavLst>
                                    </p:anim>
                                    <p:anim calcmode="lin" valueType="num">
                                      <p:cBhvr>
                                        <p:cTn id="47" dur="500" fill="hold"/>
                                        <p:tgtEl>
                                          <p:spTgt spid="12"/>
                                        </p:tgtEl>
                                        <p:attrNameLst>
                                          <p:attrName>style.rotation</p:attrName>
                                        </p:attrNameLst>
                                      </p:cBhvr>
                                      <p:tavLst>
                                        <p:tav tm="0">
                                          <p:val>
                                            <p:fltVal val="360"/>
                                          </p:val>
                                        </p:tav>
                                        <p:tav tm="100000">
                                          <p:val>
                                            <p:fltVal val="0"/>
                                          </p:val>
                                        </p:tav>
                                      </p:tavLst>
                                    </p:anim>
                                    <p:animEffect transition="in" filter="fade">
                                      <p:cBhvr>
                                        <p:cTn id="48" dur="500"/>
                                        <p:tgtEl>
                                          <p:spTgt spid="12"/>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13">
                                            <p:txEl>
                                              <p:pRg st="0" end="0"/>
                                            </p:txEl>
                                          </p:spTgt>
                                        </p:tgtEl>
                                        <p:attrNameLst>
                                          <p:attrName>style.visibility</p:attrName>
                                        </p:attrNameLst>
                                      </p:cBhvr>
                                      <p:to>
                                        <p:strVal val="visible"/>
                                      </p:to>
                                    </p:set>
                                    <p:animEffect transition="in" filter="fade">
                                      <p:cBhvr>
                                        <p:cTn id="51" dur="500"/>
                                        <p:tgtEl>
                                          <p:spTgt spid="13">
                                            <p:txEl>
                                              <p:pRg st="0" end="0"/>
                                            </p:txEl>
                                          </p:spTgt>
                                        </p:tgtEl>
                                      </p:cBhvr>
                                    </p:animEffect>
                                  </p:childTnLst>
                                </p:cTn>
                              </p:par>
                            </p:childTnLst>
                          </p:cTn>
                        </p:par>
                        <p:par>
                          <p:cTn id="52" fill="hold">
                            <p:stCondLst>
                              <p:cond delay="2000"/>
                            </p:stCondLst>
                            <p:childTnLst>
                              <p:par>
                                <p:cTn id="53" presetID="49" presetClass="entr" presetSubtype="0" decel="100000" fill="hold" grpId="0" nodeType="afterEffect">
                                  <p:stCondLst>
                                    <p:cond delay="25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 calcmode="lin" valueType="num">
                                      <p:cBhvr>
                                        <p:cTn id="57" dur="500" fill="hold"/>
                                        <p:tgtEl>
                                          <p:spTgt spid="14"/>
                                        </p:tgtEl>
                                        <p:attrNameLst>
                                          <p:attrName>style.rotation</p:attrName>
                                        </p:attrNameLst>
                                      </p:cBhvr>
                                      <p:tavLst>
                                        <p:tav tm="0">
                                          <p:val>
                                            <p:fltVal val="360"/>
                                          </p:val>
                                        </p:tav>
                                        <p:tav tm="100000">
                                          <p:val>
                                            <p:fltVal val="0"/>
                                          </p:val>
                                        </p:tav>
                                      </p:tavLst>
                                    </p:anim>
                                    <p:animEffect transition="in" filter="fade">
                                      <p:cBhvr>
                                        <p:cTn id="58" dur="500"/>
                                        <p:tgtEl>
                                          <p:spTgt spid="14"/>
                                        </p:tgtEl>
                                      </p:cBhvr>
                                    </p:animEffect>
                                  </p:childTnLst>
                                </p:cTn>
                              </p:par>
                              <p:par>
                                <p:cTn id="59" presetID="49" presetClass="entr" presetSubtype="0" decel="100000" fill="hold" grpId="0" nodeType="withEffect">
                                  <p:stCondLst>
                                    <p:cond delay="250"/>
                                  </p:stCondLst>
                                  <p:childTnLst>
                                    <p:set>
                                      <p:cBhvr>
                                        <p:cTn id="60" dur="1" fill="hold">
                                          <p:stCondLst>
                                            <p:cond delay="0"/>
                                          </p:stCondLst>
                                        </p:cTn>
                                        <p:tgtEl>
                                          <p:spTgt spid="15"/>
                                        </p:tgtEl>
                                        <p:attrNameLst>
                                          <p:attrName>style.visibility</p:attrName>
                                        </p:attrNameLst>
                                      </p:cBhvr>
                                      <p:to>
                                        <p:strVal val="visible"/>
                                      </p:to>
                                    </p:set>
                                    <p:anim calcmode="lin" valueType="num">
                                      <p:cBhvr>
                                        <p:cTn id="61" dur="500" fill="hold"/>
                                        <p:tgtEl>
                                          <p:spTgt spid="15"/>
                                        </p:tgtEl>
                                        <p:attrNameLst>
                                          <p:attrName>ppt_w</p:attrName>
                                        </p:attrNameLst>
                                      </p:cBhvr>
                                      <p:tavLst>
                                        <p:tav tm="0">
                                          <p:val>
                                            <p:fltVal val="0"/>
                                          </p:val>
                                        </p:tav>
                                        <p:tav tm="100000">
                                          <p:val>
                                            <p:strVal val="#ppt_w"/>
                                          </p:val>
                                        </p:tav>
                                      </p:tavLst>
                                    </p:anim>
                                    <p:anim calcmode="lin" valueType="num">
                                      <p:cBhvr>
                                        <p:cTn id="62" dur="500" fill="hold"/>
                                        <p:tgtEl>
                                          <p:spTgt spid="15"/>
                                        </p:tgtEl>
                                        <p:attrNameLst>
                                          <p:attrName>ppt_h</p:attrName>
                                        </p:attrNameLst>
                                      </p:cBhvr>
                                      <p:tavLst>
                                        <p:tav tm="0">
                                          <p:val>
                                            <p:fltVal val="0"/>
                                          </p:val>
                                        </p:tav>
                                        <p:tav tm="100000">
                                          <p:val>
                                            <p:strVal val="#ppt_h"/>
                                          </p:val>
                                        </p:tav>
                                      </p:tavLst>
                                    </p:anim>
                                    <p:anim calcmode="lin" valueType="num">
                                      <p:cBhvr>
                                        <p:cTn id="63" dur="500" fill="hold"/>
                                        <p:tgtEl>
                                          <p:spTgt spid="15"/>
                                        </p:tgtEl>
                                        <p:attrNameLst>
                                          <p:attrName>style.rotation</p:attrName>
                                        </p:attrNameLst>
                                      </p:cBhvr>
                                      <p:tavLst>
                                        <p:tav tm="0">
                                          <p:val>
                                            <p:fltVal val="360"/>
                                          </p:val>
                                        </p:tav>
                                        <p:tav tm="100000">
                                          <p:val>
                                            <p:fltVal val="0"/>
                                          </p:val>
                                        </p:tav>
                                      </p:tavLst>
                                    </p:anim>
                                    <p:animEffect transition="in" filter="fade">
                                      <p:cBhvr>
                                        <p:cTn id="64" dur="500"/>
                                        <p:tgtEl>
                                          <p:spTgt spid="15"/>
                                        </p:tgtEl>
                                      </p:cBhvr>
                                    </p:animEffect>
                                  </p:childTnLst>
                                </p:cTn>
                              </p:par>
                              <p:par>
                                <p:cTn id="65" presetID="10" presetClass="entr" presetSubtype="0" fill="hold" grpId="0" nodeType="withEffect">
                                  <p:stCondLst>
                                    <p:cond delay="25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2750"/>
                            </p:stCondLst>
                            <p:childTnLst>
                              <p:par>
                                <p:cTn id="69" presetID="49" presetClass="entr" presetSubtype="0" decel="100000" fill="hold" grpId="0" nodeType="afterEffect">
                                  <p:stCondLst>
                                    <p:cond delay="250"/>
                                  </p:stCondLst>
                                  <p:childTnLst>
                                    <p:set>
                                      <p:cBhvr>
                                        <p:cTn id="70" dur="1" fill="hold">
                                          <p:stCondLst>
                                            <p:cond delay="0"/>
                                          </p:stCondLst>
                                        </p:cTn>
                                        <p:tgtEl>
                                          <p:spTgt spid="17"/>
                                        </p:tgtEl>
                                        <p:attrNameLst>
                                          <p:attrName>style.visibility</p:attrName>
                                        </p:attrNameLst>
                                      </p:cBhvr>
                                      <p:to>
                                        <p:strVal val="visible"/>
                                      </p:to>
                                    </p:set>
                                    <p:anim calcmode="lin" valueType="num">
                                      <p:cBhvr>
                                        <p:cTn id="71" dur="500" fill="hold"/>
                                        <p:tgtEl>
                                          <p:spTgt spid="17"/>
                                        </p:tgtEl>
                                        <p:attrNameLst>
                                          <p:attrName>ppt_w</p:attrName>
                                        </p:attrNameLst>
                                      </p:cBhvr>
                                      <p:tavLst>
                                        <p:tav tm="0">
                                          <p:val>
                                            <p:fltVal val="0"/>
                                          </p:val>
                                        </p:tav>
                                        <p:tav tm="100000">
                                          <p:val>
                                            <p:strVal val="#ppt_w"/>
                                          </p:val>
                                        </p:tav>
                                      </p:tavLst>
                                    </p:anim>
                                    <p:anim calcmode="lin" valueType="num">
                                      <p:cBhvr>
                                        <p:cTn id="72" dur="500" fill="hold"/>
                                        <p:tgtEl>
                                          <p:spTgt spid="17"/>
                                        </p:tgtEl>
                                        <p:attrNameLst>
                                          <p:attrName>ppt_h</p:attrName>
                                        </p:attrNameLst>
                                      </p:cBhvr>
                                      <p:tavLst>
                                        <p:tav tm="0">
                                          <p:val>
                                            <p:fltVal val="0"/>
                                          </p:val>
                                        </p:tav>
                                        <p:tav tm="100000">
                                          <p:val>
                                            <p:strVal val="#ppt_h"/>
                                          </p:val>
                                        </p:tav>
                                      </p:tavLst>
                                    </p:anim>
                                    <p:anim calcmode="lin" valueType="num">
                                      <p:cBhvr>
                                        <p:cTn id="73" dur="500" fill="hold"/>
                                        <p:tgtEl>
                                          <p:spTgt spid="17"/>
                                        </p:tgtEl>
                                        <p:attrNameLst>
                                          <p:attrName>style.rotation</p:attrName>
                                        </p:attrNameLst>
                                      </p:cBhvr>
                                      <p:tavLst>
                                        <p:tav tm="0">
                                          <p:val>
                                            <p:fltVal val="360"/>
                                          </p:val>
                                        </p:tav>
                                        <p:tav tm="100000">
                                          <p:val>
                                            <p:fltVal val="0"/>
                                          </p:val>
                                        </p:tav>
                                      </p:tavLst>
                                    </p:anim>
                                    <p:animEffect transition="in" filter="fade">
                                      <p:cBhvr>
                                        <p:cTn id="74" dur="500"/>
                                        <p:tgtEl>
                                          <p:spTgt spid="17"/>
                                        </p:tgtEl>
                                      </p:cBhvr>
                                    </p:animEffect>
                                  </p:childTnLst>
                                </p:cTn>
                              </p:par>
                              <p:par>
                                <p:cTn id="75" presetID="49" presetClass="entr" presetSubtype="0" decel="100000" fill="hold" grpId="0" nodeType="withEffect">
                                  <p:stCondLst>
                                    <p:cond delay="250"/>
                                  </p:stCondLst>
                                  <p:childTnLst>
                                    <p:set>
                                      <p:cBhvr>
                                        <p:cTn id="76" dur="1" fill="hold">
                                          <p:stCondLst>
                                            <p:cond delay="0"/>
                                          </p:stCondLst>
                                        </p:cTn>
                                        <p:tgtEl>
                                          <p:spTgt spid="18"/>
                                        </p:tgtEl>
                                        <p:attrNameLst>
                                          <p:attrName>style.visibility</p:attrName>
                                        </p:attrNameLst>
                                      </p:cBhvr>
                                      <p:to>
                                        <p:strVal val="visible"/>
                                      </p:to>
                                    </p:set>
                                    <p:anim calcmode="lin" valueType="num">
                                      <p:cBhvr>
                                        <p:cTn id="77" dur="500" fill="hold"/>
                                        <p:tgtEl>
                                          <p:spTgt spid="18"/>
                                        </p:tgtEl>
                                        <p:attrNameLst>
                                          <p:attrName>ppt_w</p:attrName>
                                        </p:attrNameLst>
                                      </p:cBhvr>
                                      <p:tavLst>
                                        <p:tav tm="0">
                                          <p:val>
                                            <p:fltVal val="0"/>
                                          </p:val>
                                        </p:tav>
                                        <p:tav tm="100000">
                                          <p:val>
                                            <p:strVal val="#ppt_w"/>
                                          </p:val>
                                        </p:tav>
                                      </p:tavLst>
                                    </p:anim>
                                    <p:anim calcmode="lin" valueType="num">
                                      <p:cBhvr>
                                        <p:cTn id="78" dur="500" fill="hold"/>
                                        <p:tgtEl>
                                          <p:spTgt spid="18"/>
                                        </p:tgtEl>
                                        <p:attrNameLst>
                                          <p:attrName>ppt_h</p:attrName>
                                        </p:attrNameLst>
                                      </p:cBhvr>
                                      <p:tavLst>
                                        <p:tav tm="0">
                                          <p:val>
                                            <p:fltVal val="0"/>
                                          </p:val>
                                        </p:tav>
                                        <p:tav tm="100000">
                                          <p:val>
                                            <p:strVal val="#ppt_h"/>
                                          </p:val>
                                        </p:tav>
                                      </p:tavLst>
                                    </p:anim>
                                    <p:anim calcmode="lin" valueType="num">
                                      <p:cBhvr>
                                        <p:cTn id="79" dur="500" fill="hold"/>
                                        <p:tgtEl>
                                          <p:spTgt spid="18"/>
                                        </p:tgtEl>
                                        <p:attrNameLst>
                                          <p:attrName>style.rotation</p:attrName>
                                        </p:attrNameLst>
                                      </p:cBhvr>
                                      <p:tavLst>
                                        <p:tav tm="0">
                                          <p:val>
                                            <p:fltVal val="360"/>
                                          </p:val>
                                        </p:tav>
                                        <p:tav tm="100000">
                                          <p:val>
                                            <p:fltVal val="0"/>
                                          </p:val>
                                        </p:tav>
                                      </p:tavLst>
                                    </p:anim>
                                    <p:animEffect transition="in" filter="fade">
                                      <p:cBhvr>
                                        <p:cTn id="80" dur="500"/>
                                        <p:tgtEl>
                                          <p:spTgt spid="18"/>
                                        </p:tgtEl>
                                      </p:cBhvr>
                                    </p:animEffect>
                                  </p:childTnLst>
                                </p:cTn>
                              </p:par>
                              <p:par>
                                <p:cTn id="81" presetID="10" presetClass="entr" presetSubtype="0" fill="hold" grpId="0" nodeType="withEffect">
                                  <p:stCondLst>
                                    <p:cond delay="250"/>
                                  </p:stCondLst>
                                  <p:childTnLst>
                                    <p:set>
                                      <p:cBhvr>
                                        <p:cTn id="82" dur="1" fill="hold">
                                          <p:stCondLst>
                                            <p:cond delay="0"/>
                                          </p:stCondLst>
                                        </p:cTn>
                                        <p:tgtEl>
                                          <p:spTgt spid="19">
                                            <p:txEl>
                                              <p:pRg st="0" end="0"/>
                                            </p:txEl>
                                          </p:spTgt>
                                        </p:tgtEl>
                                        <p:attrNameLst>
                                          <p:attrName>style.visibility</p:attrName>
                                        </p:attrNameLst>
                                      </p:cBhvr>
                                      <p:to>
                                        <p:strVal val="visible"/>
                                      </p:to>
                                    </p:set>
                                    <p:animEffect transition="in" filter="fade">
                                      <p:cBhvr>
                                        <p:cTn id="83" dur="500"/>
                                        <p:tgtEl>
                                          <p:spTgt spid="19">
                                            <p:txEl>
                                              <p:pRg st="0" end="0"/>
                                            </p:txEl>
                                          </p:spTgt>
                                        </p:tgtEl>
                                      </p:cBhvr>
                                    </p:animEffect>
                                  </p:childTnLst>
                                </p:cTn>
                              </p:par>
                            </p:childTnLst>
                          </p:cTn>
                        </p:par>
                        <p:par>
                          <p:cTn id="84" fill="hold">
                            <p:stCondLst>
                              <p:cond delay="3500"/>
                            </p:stCondLst>
                            <p:childTnLst>
                              <p:par>
                                <p:cTn id="85" presetID="49" presetClass="entr" presetSubtype="0" decel="100000" fill="hold" grpId="0" nodeType="afterEffect">
                                  <p:stCondLst>
                                    <p:cond delay="250"/>
                                  </p:stCondLst>
                                  <p:childTnLst>
                                    <p:set>
                                      <p:cBhvr>
                                        <p:cTn id="86" dur="1" fill="hold">
                                          <p:stCondLst>
                                            <p:cond delay="0"/>
                                          </p:stCondLst>
                                        </p:cTn>
                                        <p:tgtEl>
                                          <p:spTgt spid="20"/>
                                        </p:tgtEl>
                                        <p:attrNameLst>
                                          <p:attrName>style.visibility</p:attrName>
                                        </p:attrNameLst>
                                      </p:cBhvr>
                                      <p:to>
                                        <p:strVal val="visible"/>
                                      </p:to>
                                    </p:set>
                                    <p:anim calcmode="lin" valueType="num">
                                      <p:cBhvr>
                                        <p:cTn id="87" dur="500" fill="hold"/>
                                        <p:tgtEl>
                                          <p:spTgt spid="20"/>
                                        </p:tgtEl>
                                        <p:attrNameLst>
                                          <p:attrName>ppt_w</p:attrName>
                                        </p:attrNameLst>
                                      </p:cBhvr>
                                      <p:tavLst>
                                        <p:tav tm="0">
                                          <p:val>
                                            <p:fltVal val="0"/>
                                          </p:val>
                                        </p:tav>
                                        <p:tav tm="100000">
                                          <p:val>
                                            <p:strVal val="#ppt_w"/>
                                          </p:val>
                                        </p:tav>
                                      </p:tavLst>
                                    </p:anim>
                                    <p:anim calcmode="lin" valueType="num">
                                      <p:cBhvr>
                                        <p:cTn id="88" dur="500" fill="hold"/>
                                        <p:tgtEl>
                                          <p:spTgt spid="20"/>
                                        </p:tgtEl>
                                        <p:attrNameLst>
                                          <p:attrName>ppt_h</p:attrName>
                                        </p:attrNameLst>
                                      </p:cBhvr>
                                      <p:tavLst>
                                        <p:tav tm="0">
                                          <p:val>
                                            <p:fltVal val="0"/>
                                          </p:val>
                                        </p:tav>
                                        <p:tav tm="100000">
                                          <p:val>
                                            <p:strVal val="#ppt_h"/>
                                          </p:val>
                                        </p:tav>
                                      </p:tavLst>
                                    </p:anim>
                                    <p:anim calcmode="lin" valueType="num">
                                      <p:cBhvr>
                                        <p:cTn id="89" dur="500" fill="hold"/>
                                        <p:tgtEl>
                                          <p:spTgt spid="20"/>
                                        </p:tgtEl>
                                        <p:attrNameLst>
                                          <p:attrName>style.rotation</p:attrName>
                                        </p:attrNameLst>
                                      </p:cBhvr>
                                      <p:tavLst>
                                        <p:tav tm="0">
                                          <p:val>
                                            <p:fltVal val="360"/>
                                          </p:val>
                                        </p:tav>
                                        <p:tav tm="100000">
                                          <p:val>
                                            <p:fltVal val="0"/>
                                          </p:val>
                                        </p:tav>
                                      </p:tavLst>
                                    </p:anim>
                                    <p:animEffect transition="in" filter="fade">
                                      <p:cBhvr>
                                        <p:cTn id="90" dur="500"/>
                                        <p:tgtEl>
                                          <p:spTgt spid="20"/>
                                        </p:tgtEl>
                                      </p:cBhvr>
                                    </p:animEffect>
                                  </p:childTnLst>
                                </p:cTn>
                              </p:par>
                              <p:par>
                                <p:cTn id="91" presetID="49" presetClass="entr" presetSubtype="0" decel="100000" fill="hold" grpId="0" nodeType="withEffect">
                                  <p:stCondLst>
                                    <p:cond delay="250"/>
                                  </p:stCondLst>
                                  <p:childTnLst>
                                    <p:set>
                                      <p:cBhvr>
                                        <p:cTn id="92" dur="1" fill="hold">
                                          <p:stCondLst>
                                            <p:cond delay="0"/>
                                          </p:stCondLst>
                                        </p:cTn>
                                        <p:tgtEl>
                                          <p:spTgt spid="21"/>
                                        </p:tgtEl>
                                        <p:attrNameLst>
                                          <p:attrName>style.visibility</p:attrName>
                                        </p:attrNameLst>
                                      </p:cBhvr>
                                      <p:to>
                                        <p:strVal val="visible"/>
                                      </p:to>
                                    </p:set>
                                    <p:anim calcmode="lin" valueType="num">
                                      <p:cBhvr>
                                        <p:cTn id="93" dur="500" fill="hold"/>
                                        <p:tgtEl>
                                          <p:spTgt spid="21"/>
                                        </p:tgtEl>
                                        <p:attrNameLst>
                                          <p:attrName>ppt_w</p:attrName>
                                        </p:attrNameLst>
                                      </p:cBhvr>
                                      <p:tavLst>
                                        <p:tav tm="0">
                                          <p:val>
                                            <p:fltVal val="0"/>
                                          </p:val>
                                        </p:tav>
                                        <p:tav tm="100000">
                                          <p:val>
                                            <p:strVal val="#ppt_w"/>
                                          </p:val>
                                        </p:tav>
                                      </p:tavLst>
                                    </p:anim>
                                    <p:anim calcmode="lin" valueType="num">
                                      <p:cBhvr>
                                        <p:cTn id="94" dur="500" fill="hold"/>
                                        <p:tgtEl>
                                          <p:spTgt spid="21"/>
                                        </p:tgtEl>
                                        <p:attrNameLst>
                                          <p:attrName>ppt_h</p:attrName>
                                        </p:attrNameLst>
                                      </p:cBhvr>
                                      <p:tavLst>
                                        <p:tav tm="0">
                                          <p:val>
                                            <p:fltVal val="0"/>
                                          </p:val>
                                        </p:tav>
                                        <p:tav tm="100000">
                                          <p:val>
                                            <p:strVal val="#ppt_h"/>
                                          </p:val>
                                        </p:tav>
                                      </p:tavLst>
                                    </p:anim>
                                    <p:anim calcmode="lin" valueType="num">
                                      <p:cBhvr>
                                        <p:cTn id="95" dur="500" fill="hold"/>
                                        <p:tgtEl>
                                          <p:spTgt spid="21"/>
                                        </p:tgtEl>
                                        <p:attrNameLst>
                                          <p:attrName>style.rotation</p:attrName>
                                        </p:attrNameLst>
                                      </p:cBhvr>
                                      <p:tavLst>
                                        <p:tav tm="0">
                                          <p:val>
                                            <p:fltVal val="360"/>
                                          </p:val>
                                        </p:tav>
                                        <p:tav tm="100000">
                                          <p:val>
                                            <p:fltVal val="0"/>
                                          </p:val>
                                        </p:tav>
                                      </p:tavLst>
                                    </p:anim>
                                    <p:animEffect transition="in" filter="fade">
                                      <p:cBhvr>
                                        <p:cTn id="96" dur="500"/>
                                        <p:tgtEl>
                                          <p:spTgt spid="21"/>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500"/>
                                        <p:tgtEl>
                                          <p:spTgt spid="22">
                                            <p:txEl>
                                              <p:pRg st="0" end="0"/>
                                            </p:txEl>
                                          </p:spTgt>
                                        </p:tgtEl>
                                      </p:cBhvr>
                                    </p:animEffect>
                                  </p:childTnLst>
                                </p:cTn>
                              </p:par>
                            </p:childTnLst>
                          </p:cTn>
                        </p:par>
                        <p:par>
                          <p:cTn id="100" fill="hold">
                            <p:stCondLst>
                              <p:cond delay="4250"/>
                            </p:stCondLst>
                            <p:childTnLst>
                              <p:par>
                                <p:cTn id="101" presetID="49" presetClass="entr" presetSubtype="0" decel="100000" fill="hold" grpId="0" nodeType="afterEffect">
                                  <p:stCondLst>
                                    <p:cond delay="250"/>
                                  </p:stCondLst>
                                  <p:childTnLst>
                                    <p:set>
                                      <p:cBhvr>
                                        <p:cTn id="102" dur="1" fill="hold">
                                          <p:stCondLst>
                                            <p:cond delay="0"/>
                                          </p:stCondLst>
                                        </p:cTn>
                                        <p:tgtEl>
                                          <p:spTgt spid="23"/>
                                        </p:tgtEl>
                                        <p:attrNameLst>
                                          <p:attrName>style.visibility</p:attrName>
                                        </p:attrNameLst>
                                      </p:cBhvr>
                                      <p:to>
                                        <p:strVal val="visible"/>
                                      </p:to>
                                    </p:set>
                                    <p:anim calcmode="lin" valueType="num">
                                      <p:cBhvr>
                                        <p:cTn id="103" dur="500" fill="hold"/>
                                        <p:tgtEl>
                                          <p:spTgt spid="23"/>
                                        </p:tgtEl>
                                        <p:attrNameLst>
                                          <p:attrName>ppt_w</p:attrName>
                                        </p:attrNameLst>
                                      </p:cBhvr>
                                      <p:tavLst>
                                        <p:tav tm="0">
                                          <p:val>
                                            <p:fltVal val="0"/>
                                          </p:val>
                                        </p:tav>
                                        <p:tav tm="100000">
                                          <p:val>
                                            <p:strVal val="#ppt_w"/>
                                          </p:val>
                                        </p:tav>
                                      </p:tavLst>
                                    </p:anim>
                                    <p:anim calcmode="lin" valueType="num">
                                      <p:cBhvr>
                                        <p:cTn id="104" dur="500" fill="hold"/>
                                        <p:tgtEl>
                                          <p:spTgt spid="23"/>
                                        </p:tgtEl>
                                        <p:attrNameLst>
                                          <p:attrName>ppt_h</p:attrName>
                                        </p:attrNameLst>
                                      </p:cBhvr>
                                      <p:tavLst>
                                        <p:tav tm="0">
                                          <p:val>
                                            <p:fltVal val="0"/>
                                          </p:val>
                                        </p:tav>
                                        <p:tav tm="100000">
                                          <p:val>
                                            <p:strVal val="#ppt_h"/>
                                          </p:val>
                                        </p:tav>
                                      </p:tavLst>
                                    </p:anim>
                                    <p:anim calcmode="lin" valueType="num">
                                      <p:cBhvr>
                                        <p:cTn id="105" dur="500" fill="hold"/>
                                        <p:tgtEl>
                                          <p:spTgt spid="23"/>
                                        </p:tgtEl>
                                        <p:attrNameLst>
                                          <p:attrName>style.rotation</p:attrName>
                                        </p:attrNameLst>
                                      </p:cBhvr>
                                      <p:tavLst>
                                        <p:tav tm="0">
                                          <p:val>
                                            <p:fltVal val="360"/>
                                          </p:val>
                                        </p:tav>
                                        <p:tav tm="100000">
                                          <p:val>
                                            <p:fltVal val="0"/>
                                          </p:val>
                                        </p:tav>
                                      </p:tavLst>
                                    </p:anim>
                                    <p:animEffect transition="in" filter="fade">
                                      <p:cBhvr>
                                        <p:cTn id="106" dur="500"/>
                                        <p:tgtEl>
                                          <p:spTgt spid="23"/>
                                        </p:tgtEl>
                                      </p:cBhvr>
                                    </p:animEffect>
                                  </p:childTnLst>
                                </p:cTn>
                              </p:par>
                              <p:par>
                                <p:cTn id="107" presetID="49" presetClass="entr" presetSubtype="0" decel="100000" fill="hold" grpId="0" nodeType="withEffect">
                                  <p:stCondLst>
                                    <p:cond delay="250"/>
                                  </p:stCondLst>
                                  <p:childTnLst>
                                    <p:set>
                                      <p:cBhvr>
                                        <p:cTn id="108" dur="1" fill="hold">
                                          <p:stCondLst>
                                            <p:cond delay="0"/>
                                          </p:stCondLst>
                                        </p:cTn>
                                        <p:tgtEl>
                                          <p:spTgt spid="24"/>
                                        </p:tgtEl>
                                        <p:attrNameLst>
                                          <p:attrName>style.visibility</p:attrName>
                                        </p:attrNameLst>
                                      </p:cBhvr>
                                      <p:to>
                                        <p:strVal val="visible"/>
                                      </p:to>
                                    </p:set>
                                    <p:anim calcmode="lin" valueType="num">
                                      <p:cBhvr>
                                        <p:cTn id="109" dur="500" fill="hold"/>
                                        <p:tgtEl>
                                          <p:spTgt spid="24"/>
                                        </p:tgtEl>
                                        <p:attrNameLst>
                                          <p:attrName>ppt_w</p:attrName>
                                        </p:attrNameLst>
                                      </p:cBhvr>
                                      <p:tavLst>
                                        <p:tav tm="0">
                                          <p:val>
                                            <p:fltVal val="0"/>
                                          </p:val>
                                        </p:tav>
                                        <p:tav tm="100000">
                                          <p:val>
                                            <p:strVal val="#ppt_w"/>
                                          </p:val>
                                        </p:tav>
                                      </p:tavLst>
                                    </p:anim>
                                    <p:anim calcmode="lin" valueType="num">
                                      <p:cBhvr>
                                        <p:cTn id="110" dur="500" fill="hold"/>
                                        <p:tgtEl>
                                          <p:spTgt spid="24"/>
                                        </p:tgtEl>
                                        <p:attrNameLst>
                                          <p:attrName>ppt_h</p:attrName>
                                        </p:attrNameLst>
                                      </p:cBhvr>
                                      <p:tavLst>
                                        <p:tav tm="0">
                                          <p:val>
                                            <p:fltVal val="0"/>
                                          </p:val>
                                        </p:tav>
                                        <p:tav tm="100000">
                                          <p:val>
                                            <p:strVal val="#ppt_h"/>
                                          </p:val>
                                        </p:tav>
                                      </p:tavLst>
                                    </p:anim>
                                    <p:anim calcmode="lin" valueType="num">
                                      <p:cBhvr>
                                        <p:cTn id="111" dur="500" fill="hold"/>
                                        <p:tgtEl>
                                          <p:spTgt spid="24"/>
                                        </p:tgtEl>
                                        <p:attrNameLst>
                                          <p:attrName>style.rotation</p:attrName>
                                        </p:attrNameLst>
                                      </p:cBhvr>
                                      <p:tavLst>
                                        <p:tav tm="0">
                                          <p:val>
                                            <p:fltVal val="360"/>
                                          </p:val>
                                        </p:tav>
                                        <p:tav tm="100000">
                                          <p:val>
                                            <p:fltVal val="0"/>
                                          </p:val>
                                        </p:tav>
                                      </p:tavLst>
                                    </p:anim>
                                    <p:animEffect transition="in" filter="fade">
                                      <p:cBhvr>
                                        <p:cTn id="112" dur="500"/>
                                        <p:tgtEl>
                                          <p:spTgt spid="24"/>
                                        </p:tgtEl>
                                      </p:cBhvr>
                                    </p:animEffect>
                                  </p:childTnLst>
                                </p:cTn>
                              </p:par>
                              <p:par>
                                <p:cTn id="113" presetID="10" presetClass="entr" presetSubtype="0" fill="hold" grpId="0" nodeType="withEffect">
                                  <p:stCondLst>
                                    <p:cond delay="250"/>
                                  </p:stCondLst>
                                  <p:childTnLst>
                                    <p:set>
                                      <p:cBhvr>
                                        <p:cTn id="114" dur="1" fill="hold">
                                          <p:stCondLst>
                                            <p:cond delay="0"/>
                                          </p:stCondLst>
                                        </p:cTn>
                                        <p:tgtEl>
                                          <p:spTgt spid="25">
                                            <p:txEl>
                                              <p:pRg st="0" end="0"/>
                                            </p:txEl>
                                          </p:spTgt>
                                        </p:tgtEl>
                                        <p:attrNameLst>
                                          <p:attrName>style.visibility</p:attrName>
                                        </p:attrNameLst>
                                      </p:cBhvr>
                                      <p:to>
                                        <p:strVal val="visible"/>
                                      </p:to>
                                    </p:set>
                                    <p:animEffect transition="in" filter="fade">
                                      <p:cBhvr>
                                        <p:cTn id="115" dur="500"/>
                                        <p:tgtEl>
                                          <p:spTgt spid="25">
                                            <p:txEl>
                                              <p:pRg st="0" end="0"/>
                                            </p:txEl>
                                          </p:spTgt>
                                        </p:tgtEl>
                                      </p:cBhvr>
                                    </p:animEffect>
                                  </p:childTnLst>
                                </p:cTn>
                              </p:par>
                            </p:childTnLst>
                          </p:cTn>
                        </p:par>
                        <p:par>
                          <p:cTn id="116" fill="hold">
                            <p:stCondLst>
                              <p:cond delay="5000"/>
                            </p:stCondLst>
                            <p:childTnLst>
                              <p:par>
                                <p:cTn id="117" presetID="49" presetClass="entr" presetSubtype="0" decel="100000" fill="hold" grpId="0" nodeType="afterEffect">
                                  <p:stCondLst>
                                    <p:cond delay="250"/>
                                  </p:stCondLst>
                                  <p:childTnLst>
                                    <p:set>
                                      <p:cBhvr>
                                        <p:cTn id="118" dur="1" fill="hold">
                                          <p:stCondLst>
                                            <p:cond delay="0"/>
                                          </p:stCondLst>
                                        </p:cTn>
                                        <p:tgtEl>
                                          <p:spTgt spid="26"/>
                                        </p:tgtEl>
                                        <p:attrNameLst>
                                          <p:attrName>style.visibility</p:attrName>
                                        </p:attrNameLst>
                                      </p:cBhvr>
                                      <p:to>
                                        <p:strVal val="visible"/>
                                      </p:to>
                                    </p:set>
                                    <p:anim calcmode="lin" valueType="num">
                                      <p:cBhvr>
                                        <p:cTn id="119" dur="500" fill="hold"/>
                                        <p:tgtEl>
                                          <p:spTgt spid="26"/>
                                        </p:tgtEl>
                                        <p:attrNameLst>
                                          <p:attrName>ppt_w</p:attrName>
                                        </p:attrNameLst>
                                      </p:cBhvr>
                                      <p:tavLst>
                                        <p:tav tm="0">
                                          <p:val>
                                            <p:fltVal val="0"/>
                                          </p:val>
                                        </p:tav>
                                        <p:tav tm="100000">
                                          <p:val>
                                            <p:strVal val="#ppt_w"/>
                                          </p:val>
                                        </p:tav>
                                      </p:tavLst>
                                    </p:anim>
                                    <p:anim calcmode="lin" valueType="num">
                                      <p:cBhvr>
                                        <p:cTn id="120" dur="500" fill="hold"/>
                                        <p:tgtEl>
                                          <p:spTgt spid="26"/>
                                        </p:tgtEl>
                                        <p:attrNameLst>
                                          <p:attrName>ppt_h</p:attrName>
                                        </p:attrNameLst>
                                      </p:cBhvr>
                                      <p:tavLst>
                                        <p:tav tm="0">
                                          <p:val>
                                            <p:fltVal val="0"/>
                                          </p:val>
                                        </p:tav>
                                        <p:tav tm="100000">
                                          <p:val>
                                            <p:strVal val="#ppt_h"/>
                                          </p:val>
                                        </p:tav>
                                      </p:tavLst>
                                    </p:anim>
                                    <p:anim calcmode="lin" valueType="num">
                                      <p:cBhvr>
                                        <p:cTn id="121" dur="500" fill="hold"/>
                                        <p:tgtEl>
                                          <p:spTgt spid="26"/>
                                        </p:tgtEl>
                                        <p:attrNameLst>
                                          <p:attrName>style.rotation</p:attrName>
                                        </p:attrNameLst>
                                      </p:cBhvr>
                                      <p:tavLst>
                                        <p:tav tm="0">
                                          <p:val>
                                            <p:fltVal val="360"/>
                                          </p:val>
                                        </p:tav>
                                        <p:tav tm="100000">
                                          <p:val>
                                            <p:fltVal val="0"/>
                                          </p:val>
                                        </p:tav>
                                      </p:tavLst>
                                    </p:anim>
                                    <p:animEffect transition="in" filter="fade">
                                      <p:cBhvr>
                                        <p:cTn id="122" dur="500"/>
                                        <p:tgtEl>
                                          <p:spTgt spid="26"/>
                                        </p:tgtEl>
                                      </p:cBhvr>
                                    </p:animEffect>
                                  </p:childTnLst>
                                </p:cTn>
                              </p:par>
                              <p:par>
                                <p:cTn id="123" presetID="49" presetClass="entr" presetSubtype="0" decel="100000" fill="hold" grpId="0" nodeType="withEffect">
                                  <p:stCondLst>
                                    <p:cond delay="250"/>
                                  </p:stCondLst>
                                  <p:childTnLst>
                                    <p:set>
                                      <p:cBhvr>
                                        <p:cTn id="124" dur="1" fill="hold">
                                          <p:stCondLst>
                                            <p:cond delay="0"/>
                                          </p:stCondLst>
                                        </p:cTn>
                                        <p:tgtEl>
                                          <p:spTgt spid="27"/>
                                        </p:tgtEl>
                                        <p:attrNameLst>
                                          <p:attrName>style.visibility</p:attrName>
                                        </p:attrNameLst>
                                      </p:cBhvr>
                                      <p:to>
                                        <p:strVal val="visible"/>
                                      </p:to>
                                    </p:set>
                                    <p:anim calcmode="lin" valueType="num">
                                      <p:cBhvr>
                                        <p:cTn id="125" dur="500" fill="hold"/>
                                        <p:tgtEl>
                                          <p:spTgt spid="27"/>
                                        </p:tgtEl>
                                        <p:attrNameLst>
                                          <p:attrName>ppt_w</p:attrName>
                                        </p:attrNameLst>
                                      </p:cBhvr>
                                      <p:tavLst>
                                        <p:tav tm="0">
                                          <p:val>
                                            <p:fltVal val="0"/>
                                          </p:val>
                                        </p:tav>
                                        <p:tav tm="100000">
                                          <p:val>
                                            <p:strVal val="#ppt_w"/>
                                          </p:val>
                                        </p:tav>
                                      </p:tavLst>
                                    </p:anim>
                                    <p:anim calcmode="lin" valueType="num">
                                      <p:cBhvr>
                                        <p:cTn id="126" dur="500" fill="hold"/>
                                        <p:tgtEl>
                                          <p:spTgt spid="27"/>
                                        </p:tgtEl>
                                        <p:attrNameLst>
                                          <p:attrName>ppt_h</p:attrName>
                                        </p:attrNameLst>
                                      </p:cBhvr>
                                      <p:tavLst>
                                        <p:tav tm="0">
                                          <p:val>
                                            <p:fltVal val="0"/>
                                          </p:val>
                                        </p:tav>
                                        <p:tav tm="100000">
                                          <p:val>
                                            <p:strVal val="#ppt_h"/>
                                          </p:val>
                                        </p:tav>
                                      </p:tavLst>
                                    </p:anim>
                                    <p:anim calcmode="lin" valueType="num">
                                      <p:cBhvr>
                                        <p:cTn id="127" dur="500" fill="hold"/>
                                        <p:tgtEl>
                                          <p:spTgt spid="27"/>
                                        </p:tgtEl>
                                        <p:attrNameLst>
                                          <p:attrName>style.rotation</p:attrName>
                                        </p:attrNameLst>
                                      </p:cBhvr>
                                      <p:tavLst>
                                        <p:tav tm="0">
                                          <p:val>
                                            <p:fltVal val="360"/>
                                          </p:val>
                                        </p:tav>
                                        <p:tav tm="100000">
                                          <p:val>
                                            <p:fltVal val="0"/>
                                          </p:val>
                                        </p:tav>
                                      </p:tavLst>
                                    </p:anim>
                                    <p:animEffect transition="in" filter="fade">
                                      <p:cBhvr>
                                        <p:cTn id="128" dur="500"/>
                                        <p:tgtEl>
                                          <p:spTgt spid="27"/>
                                        </p:tgtEl>
                                      </p:cBhvr>
                                    </p:animEffect>
                                  </p:childTnLst>
                                </p:cTn>
                              </p:par>
                              <p:par>
                                <p:cTn id="129" presetID="10" presetClass="entr" presetSubtype="0" fill="hold" grpId="0" nodeType="withEffect">
                                  <p:stCondLst>
                                    <p:cond delay="250"/>
                                  </p:stCondLst>
                                  <p:childTnLst>
                                    <p:set>
                                      <p:cBhvr>
                                        <p:cTn id="130" dur="1" fill="hold">
                                          <p:stCondLst>
                                            <p:cond delay="0"/>
                                          </p:stCondLst>
                                        </p:cTn>
                                        <p:tgtEl>
                                          <p:spTgt spid="28">
                                            <p:txEl>
                                              <p:pRg st="0" end="0"/>
                                            </p:txEl>
                                          </p:spTgt>
                                        </p:tgtEl>
                                        <p:attrNameLst>
                                          <p:attrName>style.visibility</p:attrName>
                                        </p:attrNameLst>
                                      </p:cBhvr>
                                      <p:to>
                                        <p:strVal val="visible"/>
                                      </p:to>
                                    </p:set>
                                    <p:animEffect transition="in" filter="fade">
                                      <p:cBhvr>
                                        <p:cTn id="131"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build="p">
        <p:tmplLst>
          <p:tmpl lvl="1">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bldP spid="15" grpId="0"/>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P spid="21" grpId="0"/>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bldP spid="27" grpId="0"/>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708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16" presetClass="entr" presetSubtype="37"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outVertical)">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childTnLst>
                          </p:cTn>
                        </p:par>
                        <p:par>
                          <p:cTn id="17" fill="hold">
                            <p:stCondLst>
                              <p:cond delay="500"/>
                            </p:stCondLst>
                            <p:childTnLst>
                              <p:par>
                                <p:cTn id="18" presetID="22" presetClass="entr" presetSubtype="1" fill="hold" grpId="0" nodeType="afterEffect">
                                  <p:stCondLst>
                                    <p:cond delay="250"/>
                                  </p:stCondLst>
                                  <p:childTnLst>
                                    <p:set>
                                      <p:cBhvr>
                                        <p:cTn id="19" dur="1" fill="hold">
                                          <p:stCondLst>
                                            <p:cond delay="0"/>
                                          </p:stCondLst>
                                        </p:cTn>
                                        <p:tgtEl>
                                          <p:spTgt spid="27"/>
                                        </p:tgtEl>
                                        <p:attrNameLst>
                                          <p:attrName>style.visibility</p:attrName>
                                        </p:attrNameLst>
                                      </p:cBhvr>
                                      <p:to>
                                        <p:strVal val="visible"/>
                                      </p:to>
                                    </p:set>
                                    <p:animEffect transition="in" filter="wipe(up)">
                                      <p:cBhvr>
                                        <p:cTn id="20" dur="500"/>
                                        <p:tgtEl>
                                          <p:spTgt spid="27"/>
                                        </p:tgtEl>
                                      </p:cBhvr>
                                    </p:animEffect>
                                  </p:childTnLst>
                                </p:cTn>
                              </p:par>
                              <p:par>
                                <p:cTn id="21" presetID="22" presetClass="entr" presetSubtype="1" fill="hold" grpId="0" nodeType="withEffect">
                                  <p:stCondLst>
                                    <p:cond delay="250"/>
                                  </p:stCondLst>
                                  <p:childTnLst>
                                    <p:set>
                                      <p:cBhvr>
                                        <p:cTn id="22" dur="1" fill="hold">
                                          <p:stCondLst>
                                            <p:cond delay="0"/>
                                          </p:stCondLst>
                                        </p:cTn>
                                        <p:tgtEl>
                                          <p:spTgt spid="29"/>
                                        </p:tgtEl>
                                        <p:attrNameLst>
                                          <p:attrName>style.visibility</p:attrName>
                                        </p:attrNameLst>
                                      </p:cBhvr>
                                      <p:to>
                                        <p:strVal val="visible"/>
                                      </p:to>
                                    </p:set>
                                    <p:animEffect transition="in" filter="wipe(up)">
                                      <p:cBhvr>
                                        <p:cTn id="23" dur="500"/>
                                        <p:tgtEl>
                                          <p:spTgt spid="29"/>
                                        </p:tgtEl>
                                      </p:cBhvr>
                                    </p:animEffect>
                                  </p:childTnLst>
                                </p:cTn>
                              </p:par>
                              <p:par>
                                <p:cTn id="24" presetID="16" presetClass="entr" presetSubtype="37" fill="hold" nodeType="withEffect">
                                  <p:stCondLst>
                                    <p:cond delay="250"/>
                                  </p:stCondLst>
                                  <p:childTnLst>
                                    <p:set>
                                      <p:cBhvr>
                                        <p:cTn id="25" dur="1" fill="hold">
                                          <p:stCondLst>
                                            <p:cond delay="0"/>
                                          </p:stCondLst>
                                        </p:cTn>
                                        <p:tgtEl>
                                          <p:spTgt spid="30"/>
                                        </p:tgtEl>
                                        <p:attrNameLst>
                                          <p:attrName>style.visibility</p:attrName>
                                        </p:attrNameLst>
                                      </p:cBhvr>
                                      <p:to>
                                        <p:strVal val="visible"/>
                                      </p:to>
                                    </p:set>
                                    <p:animEffect transition="in" filter="barn(outVertical)">
                                      <p:cBhvr>
                                        <p:cTn id="26" dur="500"/>
                                        <p:tgtEl>
                                          <p:spTgt spid="30"/>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fade">
                                      <p:cBhvr>
                                        <p:cTn id="29" dur="500"/>
                                        <p:tgtEl>
                                          <p:spTgt spid="28">
                                            <p:txEl>
                                              <p:pRg st="0" end="0"/>
                                            </p:txEl>
                                          </p:spTgt>
                                        </p:tgtEl>
                                      </p:cBhvr>
                                    </p:animEffect>
                                  </p:childTnLst>
                                </p:cTn>
                              </p:par>
                            </p:childTnLst>
                          </p:cTn>
                        </p:par>
                        <p:par>
                          <p:cTn id="30" fill="hold">
                            <p:stCondLst>
                              <p:cond delay="1250"/>
                            </p:stCondLst>
                            <p:childTnLst>
                              <p:par>
                                <p:cTn id="31" presetID="22" presetClass="entr" presetSubtype="1" fill="hold" grpId="0" nodeType="afterEffect">
                                  <p:stCondLst>
                                    <p:cond delay="250"/>
                                  </p:stCondLst>
                                  <p:childTnLst>
                                    <p:set>
                                      <p:cBhvr>
                                        <p:cTn id="32" dur="1" fill="hold">
                                          <p:stCondLst>
                                            <p:cond delay="0"/>
                                          </p:stCondLst>
                                        </p:cTn>
                                        <p:tgtEl>
                                          <p:spTgt spid="31"/>
                                        </p:tgtEl>
                                        <p:attrNameLst>
                                          <p:attrName>style.visibility</p:attrName>
                                        </p:attrNameLst>
                                      </p:cBhvr>
                                      <p:to>
                                        <p:strVal val="visible"/>
                                      </p:to>
                                    </p:set>
                                    <p:animEffect transition="in" filter="wipe(up)">
                                      <p:cBhvr>
                                        <p:cTn id="33" dur="500"/>
                                        <p:tgtEl>
                                          <p:spTgt spid="31"/>
                                        </p:tgtEl>
                                      </p:cBhvr>
                                    </p:animEffect>
                                  </p:childTnLst>
                                </p:cTn>
                              </p:par>
                              <p:par>
                                <p:cTn id="34" presetID="22" presetClass="entr" presetSubtype="1" fill="hold" grpId="0" nodeType="withEffect">
                                  <p:stCondLst>
                                    <p:cond delay="250"/>
                                  </p:stCondLst>
                                  <p:childTnLst>
                                    <p:set>
                                      <p:cBhvr>
                                        <p:cTn id="35" dur="1" fill="hold">
                                          <p:stCondLst>
                                            <p:cond delay="0"/>
                                          </p:stCondLst>
                                        </p:cTn>
                                        <p:tgtEl>
                                          <p:spTgt spid="33"/>
                                        </p:tgtEl>
                                        <p:attrNameLst>
                                          <p:attrName>style.visibility</p:attrName>
                                        </p:attrNameLst>
                                      </p:cBhvr>
                                      <p:to>
                                        <p:strVal val="visible"/>
                                      </p:to>
                                    </p:set>
                                    <p:animEffect transition="in" filter="wipe(up)">
                                      <p:cBhvr>
                                        <p:cTn id="36" dur="500"/>
                                        <p:tgtEl>
                                          <p:spTgt spid="33"/>
                                        </p:tgtEl>
                                      </p:cBhvr>
                                    </p:animEffect>
                                  </p:childTnLst>
                                </p:cTn>
                              </p:par>
                              <p:par>
                                <p:cTn id="37" presetID="16" presetClass="entr" presetSubtype="37" fill="hold" nodeType="withEffect">
                                  <p:stCondLst>
                                    <p:cond delay="250"/>
                                  </p:stCondLst>
                                  <p:childTnLst>
                                    <p:set>
                                      <p:cBhvr>
                                        <p:cTn id="38" dur="1" fill="hold">
                                          <p:stCondLst>
                                            <p:cond delay="0"/>
                                          </p:stCondLst>
                                        </p:cTn>
                                        <p:tgtEl>
                                          <p:spTgt spid="34"/>
                                        </p:tgtEl>
                                        <p:attrNameLst>
                                          <p:attrName>style.visibility</p:attrName>
                                        </p:attrNameLst>
                                      </p:cBhvr>
                                      <p:to>
                                        <p:strVal val="visible"/>
                                      </p:to>
                                    </p:set>
                                    <p:animEffect transition="in" filter="barn(outVertical)">
                                      <p:cBhvr>
                                        <p:cTn id="39" dur="500"/>
                                        <p:tgtEl>
                                          <p:spTgt spid="34"/>
                                        </p:tgtEl>
                                      </p:cBhvr>
                                    </p:animEffect>
                                  </p:childTnLst>
                                </p:cTn>
                              </p:par>
                              <p:par>
                                <p:cTn id="40" presetID="10" presetClass="entr" presetSubtype="0" fill="hold" grpId="0" nodeType="withEffect">
                                  <p:stCondLst>
                                    <p:cond delay="250"/>
                                  </p:stCondLst>
                                  <p:childTnLst>
                                    <p:set>
                                      <p:cBhvr>
                                        <p:cTn id="41" dur="1" fill="hold">
                                          <p:stCondLst>
                                            <p:cond delay="0"/>
                                          </p:stCondLst>
                                        </p:cTn>
                                        <p:tgtEl>
                                          <p:spTgt spid="32">
                                            <p:txEl>
                                              <p:pRg st="0" end="0"/>
                                            </p:txEl>
                                          </p:spTgt>
                                        </p:tgtEl>
                                        <p:attrNameLst>
                                          <p:attrName>style.visibility</p:attrName>
                                        </p:attrNameLst>
                                      </p:cBhvr>
                                      <p:to>
                                        <p:strVal val="visible"/>
                                      </p:to>
                                    </p:set>
                                    <p:animEffect transition="in" filter="fade">
                                      <p:cBhvr>
                                        <p:cTn id="42" dur="500"/>
                                        <p:tgtEl>
                                          <p:spTgt spid="32">
                                            <p:txEl>
                                              <p:pRg st="0" end="0"/>
                                            </p:txEl>
                                          </p:spTgt>
                                        </p:tgtEl>
                                      </p:cBhvr>
                                    </p:animEffect>
                                  </p:childTnLst>
                                </p:cTn>
                              </p:par>
                            </p:childTnLst>
                          </p:cTn>
                        </p:par>
                        <p:par>
                          <p:cTn id="43" fill="hold">
                            <p:stCondLst>
                              <p:cond delay="2000"/>
                            </p:stCondLst>
                            <p:childTnLst>
                              <p:par>
                                <p:cTn id="44" presetID="22" presetClass="entr" presetSubtype="1" fill="hold" grpId="0" nodeType="afterEffect">
                                  <p:stCondLst>
                                    <p:cond delay="250"/>
                                  </p:stCondLst>
                                  <p:childTnLst>
                                    <p:set>
                                      <p:cBhvr>
                                        <p:cTn id="45" dur="1" fill="hold">
                                          <p:stCondLst>
                                            <p:cond delay="0"/>
                                          </p:stCondLst>
                                        </p:cTn>
                                        <p:tgtEl>
                                          <p:spTgt spid="35"/>
                                        </p:tgtEl>
                                        <p:attrNameLst>
                                          <p:attrName>style.visibility</p:attrName>
                                        </p:attrNameLst>
                                      </p:cBhvr>
                                      <p:to>
                                        <p:strVal val="visible"/>
                                      </p:to>
                                    </p:set>
                                    <p:animEffect transition="in" filter="wipe(up)">
                                      <p:cBhvr>
                                        <p:cTn id="46" dur="500"/>
                                        <p:tgtEl>
                                          <p:spTgt spid="35"/>
                                        </p:tgtEl>
                                      </p:cBhvr>
                                    </p:animEffect>
                                  </p:childTnLst>
                                </p:cTn>
                              </p:par>
                              <p:par>
                                <p:cTn id="47" presetID="22" presetClass="entr" presetSubtype="1" fill="hold" grpId="0" nodeType="withEffect">
                                  <p:stCondLst>
                                    <p:cond delay="250"/>
                                  </p:stCondLst>
                                  <p:childTnLst>
                                    <p:set>
                                      <p:cBhvr>
                                        <p:cTn id="48" dur="1" fill="hold">
                                          <p:stCondLst>
                                            <p:cond delay="0"/>
                                          </p:stCondLst>
                                        </p:cTn>
                                        <p:tgtEl>
                                          <p:spTgt spid="37"/>
                                        </p:tgtEl>
                                        <p:attrNameLst>
                                          <p:attrName>style.visibility</p:attrName>
                                        </p:attrNameLst>
                                      </p:cBhvr>
                                      <p:to>
                                        <p:strVal val="visible"/>
                                      </p:to>
                                    </p:set>
                                    <p:animEffect transition="in" filter="wipe(up)">
                                      <p:cBhvr>
                                        <p:cTn id="49" dur="500"/>
                                        <p:tgtEl>
                                          <p:spTgt spid="37"/>
                                        </p:tgtEl>
                                      </p:cBhvr>
                                    </p:animEffect>
                                  </p:childTnLst>
                                </p:cTn>
                              </p:par>
                              <p:par>
                                <p:cTn id="50" presetID="16" presetClass="entr" presetSubtype="37" fill="hold" nodeType="withEffect">
                                  <p:stCondLst>
                                    <p:cond delay="250"/>
                                  </p:stCondLst>
                                  <p:childTnLst>
                                    <p:set>
                                      <p:cBhvr>
                                        <p:cTn id="51" dur="1" fill="hold">
                                          <p:stCondLst>
                                            <p:cond delay="0"/>
                                          </p:stCondLst>
                                        </p:cTn>
                                        <p:tgtEl>
                                          <p:spTgt spid="38"/>
                                        </p:tgtEl>
                                        <p:attrNameLst>
                                          <p:attrName>style.visibility</p:attrName>
                                        </p:attrNameLst>
                                      </p:cBhvr>
                                      <p:to>
                                        <p:strVal val="visible"/>
                                      </p:to>
                                    </p:set>
                                    <p:animEffect transition="in" filter="barn(outVertical)">
                                      <p:cBhvr>
                                        <p:cTn id="52" dur="500"/>
                                        <p:tgtEl>
                                          <p:spTgt spid="38"/>
                                        </p:tgtEl>
                                      </p:cBhvr>
                                    </p:animEffect>
                                  </p:childTnLst>
                                </p:cTn>
                              </p:par>
                              <p:par>
                                <p:cTn id="53" presetID="10" presetClass="entr" presetSubtype="0" fill="hold" grpId="0" nodeType="withEffect">
                                  <p:stCondLst>
                                    <p:cond delay="250"/>
                                  </p:stCondLst>
                                  <p:childTnLst>
                                    <p:set>
                                      <p:cBhvr>
                                        <p:cTn id="54" dur="1" fill="hold">
                                          <p:stCondLst>
                                            <p:cond delay="0"/>
                                          </p:stCondLst>
                                        </p:cTn>
                                        <p:tgtEl>
                                          <p:spTgt spid="36">
                                            <p:txEl>
                                              <p:pRg st="0" end="0"/>
                                            </p:txEl>
                                          </p:spTgt>
                                        </p:tgtEl>
                                        <p:attrNameLst>
                                          <p:attrName>style.visibility</p:attrName>
                                        </p:attrNameLst>
                                      </p:cBhvr>
                                      <p:to>
                                        <p:strVal val="visible"/>
                                      </p:to>
                                    </p:set>
                                    <p:animEffect transition="in" filter="fade">
                                      <p:cBhvr>
                                        <p:cTn id="55" dur="500"/>
                                        <p:tgtEl>
                                          <p:spTgt spid="36">
                                            <p:txEl>
                                              <p:pRg st="0" end="0"/>
                                            </p:txEl>
                                          </p:spTgt>
                                        </p:tgtEl>
                                      </p:cBhvr>
                                    </p:animEffect>
                                  </p:childTnLst>
                                </p:cTn>
                              </p:par>
                            </p:childTnLst>
                          </p:cTn>
                        </p:par>
                        <p:par>
                          <p:cTn id="56" fill="hold">
                            <p:stCondLst>
                              <p:cond delay="2750"/>
                            </p:stCondLst>
                            <p:childTnLst>
                              <p:par>
                                <p:cTn id="57" presetID="22" presetClass="entr" presetSubtype="1" fill="hold" grpId="0" nodeType="afterEffect">
                                  <p:stCondLst>
                                    <p:cond delay="250"/>
                                  </p:stCondLst>
                                  <p:childTnLst>
                                    <p:set>
                                      <p:cBhvr>
                                        <p:cTn id="58" dur="1" fill="hold">
                                          <p:stCondLst>
                                            <p:cond delay="0"/>
                                          </p:stCondLst>
                                        </p:cTn>
                                        <p:tgtEl>
                                          <p:spTgt spid="39"/>
                                        </p:tgtEl>
                                        <p:attrNameLst>
                                          <p:attrName>style.visibility</p:attrName>
                                        </p:attrNameLst>
                                      </p:cBhvr>
                                      <p:to>
                                        <p:strVal val="visible"/>
                                      </p:to>
                                    </p:set>
                                    <p:animEffect transition="in" filter="wipe(up)">
                                      <p:cBhvr>
                                        <p:cTn id="59" dur="500"/>
                                        <p:tgtEl>
                                          <p:spTgt spid="39"/>
                                        </p:tgtEl>
                                      </p:cBhvr>
                                    </p:animEffect>
                                  </p:childTnLst>
                                </p:cTn>
                              </p:par>
                              <p:par>
                                <p:cTn id="60" presetID="22" presetClass="entr" presetSubtype="1" fill="hold" grpId="0" nodeType="withEffect">
                                  <p:stCondLst>
                                    <p:cond delay="250"/>
                                  </p:stCondLst>
                                  <p:childTnLst>
                                    <p:set>
                                      <p:cBhvr>
                                        <p:cTn id="61" dur="1" fill="hold">
                                          <p:stCondLst>
                                            <p:cond delay="0"/>
                                          </p:stCondLst>
                                        </p:cTn>
                                        <p:tgtEl>
                                          <p:spTgt spid="41"/>
                                        </p:tgtEl>
                                        <p:attrNameLst>
                                          <p:attrName>style.visibility</p:attrName>
                                        </p:attrNameLst>
                                      </p:cBhvr>
                                      <p:to>
                                        <p:strVal val="visible"/>
                                      </p:to>
                                    </p:set>
                                    <p:animEffect transition="in" filter="wipe(up)">
                                      <p:cBhvr>
                                        <p:cTn id="62" dur="500"/>
                                        <p:tgtEl>
                                          <p:spTgt spid="41"/>
                                        </p:tgtEl>
                                      </p:cBhvr>
                                    </p:animEffect>
                                  </p:childTnLst>
                                </p:cTn>
                              </p:par>
                              <p:par>
                                <p:cTn id="63" presetID="16" presetClass="entr" presetSubtype="37" fill="hold" nodeType="withEffect">
                                  <p:stCondLst>
                                    <p:cond delay="250"/>
                                  </p:stCondLst>
                                  <p:childTnLst>
                                    <p:set>
                                      <p:cBhvr>
                                        <p:cTn id="64" dur="1" fill="hold">
                                          <p:stCondLst>
                                            <p:cond delay="0"/>
                                          </p:stCondLst>
                                        </p:cTn>
                                        <p:tgtEl>
                                          <p:spTgt spid="42"/>
                                        </p:tgtEl>
                                        <p:attrNameLst>
                                          <p:attrName>style.visibility</p:attrName>
                                        </p:attrNameLst>
                                      </p:cBhvr>
                                      <p:to>
                                        <p:strVal val="visible"/>
                                      </p:to>
                                    </p:set>
                                    <p:animEffect transition="in" filter="barn(outVertical)">
                                      <p:cBhvr>
                                        <p:cTn id="65" dur="500"/>
                                        <p:tgtEl>
                                          <p:spTgt spid="42"/>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40">
                                            <p:txEl>
                                              <p:pRg st="0" end="0"/>
                                            </p:txEl>
                                          </p:spTgt>
                                        </p:tgtEl>
                                        <p:attrNameLst>
                                          <p:attrName>style.visibility</p:attrName>
                                        </p:attrNameLst>
                                      </p:cBhvr>
                                      <p:to>
                                        <p:strVal val="visible"/>
                                      </p:to>
                                    </p:set>
                                    <p:animEffect transition="in" filter="fade">
                                      <p:cBhvr>
                                        <p:cTn id="68" dur="500"/>
                                        <p:tgtEl>
                                          <p:spTgt spid="40">
                                            <p:txEl>
                                              <p:pRg st="0" end="0"/>
                                            </p:txEl>
                                          </p:spTgt>
                                        </p:tgtEl>
                                      </p:cBhvr>
                                    </p:animEffect>
                                  </p:childTnLst>
                                </p:cTn>
                              </p:par>
                            </p:childTnLst>
                          </p:cTn>
                        </p:par>
                        <p:par>
                          <p:cTn id="69" fill="hold">
                            <p:stCondLst>
                              <p:cond delay="3500"/>
                            </p:stCondLst>
                            <p:childTnLst>
                              <p:par>
                                <p:cTn id="70" presetID="22" presetClass="entr" presetSubtype="1" fill="hold" grpId="0" nodeType="afterEffect">
                                  <p:stCondLst>
                                    <p:cond delay="250"/>
                                  </p:stCondLst>
                                  <p:childTnLst>
                                    <p:set>
                                      <p:cBhvr>
                                        <p:cTn id="71" dur="1" fill="hold">
                                          <p:stCondLst>
                                            <p:cond delay="0"/>
                                          </p:stCondLst>
                                        </p:cTn>
                                        <p:tgtEl>
                                          <p:spTgt spid="43"/>
                                        </p:tgtEl>
                                        <p:attrNameLst>
                                          <p:attrName>style.visibility</p:attrName>
                                        </p:attrNameLst>
                                      </p:cBhvr>
                                      <p:to>
                                        <p:strVal val="visible"/>
                                      </p:to>
                                    </p:set>
                                    <p:animEffect transition="in" filter="wipe(up)">
                                      <p:cBhvr>
                                        <p:cTn id="72" dur="500"/>
                                        <p:tgtEl>
                                          <p:spTgt spid="43"/>
                                        </p:tgtEl>
                                      </p:cBhvr>
                                    </p:animEffect>
                                  </p:childTnLst>
                                </p:cTn>
                              </p:par>
                              <p:par>
                                <p:cTn id="73" presetID="22" presetClass="entr" presetSubtype="1"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wipe(up)">
                                      <p:cBhvr>
                                        <p:cTn id="75" dur="500"/>
                                        <p:tgtEl>
                                          <p:spTgt spid="45"/>
                                        </p:tgtEl>
                                      </p:cBhvr>
                                    </p:animEffect>
                                  </p:childTnLst>
                                </p:cTn>
                              </p:par>
                              <p:par>
                                <p:cTn id="76" presetID="16" presetClass="entr" presetSubtype="37" fill="hold" nodeType="withEffect">
                                  <p:stCondLst>
                                    <p:cond delay="250"/>
                                  </p:stCondLst>
                                  <p:childTnLst>
                                    <p:set>
                                      <p:cBhvr>
                                        <p:cTn id="77" dur="1" fill="hold">
                                          <p:stCondLst>
                                            <p:cond delay="0"/>
                                          </p:stCondLst>
                                        </p:cTn>
                                        <p:tgtEl>
                                          <p:spTgt spid="46"/>
                                        </p:tgtEl>
                                        <p:attrNameLst>
                                          <p:attrName>style.visibility</p:attrName>
                                        </p:attrNameLst>
                                      </p:cBhvr>
                                      <p:to>
                                        <p:strVal val="visible"/>
                                      </p:to>
                                    </p:set>
                                    <p:animEffect transition="in" filter="barn(outVertical)">
                                      <p:cBhvr>
                                        <p:cTn id="78" dur="500"/>
                                        <p:tgtEl>
                                          <p:spTgt spid="46"/>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4">
                                            <p:txEl>
                                              <p:pRg st="0" end="0"/>
                                            </p:txEl>
                                          </p:spTgt>
                                        </p:tgtEl>
                                        <p:attrNameLst>
                                          <p:attrName>style.visibility</p:attrName>
                                        </p:attrNameLst>
                                      </p:cBhvr>
                                      <p:to>
                                        <p:strVal val="visible"/>
                                      </p:to>
                                    </p:set>
                                    <p:animEffect transition="in" filter="fade">
                                      <p:cBhvr>
                                        <p:cTn id="81" dur="500"/>
                                        <p:tgtEl>
                                          <p:spTgt spid="44">
                                            <p:txEl>
                                              <p:pRg st="0" end="0"/>
                                            </p:txEl>
                                          </p:spTgt>
                                        </p:tgtEl>
                                      </p:cBhvr>
                                    </p:animEffect>
                                  </p:childTnLst>
                                </p:cTn>
                              </p:par>
                            </p:childTnLst>
                          </p:cTn>
                        </p:par>
                        <p:par>
                          <p:cTn id="82" fill="hold">
                            <p:stCondLst>
                              <p:cond delay="4250"/>
                            </p:stCondLst>
                            <p:childTnLst>
                              <p:par>
                                <p:cTn id="83" presetID="22" presetClass="entr" presetSubtype="1" fill="hold" grpId="0" nodeType="afterEffect">
                                  <p:stCondLst>
                                    <p:cond delay="250"/>
                                  </p:stCondLst>
                                  <p:childTnLst>
                                    <p:set>
                                      <p:cBhvr>
                                        <p:cTn id="84" dur="1" fill="hold">
                                          <p:stCondLst>
                                            <p:cond delay="0"/>
                                          </p:stCondLst>
                                        </p:cTn>
                                        <p:tgtEl>
                                          <p:spTgt spid="47"/>
                                        </p:tgtEl>
                                        <p:attrNameLst>
                                          <p:attrName>style.visibility</p:attrName>
                                        </p:attrNameLst>
                                      </p:cBhvr>
                                      <p:to>
                                        <p:strVal val="visible"/>
                                      </p:to>
                                    </p:set>
                                    <p:animEffect transition="in" filter="wipe(up)">
                                      <p:cBhvr>
                                        <p:cTn id="85" dur="500"/>
                                        <p:tgtEl>
                                          <p:spTgt spid="47"/>
                                        </p:tgtEl>
                                      </p:cBhvr>
                                    </p:animEffect>
                                  </p:childTnLst>
                                </p:cTn>
                              </p:par>
                              <p:par>
                                <p:cTn id="86" presetID="22" presetClass="entr" presetSubtype="1" fill="hold" grpId="0" nodeType="withEffect">
                                  <p:stCondLst>
                                    <p:cond delay="250"/>
                                  </p:stCondLst>
                                  <p:childTnLst>
                                    <p:set>
                                      <p:cBhvr>
                                        <p:cTn id="87" dur="1" fill="hold">
                                          <p:stCondLst>
                                            <p:cond delay="0"/>
                                          </p:stCondLst>
                                        </p:cTn>
                                        <p:tgtEl>
                                          <p:spTgt spid="49"/>
                                        </p:tgtEl>
                                        <p:attrNameLst>
                                          <p:attrName>style.visibility</p:attrName>
                                        </p:attrNameLst>
                                      </p:cBhvr>
                                      <p:to>
                                        <p:strVal val="visible"/>
                                      </p:to>
                                    </p:set>
                                    <p:animEffect transition="in" filter="wipe(up)">
                                      <p:cBhvr>
                                        <p:cTn id="88" dur="500"/>
                                        <p:tgtEl>
                                          <p:spTgt spid="49"/>
                                        </p:tgtEl>
                                      </p:cBhvr>
                                    </p:animEffect>
                                  </p:childTnLst>
                                </p:cTn>
                              </p:par>
                              <p:par>
                                <p:cTn id="89" presetID="16" presetClass="entr" presetSubtype="37" fill="hold" nodeType="withEffect">
                                  <p:stCondLst>
                                    <p:cond delay="250"/>
                                  </p:stCondLst>
                                  <p:childTnLst>
                                    <p:set>
                                      <p:cBhvr>
                                        <p:cTn id="90" dur="1" fill="hold">
                                          <p:stCondLst>
                                            <p:cond delay="0"/>
                                          </p:stCondLst>
                                        </p:cTn>
                                        <p:tgtEl>
                                          <p:spTgt spid="50"/>
                                        </p:tgtEl>
                                        <p:attrNameLst>
                                          <p:attrName>style.visibility</p:attrName>
                                        </p:attrNameLst>
                                      </p:cBhvr>
                                      <p:to>
                                        <p:strVal val="visible"/>
                                      </p:to>
                                    </p:set>
                                    <p:animEffect transition="in" filter="barn(outVertical)">
                                      <p:cBhvr>
                                        <p:cTn id="91" dur="500"/>
                                        <p:tgtEl>
                                          <p:spTgt spid="50"/>
                                        </p:tgtEl>
                                      </p:cBhvr>
                                    </p:animEffect>
                                  </p:childTnLst>
                                </p:cTn>
                              </p:par>
                              <p:par>
                                <p:cTn id="92" presetID="10" presetClass="entr" presetSubtype="0" fill="hold" grpId="0" nodeType="withEffect">
                                  <p:stCondLst>
                                    <p:cond delay="250"/>
                                  </p:stCondLst>
                                  <p:childTnLst>
                                    <p:set>
                                      <p:cBhvr>
                                        <p:cTn id="93" dur="1" fill="hold">
                                          <p:stCondLst>
                                            <p:cond delay="0"/>
                                          </p:stCondLst>
                                        </p:cTn>
                                        <p:tgtEl>
                                          <p:spTgt spid="48">
                                            <p:txEl>
                                              <p:pRg st="0" end="0"/>
                                            </p:txEl>
                                          </p:spTgt>
                                        </p:tgtEl>
                                        <p:attrNameLst>
                                          <p:attrName>style.visibility</p:attrName>
                                        </p:attrNameLst>
                                      </p:cBhvr>
                                      <p:to>
                                        <p:strVal val="visible"/>
                                      </p:to>
                                    </p:set>
                                    <p:animEffect transition="in" filter="fade">
                                      <p:cBhvr>
                                        <p:cTn id="94" dur="500"/>
                                        <p:tgtEl>
                                          <p:spTgt spid="48">
                                            <p:txEl>
                                              <p:pRg st="0" end="0"/>
                                            </p:txEl>
                                          </p:spTgt>
                                        </p:tgtEl>
                                      </p:cBhvr>
                                    </p:animEffect>
                                  </p:childTnLst>
                                </p:cTn>
                              </p:par>
                            </p:childTnLst>
                          </p:cTn>
                        </p:par>
                        <p:par>
                          <p:cTn id="95" fill="hold">
                            <p:stCondLst>
                              <p:cond delay="5000"/>
                            </p:stCondLst>
                            <p:childTnLst>
                              <p:par>
                                <p:cTn id="96" presetID="22" presetClass="entr" presetSubtype="1" fill="hold" grpId="0" nodeType="afterEffect">
                                  <p:stCondLst>
                                    <p:cond delay="250"/>
                                  </p:stCondLst>
                                  <p:childTnLst>
                                    <p:set>
                                      <p:cBhvr>
                                        <p:cTn id="97" dur="1" fill="hold">
                                          <p:stCondLst>
                                            <p:cond delay="0"/>
                                          </p:stCondLst>
                                        </p:cTn>
                                        <p:tgtEl>
                                          <p:spTgt spid="51"/>
                                        </p:tgtEl>
                                        <p:attrNameLst>
                                          <p:attrName>style.visibility</p:attrName>
                                        </p:attrNameLst>
                                      </p:cBhvr>
                                      <p:to>
                                        <p:strVal val="visible"/>
                                      </p:to>
                                    </p:set>
                                    <p:animEffect transition="in" filter="wipe(up)">
                                      <p:cBhvr>
                                        <p:cTn id="98" dur="500"/>
                                        <p:tgtEl>
                                          <p:spTgt spid="51"/>
                                        </p:tgtEl>
                                      </p:cBhvr>
                                    </p:animEffect>
                                  </p:childTnLst>
                                </p:cTn>
                              </p:par>
                              <p:par>
                                <p:cTn id="99" presetID="22" presetClass="entr" presetSubtype="1" fill="hold" grpId="0" nodeType="withEffect">
                                  <p:stCondLst>
                                    <p:cond delay="250"/>
                                  </p:stCondLst>
                                  <p:childTnLst>
                                    <p:set>
                                      <p:cBhvr>
                                        <p:cTn id="100" dur="1" fill="hold">
                                          <p:stCondLst>
                                            <p:cond delay="0"/>
                                          </p:stCondLst>
                                        </p:cTn>
                                        <p:tgtEl>
                                          <p:spTgt spid="53"/>
                                        </p:tgtEl>
                                        <p:attrNameLst>
                                          <p:attrName>style.visibility</p:attrName>
                                        </p:attrNameLst>
                                      </p:cBhvr>
                                      <p:to>
                                        <p:strVal val="visible"/>
                                      </p:to>
                                    </p:set>
                                    <p:animEffect transition="in" filter="wipe(up)">
                                      <p:cBhvr>
                                        <p:cTn id="101" dur="500"/>
                                        <p:tgtEl>
                                          <p:spTgt spid="53"/>
                                        </p:tgtEl>
                                      </p:cBhvr>
                                    </p:animEffect>
                                  </p:childTnLst>
                                </p:cTn>
                              </p:par>
                              <p:par>
                                <p:cTn id="102" presetID="16" presetClass="entr" presetSubtype="37" fill="hold" nodeType="withEffect">
                                  <p:stCondLst>
                                    <p:cond delay="250"/>
                                  </p:stCondLst>
                                  <p:childTnLst>
                                    <p:set>
                                      <p:cBhvr>
                                        <p:cTn id="103" dur="1" fill="hold">
                                          <p:stCondLst>
                                            <p:cond delay="0"/>
                                          </p:stCondLst>
                                        </p:cTn>
                                        <p:tgtEl>
                                          <p:spTgt spid="54"/>
                                        </p:tgtEl>
                                        <p:attrNameLst>
                                          <p:attrName>style.visibility</p:attrName>
                                        </p:attrNameLst>
                                      </p:cBhvr>
                                      <p:to>
                                        <p:strVal val="visible"/>
                                      </p:to>
                                    </p:set>
                                    <p:animEffect transition="in" filter="barn(outVertical)">
                                      <p:cBhvr>
                                        <p:cTn id="104" dur="500"/>
                                        <p:tgtEl>
                                          <p:spTgt spid="54"/>
                                        </p:tgtEl>
                                      </p:cBhvr>
                                    </p:animEffect>
                                  </p:childTnLst>
                                </p:cTn>
                              </p:par>
                              <p:par>
                                <p:cTn id="105" presetID="10" presetClass="entr" presetSubtype="0" fill="hold" grpId="0" nodeType="withEffect">
                                  <p:stCondLst>
                                    <p:cond delay="250"/>
                                  </p:stCondLst>
                                  <p:childTnLst>
                                    <p:set>
                                      <p:cBhvr>
                                        <p:cTn id="106" dur="1" fill="hold">
                                          <p:stCondLst>
                                            <p:cond delay="0"/>
                                          </p:stCondLst>
                                        </p:cTn>
                                        <p:tgtEl>
                                          <p:spTgt spid="52">
                                            <p:txEl>
                                              <p:pRg st="0" end="0"/>
                                            </p:txEl>
                                          </p:spTgt>
                                        </p:tgtEl>
                                        <p:attrNameLst>
                                          <p:attrName>style.visibility</p:attrName>
                                        </p:attrNameLst>
                                      </p:cBhvr>
                                      <p:to>
                                        <p:strVal val="visible"/>
                                      </p:to>
                                    </p:set>
                                    <p:animEffect transition="in" filter="fade">
                                      <p:cBhvr>
                                        <p:cTn id="10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p:bldP spid="31" grpId="0" animBg="1"/>
      <p:bldP spid="32" grpId="0" build="p">
        <p:tmplLst>
          <p:tmpl lvl="1">
            <p:tnLst>
              <p:par>
                <p:cTn presetID="10" presetClass="entr" presetSubtype="0" fill="hold" nodeType="withEffect">
                  <p:stCondLst>
                    <p:cond delay="25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p:bldP spid="35" grpId="0" animBg="1"/>
      <p:bldP spid="36" grpId="0" build="p">
        <p:tmplLst>
          <p:tmpl lvl="1">
            <p:tnLst>
              <p:par>
                <p:cTn presetID="10" presetClass="entr" presetSubtype="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p:bldP spid="39" grpId="0" animBg="1"/>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bldP spid="43" grpId="0" animBg="1"/>
      <p:bldP spid="44" grpId="0" build="p">
        <p:tmplLst>
          <p:tmpl lvl="1">
            <p:tnLst>
              <p:par>
                <p:cTn presetID="10" presetClass="entr" presetSubtype="0" fill="hold" nodeType="withEffect">
                  <p:stCondLst>
                    <p:cond delay="25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P spid="45" grpId="0"/>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p:bldP spid="51" grpId="0" animBg="1"/>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pact 1">
    <p:spTree>
      <p:nvGrpSpPr>
        <p:cNvPr id="1" name=""/>
        <p:cNvGrpSpPr/>
        <p:nvPr/>
      </p:nvGrpSpPr>
      <p:grpSpPr>
        <a:xfrm>
          <a:off x="0" y="0"/>
          <a:ext cx="0" cy="0"/>
          <a:chOff x="0" y="0"/>
          <a:chExt cx="0" cy="0"/>
        </a:xfrm>
      </p:grpSpPr>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96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63285" y="1160558"/>
            <a:ext cx="7650851" cy="7965885"/>
          </a:xfrm>
        </p:spPr>
        <p:txBody>
          <a:bodyPr anchor="ctr">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227940233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9000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 calcmode="lin" valueType="num">
                                      <p:cBhvr>
                                        <p:cTn id="15" dur="500" fill="hold"/>
                                        <p:tgtEl>
                                          <p:spTgt spid="6"/>
                                        </p:tgtEl>
                                        <p:attrNameLst>
                                          <p:attrName>style.rotation</p:attrName>
                                        </p:attrNameLst>
                                      </p:cBhvr>
                                      <p:tavLst>
                                        <p:tav tm="0">
                                          <p:val>
                                            <p:fltVal val="360"/>
                                          </p:val>
                                        </p:tav>
                                        <p:tav tm="100000">
                                          <p:val>
                                            <p:fltVal val="0"/>
                                          </p:val>
                                        </p:tav>
                                      </p:tavLst>
                                    </p:anim>
                                    <p:animEffect transition="in" filter="fade">
                                      <p:cBhvr>
                                        <p:cTn id="16" dur="500"/>
                                        <p:tgtEl>
                                          <p:spTgt spid="6"/>
                                        </p:tgtEl>
                                      </p:cBhvr>
                                    </p:animEffect>
                                  </p:childTnLst>
                                </p:cTn>
                              </p:par>
                            </p:childTnLst>
                          </p:cTn>
                        </p:par>
                        <p:par>
                          <p:cTn id="17" fill="hold">
                            <p:stCondLst>
                              <p:cond delay="500"/>
                            </p:stCondLst>
                            <p:childTnLst>
                              <p:par>
                                <p:cTn id="18" presetID="2" presetClass="entr" presetSubtype="4" decel="10000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ppt_x"/>
                                          </p:val>
                                        </p:tav>
                                        <p:tav tm="100000">
                                          <p:val>
                                            <p:strVal val="#ppt_x"/>
                                          </p:val>
                                        </p:tav>
                                      </p:tavLst>
                                    </p:anim>
                                    <p:anim calcmode="lin" valueType="num">
                                      <p:cBhvr additive="base">
                                        <p:cTn id="21" dur="500" fill="hold"/>
                                        <p:tgtEl>
                                          <p:spTgt spid="13"/>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49" presetClass="entr" presetSubtype="0" decel="100000" fill="hold" grpId="0" nodeType="afterEffect">
                                  <p:stCondLst>
                                    <p:cond delay="50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 calcmode="lin" valueType="num">
                                      <p:cBhvr>
                                        <p:cTn id="31" dur="500" fill="hold"/>
                                        <p:tgtEl>
                                          <p:spTgt spid="7"/>
                                        </p:tgtEl>
                                        <p:attrNameLst>
                                          <p:attrName>style.rotation</p:attrName>
                                        </p:attrNameLst>
                                      </p:cBhvr>
                                      <p:tavLst>
                                        <p:tav tm="0">
                                          <p:val>
                                            <p:fltVal val="360"/>
                                          </p:val>
                                        </p:tav>
                                        <p:tav tm="100000">
                                          <p:val>
                                            <p:fltVal val="0"/>
                                          </p:val>
                                        </p:tav>
                                      </p:tavLst>
                                    </p:anim>
                                    <p:animEffect transition="in" filter="fade">
                                      <p:cBhvr>
                                        <p:cTn id="32" dur="500"/>
                                        <p:tgtEl>
                                          <p:spTgt spid="7"/>
                                        </p:tgtEl>
                                      </p:cBhvr>
                                    </p:animEffect>
                                  </p:childTnLst>
                                </p:cTn>
                              </p:par>
                              <p:par>
                                <p:cTn id="33" presetID="49" presetClass="entr" presetSubtype="0" decel="100000" fill="hold" grpId="0" nodeType="withEffect">
                                  <p:stCondLst>
                                    <p:cond delay="50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 calcmode="lin" valueType="num">
                                      <p:cBhvr>
                                        <p:cTn id="37" dur="500" fill="hold"/>
                                        <p:tgtEl>
                                          <p:spTgt spid="8"/>
                                        </p:tgtEl>
                                        <p:attrNameLst>
                                          <p:attrName>style.rotation</p:attrName>
                                        </p:attrNameLst>
                                      </p:cBhvr>
                                      <p:tavLst>
                                        <p:tav tm="0">
                                          <p:val>
                                            <p:fltVal val="360"/>
                                          </p:val>
                                        </p:tav>
                                        <p:tav tm="100000">
                                          <p:val>
                                            <p:fltVal val="0"/>
                                          </p:val>
                                        </p:tav>
                                      </p:tavLst>
                                    </p:anim>
                                    <p:animEffect transition="in" filter="fade">
                                      <p:cBhvr>
                                        <p:cTn id="38" dur="500"/>
                                        <p:tgtEl>
                                          <p:spTgt spid="8"/>
                                        </p:tgtEl>
                                      </p:cBhvr>
                                    </p:animEffect>
                                  </p:childTnLst>
                                </p:cTn>
                              </p:par>
                            </p:childTnLst>
                          </p:cTn>
                        </p:par>
                        <p:par>
                          <p:cTn id="39" fill="hold">
                            <p:stCondLst>
                              <p:cond delay="2000"/>
                            </p:stCondLst>
                            <p:childTnLst>
                              <p:par>
                                <p:cTn id="40" presetID="2" presetClass="entr" presetSubtype="4" decel="100000" fill="hold" grpId="0" nodeType="afterEffect">
                                  <p:stCondLst>
                                    <p:cond delay="0"/>
                                  </p:stCondLst>
                                  <p:childTnLst>
                                    <p:set>
                                      <p:cBhvr>
                                        <p:cTn id="41" dur="1" fill="hold">
                                          <p:stCondLst>
                                            <p:cond delay="0"/>
                                          </p:stCondLst>
                                        </p:cTn>
                                        <p:tgtEl>
                                          <p:spTgt spid="14"/>
                                        </p:tgtEl>
                                        <p:attrNameLst>
                                          <p:attrName>style.visibility</p:attrName>
                                        </p:attrNameLst>
                                      </p:cBhvr>
                                      <p:to>
                                        <p:strVal val="visible"/>
                                      </p:to>
                                    </p:set>
                                    <p:anim calcmode="lin" valueType="num">
                                      <p:cBhvr additive="base">
                                        <p:cTn id="42" dur="500" fill="hold"/>
                                        <p:tgtEl>
                                          <p:spTgt spid="14"/>
                                        </p:tgtEl>
                                        <p:attrNameLst>
                                          <p:attrName>ppt_x</p:attrName>
                                        </p:attrNameLst>
                                      </p:cBhvr>
                                      <p:tavLst>
                                        <p:tav tm="0">
                                          <p:val>
                                            <p:strVal val="#ppt_x"/>
                                          </p:val>
                                        </p:tav>
                                        <p:tav tm="100000">
                                          <p:val>
                                            <p:strVal val="#ppt_x"/>
                                          </p:val>
                                        </p:tav>
                                      </p:tavLst>
                                    </p:anim>
                                    <p:anim calcmode="lin" valueType="num">
                                      <p:cBhvr additive="base">
                                        <p:cTn id="43" dur="500" fill="hold"/>
                                        <p:tgtEl>
                                          <p:spTgt spid="14"/>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additive="base">
                                        <p:cTn id="46" dur="500" fill="hold"/>
                                        <p:tgtEl>
                                          <p:spTgt spid="18"/>
                                        </p:tgtEl>
                                        <p:attrNameLst>
                                          <p:attrName>ppt_x</p:attrName>
                                        </p:attrNameLst>
                                      </p:cBhvr>
                                      <p:tavLst>
                                        <p:tav tm="0">
                                          <p:val>
                                            <p:strVal val="#ppt_x"/>
                                          </p:val>
                                        </p:tav>
                                        <p:tav tm="100000">
                                          <p:val>
                                            <p:strVal val="#ppt_x"/>
                                          </p:val>
                                        </p:tav>
                                      </p:tavLst>
                                    </p:anim>
                                    <p:anim calcmode="lin" valueType="num">
                                      <p:cBhvr additive="base">
                                        <p:cTn id="47" dur="500" fill="hold"/>
                                        <p:tgtEl>
                                          <p:spTgt spid="18"/>
                                        </p:tgtEl>
                                        <p:attrNameLst>
                                          <p:attrName>ppt_y</p:attrName>
                                        </p:attrNameLst>
                                      </p:cBhvr>
                                      <p:tavLst>
                                        <p:tav tm="0">
                                          <p:val>
                                            <p:strVal val="1+#ppt_h/2"/>
                                          </p:val>
                                        </p:tav>
                                        <p:tav tm="100000">
                                          <p:val>
                                            <p:strVal val="#ppt_y"/>
                                          </p:val>
                                        </p:tav>
                                      </p:tavLst>
                                    </p:anim>
                                  </p:childTnLst>
                                </p:cTn>
                              </p:par>
                            </p:childTnLst>
                          </p:cTn>
                        </p:par>
                        <p:par>
                          <p:cTn id="48" fill="hold">
                            <p:stCondLst>
                              <p:cond delay="2500"/>
                            </p:stCondLst>
                            <p:childTnLst>
                              <p:par>
                                <p:cTn id="49" presetID="49" presetClass="entr" presetSubtype="0" decel="100000" fill="hold" grpId="0" nodeType="afterEffect">
                                  <p:stCondLst>
                                    <p:cond delay="50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 calcmode="lin" valueType="num">
                                      <p:cBhvr>
                                        <p:cTn id="53" dur="500" fill="hold"/>
                                        <p:tgtEl>
                                          <p:spTgt spid="9"/>
                                        </p:tgtEl>
                                        <p:attrNameLst>
                                          <p:attrName>style.rotation</p:attrName>
                                        </p:attrNameLst>
                                      </p:cBhvr>
                                      <p:tavLst>
                                        <p:tav tm="0">
                                          <p:val>
                                            <p:fltVal val="360"/>
                                          </p:val>
                                        </p:tav>
                                        <p:tav tm="100000">
                                          <p:val>
                                            <p:fltVal val="0"/>
                                          </p:val>
                                        </p:tav>
                                      </p:tavLst>
                                    </p:anim>
                                    <p:animEffect transition="in" filter="fade">
                                      <p:cBhvr>
                                        <p:cTn id="54" dur="500"/>
                                        <p:tgtEl>
                                          <p:spTgt spid="9"/>
                                        </p:tgtEl>
                                      </p:cBhvr>
                                    </p:animEffect>
                                  </p:childTnLst>
                                </p:cTn>
                              </p:par>
                              <p:par>
                                <p:cTn id="55" presetID="49" presetClass="entr" presetSubtype="0" decel="100000" fill="hold" grpId="0" nodeType="withEffect">
                                  <p:stCondLst>
                                    <p:cond delay="500"/>
                                  </p:stCondLst>
                                  <p:childTnLst>
                                    <p:set>
                                      <p:cBhvr>
                                        <p:cTn id="56" dur="1" fill="hold">
                                          <p:stCondLst>
                                            <p:cond delay="0"/>
                                          </p:stCondLst>
                                        </p:cTn>
                                        <p:tgtEl>
                                          <p:spTgt spid="10"/>
                                        </p:tgtEl>
                                        <p:attrNameLst>
                                          <p:attrName>style.visibility</p:attrName>
                                        </p:attrNameLst>
                                      </p:cBhvr>
                                      <p:to>
                                        <p:strVal val="visible"/>
                                      </p:to>
                                    </p:set>
                                    <p:anim calcmode="lin" valueType="num">
                                      <p:cBhvr>
                                        <p:cTn id="57" dur="500" fill="hold"/>
                                        <p:tgtEl>
                                          <p:spTgt spid="10"/>
                                        </p:tgtEl>
                                        <p:attrNameLst>
                                          <p:attrName>ppt_w</p:attrName>
                                        </p:attrNameLst>
                                      </p:cBhvr>
                                      <p:tavLst>
                                        <p:tav tm="0">
                                          <p:val>
                                            <p:fltVal val="0"/>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anim calcmode="lin" valueType="num">
                                      <p:cBhvr>
                                        <p:cTn id="59" dur="500" fill="hold"/>
                                        <p:tgtEl>
                                          <p:spTgt spid="10"/>
                                        </p:tgtEl>
                                        <p:attrNameLst>
                                          <p:attrName>style.rotation</p:attrName>
                                        </p:attrNameLst>
                                      </p:cBhvr>
                                      <p:tavLst>
                                        <p:tav tm="0">
                                          <p:val>
                                            <p:fltVal val="360"/>
                                          </p:val>
                                        </p:tav>
                                        <p:tav tm="100000">
                                          <p:val>
                                            <p:fltVal val="0"/>
                                          </p:val>
                                        </p:tav>
                                      </p:tavLst>
                                    </p:anim>
                                    <p:animEffect transition="in" filter="fade">
                                      <p:cBhvr>
                                        <p:cTn id="60" dur="500"/>
                                        <p:tgtEl>
                                          <p:spTgt spid="10"/>
                                        </p:tgtEl>
                                      </p:cBhvr>
                                    </p:animEffect>
                                  </p:childTnLst>
                                </p:cTn>
                              </p:par>
                            </p:childTnLst>
                          </p:cTn>
                        </p:par>
                        <p:par>
                          <p:cTn id="61" fill="hold">
                            <p:stCondLst>
                              <p:cond delay="3500"/>
                            </p:stCondLst>
                            <p:childTnLst>
                              <p:par>
                                <p:cTn id="62" presetID="2" presetClass="entr" presetSubtype="4" decel="100000" fill="hold" grpId="0" nodeType="afterEffect">
                                  <p:stCondLst>
                                    <p:cond delay="0"/>
                                  </p:stCondLst>
                                  <p:childTnLst>
                                    <p:set>
                                      <p:cBhvr>
                                        <p:cTn id="63" dur="1" fill="hold">
                                          <p:stCondLst>
                                            <p:cond delay="0"/>
                                          </p:stCondLst>
                                        </p:cTn>
                                        <p:tgtEl>
                                          <p:spTgt spid="15"/>
                                        </p:tgtEl>
                                        <p:attrNameLst>
                                          <p:attrName>style.visibility</p:attrName>
                                        </p:attrNameLst>
                                      </p:cBhvr>
                                      <p:to>
                                        <p:strVal val="visible"/>
                                      </p:to>
                                    </p:set>
                                    <p:anim calcmode="lin" valueType="num">
                                      <p:cBhvr additive="base">
                                        <p:cTn id="64" dur="500" fill="hold"/>
                                        <p:tgtEl>
                                          <p:spTgt spid="15"/>
                                        </p:tgtEl>
                                        <p:attrNameLst>
                                          <p:attrName>ppt_x</p:attrName>
                                        </p:attrNameLst>
                                      </p:cBhvr>
                                      <p:tavLst>
                                        <p:tav tm="0">
                                          <p:val>
                                            <p:strVal val="#ppt_x"/>
                                          </p:val>
                                        </p:tav>
                                        <p:tav tm="100000">
                                          <p:val>
                                            <p:strVal val="#ppt_x"/>
                                          </p:val>
                                        </p:tav>
                                      </p:tavLst>
                                    </p:anim>
                                    <p:anim calcmode="lin" valueType="num">
                                      <p:cBhvr additive="base">
                                        <p:cTn id="65" dur="500" fill="hold"/>
                                        <p:tgtEl>
                                          <p:spTgt spid="15"/>
                                        </p:tgtEl>
                                        <p:attrNameLst>
                                          <p:attrName>ppt_y</p:attrName>
                                        </p:attrNameLst>
                                      </p:cBhvr>
                                      <p:tavLst>
                                        <p:tav tm="0">
                                          <p:val>
                                            <p:strVal val="1+#ppt_h/2"/>
                                          </p:val>
                                        </p:tav>
                                        <p:tav tm="100000">
                                          <p:val>
                                            <p:strVal val="#ppt_y"/>
                                          </p:val>
                                        </p:tav>
                                      </p:tavLst>
                                    </p:anim>
                                  </p:childTnLst>
                                </p:cTn>
                              </p:par>
                              <p:par>
                                <p:cTn id="66" presetID="2" presetClass="entr" presetSubtype="4" decel="100000" fill="hold" grpId="0" nodeType="with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additive="base">
                                        <p:cTn id="68" dur="500" fill="hold"/>
                                        <p:tgtEl>
                                          <p:spTgt spid="19"/>
                                        </p:tgtEl>
                                        <p:attrNameLst>
                                          <p:attrName>ppt_x</p:attrName>
                                        </p:attrNameLst>
                                      </p:cBhvr>
                                      <p:tavLst>
                                        <p:tav tm="0">
                                          <p:val>
                                            <p:strVal val="#ppt_x"/>
                                          </p:val>
                                        </p:tav>
                                        <p:tav tm="100000">
                                          <p:val>
                                            <p:strVal val="#ppt_x"/>
                                          </p:val>
                                        </p:tav>
                                      </p:tavLst>
                                    </p:anim>
                                    <p:anim calcmode="lin" valueType="num">
                                      <p:cBhvr additive="base">
                                        <p:cTn id="69" dur="500" fill="hold"/>
                                        <p:tgtEl>
                                          <p:spTgt spid="19"/>
                                        </p:tgtEl>
                                        <p:attrNameLst>
                                          <p:attrName>ppt_y</p:attrName>
                                        </p:attrNameLst>
                                      </p:cBhvr>
                                      <p:tavLst>
                                        <p:tav tm="0">
                                          <p:val>
                                            <p:strVal val="1+#ppt_h/2"/>
                                          </p:val>
                                        </p:tav>
                                        <p:tav tm="100000">
                                          <p:val>
                                            <p:strVal val="#ppt_y"/>
                                          </p:val>
                                        </p:tav>
                                      </p:tavLst>
                                    </p:anim>
                                  </p:childTnLst>
                                </p:cTn>
                              </p:par>
                            </p:childTnLst>
                          </p:cTn>
                        </p:par>
                        <p:par>
                          <p:cTn id="70" fill="hold">
                            <p:stCondLst>
                              <p:cond delay="4000"/>
                            </p:stCondLst>
                            <p:childTnLst>
                              <p:par>
                                <p:cTn id="71" presetID="49" presetClass="entr" presetSubtype="0" decel="100000" fill="hold" grpId="0" nodeType="afterEffect">
                                  <p:stCondLst>
                                    <p:cond delay="500"/>
                                  </p:stCondLst>
                                  <p:childTnLst>
                                    <p:set>
                                      <p:cBhvr>
                                        <p:cTn id="72" dur="1" fill="hold">
                                          <p:stCondLst>
                                            <p:cond delay="0"/>
                                          </p:stCondLst>
                                        </p:cTn>
                                        <p:tgtEl>
                                          <p:spTgt spid="11"/>
                                        </p:tgtEl>
                                        <p:attrNameLst>
                                          <p:attrName>style.visibility</p:attrName>
                                        </p:attrNameLst>
                                      </p:cBhvr>
                                      <p:to>
                                        <p:strVal val="visible"/>
                                      </p:to>
                                    </p:set>
                                    <p:anim calcmode="lin" valueType="num">
                                      <p:cBhvr>
                                        <p:cTn id="73" dur="500" fill="hold"/>
                                        <p:tgtEl>
                                          <p:spTgt spid="11"/>
                                        </p:tgtEl>
                                        <p:attrNameLst>
                                          <p:attrName>ppt_w</p:attrName>
                                        </p:attrNameLst>
                                      </p:cBhvr>
                                      <p:tavLst>
                                        <p:tav tm="0">
                                          <p:val>
                                            <p:fltVal val="0"/>
                                          </p:val>
                                        </p:tav>
                                        <p:tav tm="100000">
                                          <p:val>
                                            <p:strVal val="#ppt_w"/>
                                          </p:val>
                                        </p:tav>
                                      </p:tavLst>
                                    </p:anim>
                                    <p:anim calcmode="lin" valueType="num">
                                      <p:cBhvr>
                                        <p:cTn id="74" dur="500" fill="hold"/>
                                        <p:tgtEl>
                                          <p:spTgt spid="11"/>
                                        </p:tgtEl>
                                        <p:attrNameLst>
                                          <p:attrName>ppt_h</p:attrName>
                                        </p:attrNameLst>
                                      </p:cBhvr>
                                      <p:tavLst>
                                        <p:tav tm="0">
                                          <p:val>
                                            <p:fltVal val="0"/>
                                          </p:val>
                                        </p:tav>
                                        <p:tav tm="100000">
                                          <p:val>
                                            <p:strVal val="#ppt_h"/>
                                          </p:val>
                                        </p:tav>
                                      </p:tavLst>
                                    </p:anim>
                                    <p:anim calcmode="lin" valueType="num">
                                      <p:cBhvr>
                                        <p:cTn id="75" dur="500" fill="hold"/>
                                        <p:tgtEl>
                                          <p:spTgt spid="11"/>
                                        </p:tgtEl>
                                        <p:attrNameLst>
                                          <p:attrName>style.rotation</p:attrName>
                                        </p:attrNameLst>
                                      </p:cBhvr>
                                      <p:tavLst>
                                        <p:tav tm="0">
                                          <p:val>
                                            <p:fltVal val="360"/>
                                          </p:val>
                                        </p:tav>
                                        <p:tav tm="100000">
                                          <p:val>
                                            <p:fltVal val="0"/>
                                          </p:val>
                                        </p:tav>
                                      </p:tavLst>
                                    </p:anim>
                                    <p:animEffect transition="in" filter="fade">
                                      <p:cBhvr>
                                        <p:cTn id="76" dur="500"/>
                                        <p:tgtEl>
                                          <p:spTgt spid="11"/>
                                        </p:tgtEl>
                                      </p:cBhvr>
                                    </p:animEffect>
                                  </p:childTnLst>
                                </p:cTn>
                              </p:par>
                              <p:par>
                                <p:cTn id="77" presetID="49" presetClass="entr" presetSubtype="0" decel="100000" fill="hold" grpId="0" nodeType="withEffect">
                                  <p:stCondLst>
                                    <p:cond delay="500"/>
                                  </p:stCondLst>
                                  <p:childTnLst>
                                    <p:set>
                                      <p:cBhvr>
                                        <p:cTn id="78" dur="1" fill="hold">
                                          <p:stCondLst>
                                            <p:cond delay="0"/>
                                          </p:stCondLst>
                                        </p:cTn>
                                        <p:tgtEl>
                                          <p:spTgt spid="12"/>
                                        </p:tgtEl>
                                        <p:attrNameLst>
                                          <p:attrName>style.visibility</p:attrName>
                                        </p:attrNameLst>
                                      </p:cBhvr>
                                      <p:to>
                                        <p:strVal val="visible"/>
                                      </p:to>
                                    </p:set>
                                    <p:anim calcmode="lin" valueType="num">
                                      <p:cBhvr>
                                        <p:cTn id="79" dur="500" fill="hold"/>
                                        <p:tgtEl>
                                          <p:spTgt spid="12"/>
                                        </p:tgtEl>
                                        <p:attrNameLst>
                                          <p:attrName>ppt_w</p:attrName>
                                        </p:attrNameLst>
                                      </p:cBhvr>
                                      <p:tavLst>
                                        <p:tav tm="0">
                                          <p:val>
                                            <p:fltVal val="0"/>
                                          </p:val>
                                        </p:tav>
                                        <p:tav tm="100000">
                                          <p:val>
                                            <p:strVal val="#ppt_w"/>
                                          </p:val>
                                        </p:tav>
                                      </p:tavLst>
                                    </p:anim>
                                    <p:anim calcmode="lin" valueType="num">
                                      <p:cBhvr>
                                        <p:cTn id="80" dur="500" fill="hold"/>
                                        <p:tgtEl>
                                          <p:spTgt spid="12"/>
                                        </p:tgtEl>
                                        <p:attrNameLst>
                                          <p:attrName>ppt_h</p:attrName>
                                        </p:attrNameLst>
                                      </p:cBhvr>
                                      <p:tavLst>
                                        <p:tav tm="0">
                                          <p:val>
                                            <p:fltVal val="0"/>
                                          </p:val>
                                        </p:tav>
                                        <p:tav tm="100000">
                                          <p:val>
                                            <p:strVal val="#ppt_h"/>
                                          </p:val>
                                        </p:tav>
                                      </p:tavLst>
                                    </p:anim>
                                    <p:anim calcmode="lin" valueType="num">
                                      <p:cBhvr>
                                        <p:cTn id="81" dur="500" fill="hold"/>
                                        <p:tgtEl>
                                          <p:spTgt spid="12"/>
                                        </p:tgtEl>
                                        <p:attrNameLst>
                                          <p:attrName>style.rotation</p:attrName>
                                        </p:attrNameLst>
                                      </p:cBhvr>
                                      <p:tavLst>
                                        <p:tav tm="0">
                                          <p:val>
                                            <p:fltVal val="360"/>
                                          </p:val>
                                        </p:tav>
                                        <p:tav tm="100000">
                                          <p:val>
                                            <p:fltVal val="0"/>
                                          </p:val>
                                        </p:tav>
                                      </p:tavLst>
                                    </p:anim>
                                    <p:animEffect transition="in" filter="fade">
                                      <p:cBhvr>
                                        <p:cTn id="82" dur="500"/>
                                        <p:tgtEl>
                                          <p:spTgt spid="12"/>
                                        </p:tgtEl>
                                      </p:cBhvr>
                                    </p:animEffect>
                                  </p:childTnLst>
                                </p:cTn>
                              </p:par>
                            </p:childTnLst>
                          </p:cTn>
                        </p:par>
                        <p:par>
                          <p:cTn id="83" fill="hold">
                            <p:stCondLst>
                              <p:cond delay="5000"/>
                            </p:stCondLst>
                            <p:childTnLst>
                              <p:par>
                                <p:cTn id="84" presetID="2" presetClass="entr" presetSubtype="4" decel="100000" fill="hold" grpId="0" nodeType="afterEffect">
                                  <p:stCondLst>
                                    <p:cond delay="0"/>
                                  </p:stCondLst>
                                  <p:childTnLst>
                                    <p:set>
                                      <p:cBhvr>
                                        <p:cTn id="85" dur="1" fill="hold">
                                          <p:stCondLst>
                                            <p:cond delay="0"/>
                                          </p:stCondLst>
                                        </p:cTn>
                                        <p:tgtEl>
                                          <p:spTgt spid="16"/>
                                        </p:tgtEl>
                                        <p:attrNameLst>
                                          <p:attrName>style.visibility</p:attrName>
                                        </p:attrNameLst>
                                      </p:cBhvr>
                                      <p:to>
                                        <p:strVal val="visible"/>
                                      </p:to>
                                    </p:set>
                                    <p:anim calcmode="lin" valueType="num">
                                      <p:cBhvr additive="base">
                                        <p:cTn id="86" dur="500" fill="hold"/>
                                        <p:tgtEl>
                                          <p:spTgt spid="16"/>
                                        </p:tgtEl>
                                        <p:attrNameLst>
                                          <p:attrName>ppt_x</p:attrName>
                                        </p:attrNameLst>
                                      </p:cBhvr>
                                      <p:tavLst>
                                        <p:tav tm="0">
                                          <p:val>
                                            <p:strVal val="#ppt_x"/>
                                          </p:val>
                                        </p:tav>
                                        <p:tav tm="100000">
                                          <p:val>
                                            <p:strVal val="#ppt_x"/>
                                          </p:val>
                                        </p:tav>
                                      </p:tavLst>
                                    </p:anim>
                                    <p:anim calcmode="lin" valueType="num">
                                      <p:cBhvr additive="base">
                                        <p:cTn id="87" dur="500" fill="hold"/>
                                        <p:tgtEl>
                                          <p:spTgt spid="16"/>
                                        </p:tgtEl>
                                        <p:attrNameLst>
                                          <p:attrName>ppt_y</p:attrName>
                                        </p:attrNameLst>
                                      </p:cBhvr>
                                      <p:tavLst>
                                        <p:tav tm="0">
                                          <p:val>
                                            <p:strVal val="1+#ppt_h/2"/>
                                          </p:val>
                                        </p:tav>
                                        <p:tav tm="100000">
                                          <p:val>
                                            <p:strVal val="#ppt_y"/>
                                          </p:val>
                                        </p:tav>
                                      </p:tavLst>
                                    </p:anim>
                                  </p:childTnLst>
                                </p:cTn>
                              </p:par>
                              <p:par>
                                <p:cTn id="88" presetID="2" presetClass="entr" presetSubtype="4" decel="10000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anim calcmode="lin" valueType="num">
                                      <p:cBhvr additive="base">
                                        <p:cTn id="90" dur="500" fill="hold"/>
                                        <p:tgtEl>
                                          <p:spTgt spid="20"/>
                                        </p:tgtEl>
                                        <p:attrNameLst>
                                          <p:attrName>ppt_x</p:attrName>
                                        </p:attrNameLst>
                                      </p:cBhvr>
                                      <p:tavLst>
                                        <p:tav tm="0">
                                          <p:val>
                                            <p:strVal val="#ppt_x"/>
                                          </p:val>
                                        </p:tav>
                                        <p:tav tm="100000">
                                          <p:val>
                                            <p:strVal val="#ppt_x"/>
                                          </p:val>
                                        </p:tav>
                                      </p:tavLst>
                                    </p:anim>
                                    <p:anim calcmode="lin" valueType="num">
                                      <p:cBhvr additive="base">
                                        <p:cTn id="9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1645638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fade">
                                      <p:cBhvr>
                                        <p:cTn id="10" dur="500"/>
                                        <p:tgtEl>
                                          <p:spTgt spid="17">
                                            <p:txEl>
                                              <p:pRg st="0" end="0"/>
                                            </p:txEl>
                                          </p:spTgt>
                                        </p:tgtEl>
                                      </p:cBhvr>
                                    </p:animEffect>
                                  </p:childTnLst>
                                </p:cTn>
                              </p:par>
                              <p:par>
                                <p:cTn id="11" presetID="2" presetClass="entr" presetSubtype="9" decel="10000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0-#ppt_h/2"/>
                                          </p:val>
                                        </p:tav>
                                        <p:tav tm="100000">
                                          <p:val>
                                            <p:strVal val="#ppt_y"/>
                                          </p:val>
                                        </p:tav>
                                      </p:tavLst>
                                    </p:anim>
                                  </p:childTnLst>
                                </p:cTn>
                              </p:par>
                              <p:par>
                                <p:cTn id="15" presetID="2" presetClass="entr" presetSubtype="9" decel="10000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 calcmode="lin" valueType="num">
                                      <p:cBhvr additive="base">
                                        <p:cTn id="17" dur="500" fill="hold"/>
                                        <p:tgtEl>
                                          <p:spTgt spid="29"/>
                                        </p:tgtEl>
                                        <p:attrNameLst>
                                          <p:attrName>ppt_x</p:attrName>
                                        </p:attrNameLst>
                                      </p:cBhvr>
                                      <p:tavLst>
                                        <p:tav tm="0">
                                          <p:val>
                                            <p:strVal val="0-#ppt_w/2"/>
                                          </p:val>
                                        </p:tav>
                                        <p:tav tm="100000">
                                          <p:val>
                                            <p:strVal val="#ppt_x"/>
                                          </p:val>
                                        </p:tav>
                                      </p:tavLst>
                                    </p:anim>
                                    <p:anim calcmode="lin" valueType="num">
                                      <p:cBhvr additive="base">
                                        <p:cTn id="18" dur="500" fill="hold"/>
                                        <p:tgtEl>
                                          <p:spTgt spid="29"/>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16" presetClass="entr" presetSubtype="37"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outVertical)">
                                      <p:cBhvr>
                                        <p:cTn id="22" dur="500"/>
                                        <p:tgtEl>
                                          <p:spTgt spid="6"/>
                                        </p:tgtEl>
                                      </p:cBhvr>
                                    </p:animEffect>
                                  </p:childTnLst>
                                </p:cTn>
                              </p:par>
                            </p:childTnLst>
                          </p:cTn>
                        </p:par>
                        <p:par>
                          <p:cTn id="23" fill="hold">
                            <p:stCondLst>
                              <p:cond delay="1000"/>
                            </p:stCondLst>
                            <p:childTnLst>
                              <p:par>
                                <p:cTn id="24" presetID="2" presetClass="entr" presetSubtype="4" decel="100000"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par>
                                <p:cTn id="28" presetID="2" presetClass="entr" presetSubtype="4" decel="10000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fill="hold"/>
                                        <p:tgtEl>
                                          <p:spTgt spid="5"/>
                                        </p:tgtEl>
                                        <p:attrNameLst>
                                          <p:attrName>ppt_x</p:attrName>
                                        </p:attrNameLst>
                                      </p:cBhvr>
                                      <p:tavLst>
                                        <p:tav tm="0">
                                          <p:val>
                                            <p:strVal val="#ppt_x"/>
                                          </p:val>
                                        </p:tav>
                                        <p:tav tm="100000">
                                          <p:val>
                                            <p:strVal val="#ppt_x"/>
                                          </p:val>
                                        </p:tav>
                                      </p:tavLst>
                                    </p:anim>
                                    <p:anim calcmode="lin" valueType="num">
                                      <p:cBhvr additive="base">
                                        <p:cTn id="31" dur="500" fill="hold"/>
                                        <p:tgtEl>
                                          <p:spTgt spid="5"/>
                                        </p:tgtEl>
                                        <p:attrNameLst>
                                          <p:attrName>ppt_y</p:attrName>
                                        </p:attrNameLst>
                                      </p:cBhvr>
                                      <p:tavLst>
                                        <p:tav tm="0">
                                          <p:val>
                                            <p:strVal val="1+#ppt_h/2"/>
                                          </p:val>
                                        </p:tav>
                                        <p:tav tm="100000">
                                          <p:val>
                                            <p:strVal val="#ppt_y"/>
                                          </p:val>
                                        </p:tav>
                                      </p:tavLst>
                                    </p:anim>
                                  </p:childTnLst>
                                </p:cTn>
                              </p:par>
                            </p:childTnLst>
                          </p:cTn>
                        </p:par>
                        <p:par>
                          <p:cTn id="32" fill="hold">
                            <p:stCondLst>
                              <p:cond delay="1500"/>
                            </p:stCondLst>
                            <p:childTnLst>
                              <p:par>
                                <p:cTn id="33" presetID="10" presetClass="entr" presetSubtype="0" fill="hold" grpId="0" nodeType="afterEffect">
                                  <p:stCondLst>
                                    <p:cond delay="25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2">
                                            <p:txEl>
                                              <p:pRg st="0" end="0"/>
                                            </p:txEl>
                                          </p:spTgt>
                                        </p:tgtEl>
                                        <p:attrNameLst>
                                          <p:attrName>style.visibility</p:attrName>
                                        </p:attrNameLst>
                                      </p:cBhvr>
                                      <p:to>
                                        <p:strVal val="visible"/>
                                      </p:to>
                                    </p:set>
                                    <p:animEffect transition="in" filter="fade">
                                      <p:cBhvr>
                                        <p:cTn id="38" dur="500"/>
                                        <p:tgtEl>
                                          <p:spTgt spid="22">
                                            <p:txEl>
                                              <p:pRg st="0" end="0"/>
                                            </p:txEl>
                                          </p:spTgt>
                                        </p:tgtEl>
                                      </p:cBhvr>
                                    </p:animEffect>
                                  </p:childTnLst>
                                </p:cTn>
                              </p:par>
                              <p:par>
                                <p:cTn id="39" presetID="2" presetClass="entr" presetSubtype="9" decel="100000" fill="hold" grpId="0" nodeType="withEffect">
                                  <p:stCondLst>
                                    <p:cond delay="25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500" fill="hold"/>
                                        <p:tgtEl>
                                          <p:spTgt spid="30"/>
                                        </p:tgtEl>
                                        <p:attrNameLst>
                                          <p:attrName>ppt_x</p:attrName>
                                        </p:attrNameLst>
                                      </p:cBhvr>
                                      <p:tavLst>
                                        <p:tav tm="0">
                                          <p:val>
                                            <p:strVal val="0-#ppt_w/2"/>
                                          </p:val>
                                        </p:tav>
                                        <p:tav tm="100000">
                                          <p:val>
                                            <p:strVal val="#ppt_x"/>
                                          </p:val>
                                        </p:tav>
                                      </p:tavLst>
                                    </p:anim>
                                    <p:anim calcmode="lin" valueType="num">
                                      <p:cBhvr additive="base">
                                        <p:cTn id="42" dur="500" fill="hold"/>
                                        <p:tgtEl>
                                          <p:spTgt spid="30"/>
                                        </p:tgtEl>
                                        <p:attrNameLst>
                                          <p:attrName>ppt_y</p:attrName>
                                        </p:attrNameLst>
                                      </p:cBhvr>
                                      <p:tavLst>
                                        <p:tav tm="0">
                                          <p:val>
                                            <p:strVal val="0-#ppt_h/2"/>
                                          </p:val>
                                        </p:tav>
                                        <p:tav tm="100000">
                                          <p:val>
                                            <p:strVal val="#ppt_y"/>
                                          </p:val>
                                        </p:tav>
                                      </p:tavLst>
                                    </p:anim>
                                  </p:childTnLst>
                                </p:cTn>
                              </p:par>
                              <p:par>
                                <p:cTn id="43" presetID="2" presetClass="entr" presetSubtype="9" decel="100000" fill="hold" grpId="0" nodeType="withEffect">
                                  <p:stCondLst>
                                    <p:cond delay="250"/>
                                  </p:stCondLst>
                                  <p:childTnLst>
                                    <p:set>
                                      <p:cBhvr>
                                        <p:cTn id="44" dur="1" fill="hold">
                                          <p:stCondLst>
                                            <p:cond delay="0"/>
                                          </p:stCondLst>
                                        </p:cTn>
                                        <p:tgtEl>
                                          <p:spTgt spid="31"/>
                                        </p:tgtEl>
                                        <p:attrNameLst>
                                          <p:attrName>style.visibility</p:attrName>
                                        </p:attrNameLst>
                                      </p:cBhvr>
                                      <p:to>
                                        <p:strVal val="visible"/>
                                      </p:to>
                                    </p:set>
                                    <p:anim calcmode="lin" valueType="num">
                                      <p:cBhvr additive="base">
                                        <p:cTn id="45" dur="500" fill="hold"/>
                                        <p:tgtEl>
                                          <p:spTgt spid="31"/>
                                        </p:tgtEl>
                                        <p:attrNameLst>
                                          <p:attrName>ppt_x</p:attrName>
                                        </p:attrNameLst>
                                      </p:cBhvr>
                                      <p:tavLst>
                                        <p:tav tm="0">
                                          <p:val>
                                            <p:strVal val="0-#ppt_w/2"/>
                                          </p:val>
                                        </p:tav>
                                        <p:tav tm="100000">
                                          <p:val>
                                            <p:strVal val="#ppt_x"/>
                                          </p:val>
                                        </p:tav>
                                      </p:tavLst>
                                    </p:anim>
                                    <p:anim calcmode="lin" valueType="num">
                                      <p:cBhvr additive="base">
                                        <p:cTn id="46" dur="500" fill="hold"/>
                                        <p:tgtEl>
                                          <p:spTgt spid="31"/>
                                        </p:tgtEl>
                                        <p:attrNameLst>
                                          <p:attrName>ppt_y</p:attrName>
                                        </p:attrNameLst>
                                      </p:cBhvr>
                                      <p:tavLst>
                                        <p:tav tm="0">
                                          <p:val>
                                            <p:strVal val="0-#ppt_h/2"/>
                                          </p:val>
                                        </p:tav>
                                        <p:tav tm="100000">
                                          <p:val>
                                            <p:strVal val="#ppt_y"/>
                                          </p:val>
                                        </p:tav>
                                      </p:tavLst>
                                    </p:anim>
                                  </p:childTnLst>
                                </p:cTn>
                              </p:par>
                            </p:childTnLst>
                          </p:cTn>
                        </p:par>
                        <p:par>
                          <p:cTn id="47" fill="hold">
                            <p:stCondLst>
                              <p:cond delay="2250"/>
                            </p:stCondLst>
                            <p:childTnLst>
                              <p:par>
                                <p:cTn id="48" presetID="16" presetClass="entr" presetSubtype="37"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arn(outVertical)">
                                      <p:cBhvr>
                                        <p:cTn id="50" dur="500"/>
                                        <p:tgtEl>
                                          <p:spTgt spid="19"/>
                                        </p:tgtEl>
                                      </p:cBhvr>
                                    </p:animEffect>
                                  </p:childTnLst>
                                </p:cTn>
                              </p:par>
                            </p:childTnLst>
                          </p:cTn>
                        </p:par>
                        <p:par>
                          <p:cTn id="51" fill="hold">
                            <p:stCondLst>
                              <p:cond delay="2750"/>
                            </p:stCondLst>
                            <p:childTnLst>
                              <p:par>
                                <p:cTn id="52" presetID="2" presetClass="entr" presetSubtype="4" decel="10000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additive="base">
                                        <p:cTn id="54" dur="500" fill="hold"/>
                                        <p:tgtEl>
                                          <p:spTgt spid="18"/>
                                        </p:tgtEl>
                                        <p:attrNameLst>
                                          <p:attrName>ppt_x</p:attrName>
                                        </p:attrNameLst>
                                      </p:cBhvr>
                                      <p:tavLst>
                                        <p:tav tm="0">
                                          <p:val>
                                            <p:strVal val="#ppt_x"/>
                                          </p:val>
                                        </p:tav>
                                        <p:tav tm="100000">
                                          <p:val>
                                            <p:strVal val="#ppt_x"/>
                                          </p:val>
                                        </p:tav>
                                      </p:tavLst>
                                    </p:anim>
                                    <p:anim calcmode="lin" valueType="num">
                                      <p:cBhvr additive="base">
                                        <p:cTn id="55" dur="500" fill="hold"/>
                                        <p:tgtEl>
                                          <p:spTgt spid="18"/>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 calcmode="lin" valueType="num">
                                      <p:cBhvr additive="base">
                                        <p:cTn id="58" dur="500" fill="hold"/>
                                        <p:tgtEl>
                                          <p:spTgt spid="20"/>
                                        </p:tgtEl>
                                        <p:attrNameLst>
                                          <p:attrName>ppt_x</p:attrName>
                                        </p:attrNameLst>
                                      </p:cBhvr>
                                      <p:tavLst>
                                        <p:tav tm="0">
                                          <p:val>
                                            <p:strVal val="#ppt_x"/>
                                          </p:val>
                                        </p:tav>
                                        <p:tav tm="100000">
                                          <p:val>
                                            <p:strVal val="#ppt_x"/>
                                          </p:val>
                                        </p:tav>
                                      </p:tavLst>
                                    </p:anim>
                                    <p:anim calcmode="lin" valueType="num">
                                      <p:cBhvr additive="base">
                                        <p:cTn id="59" dur="500" fill="hold"/>
                                        <p:tgtEl>
                                          <p:spTgt spid="20"/>
                                        </p:tgtEl>
                                        <p:attrNameLst>
                                          <p:attrName>ppt_y</p:attrName>
                                        </p:attrNameLst>
                                      </p:cBhvr>
                                      <p:tavLst>
                                        <p:tav tm="0">
                                          <p:val>
                                            <p:strVal val="1+#ppt_h/2"/>
                                          </p:val>
                                        </p:tav>
                                        <p:tav tm="100000">
                                          <p:val>
                                            <p:strVal val="#ppt_y"/>
                                          </p:val>
                                        </p:tav>
                                      </p:tavLst>
                                    </p:anim>
                                  </p:childTnLst>
                                </p:cTn>
                              </p:par>
                            </p:childTnLst>
                          </p:cTn>
                        </p:par>
                        <p:par>
                          <p:cTn id="60" fill="hold">
                            <p:stCondLst>
                              <p:cond delay="3250"/>
                            </p:stCondLst>
                            <p:childTnLst>
                              <p:par>
                                <p:cTn id="61" presetID="10" presetClass="entr" presetSubtype="0" fill="hold" grpId="0" nodeType="afterEffect">
                                  <p:stCondLst>
                                    <p:cond delay="250"/>
                                  </p:stCondLst>
                                  <p:childTnLst>
                                    <p:set>
                                      <p:cBhvr>
                                        <p:cTn id="62" dur="1" fill="hold">
                                          <p:stCondLst>
                                            <p:cond delay="0"/>
                                          </p:stCondLst>
                                        </p:cTn>
                                        <p:tgtEl>
                                          <p:spTgt spid="27">
                                            <p:txEl>
                                              <p:pRg st="0" end="0"/>
                                            </p:txEl>
                                          </p:spTgt>
                                        </p:tgtEl>
                                        <p:attrNameLst>
                                          <p:attrName>style.visibility</p:attrName>
                                        </p:attrNameLst>
                                      </p:cBhvr>
                                      <p:to>
                                        <p:strVal val="visible"/>
                                      </p:to>
                                    </p:set>
                                    <p:animEffect transition="in" filter="fade">
                                      <p:cBhvr>
                                        <p:cTn id="63" dur="500"/>
                                        <p:tgtEl>
                                          <p:spTgt spid="27">
                                            <p:txEl>
                                              <p:pRg st="0" end="0"/>
                                            </p:txEl>
                                          </p:spTgt>
                                        </p:tgtEl>
                                      </p:cBhvr>
                                    </p:animEffect>
                                  </p:childTnLst>
                                </p:cTn>
                              </p:par>
                              <p:par>
                                <p:cTn id="64" presetID="10" presetClass="entr" presetSubtype="0"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2" presetClass="entr" presetSubtype="9" decel="100000" fill="hold" grpId="0" nodeType="withEffect">
                                  <p:stCondLst>
                                    <p:cond delay="25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0-#ppt_w/2"/>
                                          </p:val>
                                        </p:tav>
                                        <p:tav tm="100000">
                                          <p:val>
                                            <p:strVal val="#ppt_x"/>
                                          </p:val>
                                        </p:tav>
                                      </p:tavLst>
                                    </p:anim>
                                    <p:anim calcmode="lin" valueType="num">
                                      <p:cBhvr additive="base">
                                        <p:cTn id="70" dur="500" fill="hold"/>
                                        <p:tgtEl>
                                          <p:spTgt spid="33"/>
                                        </p:tgtEl>
                                        <p:attrNameLst>
                                          <p:attrName>ppt_y</p:attrName>
                                        </p:attrNameLst>
                                      </p:cBhvr>
                                      <p:tavLst>
                                        <p:tav tm="0">
                                          <p:val>
                                            <p:strVal val="0-#ppt_h/2"/>
                                          </p:val>
                                        </p:tav>
                                        <p:tav tm="100000">
                                          <p:val>
                                            <p:strVal val="#ppt_y"/>
                                          </p:val>
                                        </p:tav>
                                      </p:tavLst>
                                    </p:anim>
                                  </p:childTnLst>
                                </p:cTn>
                              </p:par>
                              <p:par>
                                <p:cTn id="71" presetID="2" presetClass="entr" presetSubtype="9" decel="100000" fill="hold" grpId="0" nodeType="withEffect">
                                  <p:stCondLst>
                                    <p:cond delay="250"/>
                                  </p:stCondLst>
                                  <p:childTnLst>
                                    <p:set>
                                      <p:cBhvr>
                                        <p:cTn id="72" dur="1" fill="hold">
                                          <p:stCondLst>
                                            <p:cond delay="0"/>
                                          </p:stCondLst>
                                        </p:cTn>
                                        <p:tgtEl>
                                          <p:spTgt spid="32"/>
                                        </p:tgtEl>
                                        <p:attrNameLst>
                                          <p:attrName>style.visibility</p:attrName>
                                        </p:attrNameLst>
                                      </p:cBhvr>
                                      <p:to>
                                        <p:strVal val="visible"/>
                                      </p:to>
                                    </p:set>
                                    <p:anim calcmode="lin" valueType="num">
                                      <p:cBhvr additive="base">
                                        <p:cTn id="73" dur="500" fill="hold"/>
                                        <p:tgtEl>
                                          <p:spTgt spid="32"/>
                                        </p:tgtEl>
                                        <p:attrNameLst>
                                          <p:attrName>ppt_x</p:attrName>
                                        </p:attrNameLst>
                                      </p:cBhvr>
                                      <p:tavLst>
                                        <p:tav tm="0">
                                          <p:val>
                                            <p:strVal val="0-#ppt_w/2"/>
                                          </p:val>
                                        </p:tav>
                                        <p:tav tm="100000">
                                          <p:val>
                                            <p:strVal val="#ppt_x"/>
                                          </p:val>
                                        </p:tav>
                                      </p:tavLst>
                                    </p:anim>
                                    <p:anim calcmode="lin" valueType="num">
                                      <p:cBhvr additive="base">
                                        <p:cTn id="74" dur="500" fill="hold"/>
                                        <p:tgtEl>
                                          <p:spTgt spid="32"/>
                                        </p:tgtEl>
                                        <p:attrNameLst>
                                          <p:attrName>ppt_y</p:attrName>
                                        </p:attrNameLst>
                                      </p:cBhvr>
                                      <p:tavLst>
                                        <p:tav tm="0">
                                          <p:val>
                                            <p:strVal val="0-#ppt_h/2"/>
                                          </p:val>
                                        </p:tav>
                                        <p:tav tm="100000">
                                          <p:val>
                                            <p:strVal val="#ppt_y"/>
                                          </p:val>
                                        </p:tav>
                                      </p:tavLst>
                                    </p:anim>
                                  </p:childTnLst>
                                </p:cTn>
                              </p:par>
                            </p:childTnLst>
                          </p:cTn>
                        </p:par>
                        <p:par>
                          <p:cTn id="75" fill="hold">
                            <p:stCondLst>
                              <p:cond delay="4000"/>
                            </p:stCondLst>
                            <p:childTnLst>
                              <p:par>
                                <p:cTn id="76" presetID="16" presetClass="entr" presetSubtype="37" fill="hold" nodeType="after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barn(outVertical)">
                                      <p:cBhvr>
                                        <p:cTn id="78" dur="500"/>
                                        <p:tgtEl>
                                          <p:spTgt spid="24"/>
                                        </p:tgtEl>
                                      </p:cBhvr>
                                    </p:animEffect>
                                  </p:childTnLst>
                                </p:cTn>
                              </p:par>
                            </p:childTnLst>
                          </p:cTn>
                        </p:par>
                        <p:par>
                          <p:cTn id="79" fill="hold">
                            <p:stCondLst>
                              <p:cond delay="4500"/>
                            </p:stCondLst>
                            <p:childTnLst>
                              <p:par>
                                <p:cTn id="80" presetID="2" presetClass="entr" presetSubtype="4" decel="100000" fill="hold" grpId="0" nodeType="afterEffect">
                                  <p:stCondLst>
                                    <p:cond delay="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500" fill="hold"/>
                                        <p:tgtEl>
                                          <p:spTgt spid="23"/>
                                        </p:tgtEl>
                                        <p:attrNameLst>
                                          <p:attrName>ppt_x</p:attrName>
                                        </p:attrNameLst>
                                      </p:cBhvr>
                                      <p:tavLst>
                                        <p:tav tm="0">
                                          <p:val>
                                            <p:strVal val="#ppt_x"/>
                                          </p:val>
                                        </p:tav>
                                        <p:tav tm="100000">
                                          <p:val>
                                            <p:strVal val="#ppt_x"/>
                                          </p:val>
                                        </p:tav>
                                      </p:tavLst>
                                    </p:anim>
                                    <p:anim calcmode="lin" valueType="num">
                                      <p:cBhvr additive="base">
                                        <p:cTn id="83" dur="5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decel="10000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ppt_x"/>
                                          </p:val>
                                        </p:tav>
                                        <p:tav tm="100000">
                                          <p:val>
                                            <p:strVal val="#ppt_x"/>
                                          </p:val>
                                        </p:tav>
                                      </p:tavLst>
                                    </p:anim>
                                    <p:anim calcmode="lin" valueType="num">
                                      <p:cBhvr additive="base">
                                        <p:cTn id="8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tmplLst>
          <p:tmpl>
            <p:tnLst>
              <p:par>
                <p:cTn presetID="2" presetClass="entr" presetSubtype="4"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1+#ppt_h/2"/>
                          </p:val>
                        </p:tav>
                        <p:tav tm="100000">
                          <p:val>
                            <p:strVal val="#ppt_y"/>
                          </p:val>
                        </p:tav>
                      </p:tavLst>
                    </p:anim>
                  </p:childTnLst>
                </p:cTn>
              </p:par>
            </p:tnLst>
          </p:tmpl>
        </p:tmplLst>
      </p:bldP>
      <p:bldP spid="7" grpId="0">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16" grpId="0" animBg="1"/>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2" presetClass="entr" presetSubtype="4"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animBg="1"/>
      <p:bldP spid="27" grpId="0" build="p">
        <p:tmplLst>
          <p:tmpl lvl="1">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bldP spid="29" grpId="0"/>
      <p:bldP spid="30" grpId="0" animBg="1"/>
      <p:bldP spid="31" grpId="0"/>
      <p:bldP spid="32" grpId="0" animBg="1"/>
      <p:bldP spid="33" grpId="0"/>
    </p:bld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9444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decel="100000" fill="hold" grpId="0"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additive="base">
                                        <p:cTn id="16" dur="500" fill="hold"/>
                                        <p:tgtEl>
                                          <p:spTgt spid="12"/>
                                        </p:tgtEl>
                                        <p:attrNameLst>
                                          <p:attrName>ppt_x</p:attrName>
                                        </p:attrNameLst>
                                      </p:cBhvr>
                                      <p:tavLst>
                                        <p:tav tm="0">
                                          <p:val>
                                            <p:strVal val="1+#ppt_w/2"/>
                                          </p:val>
                                        </p:tav>
                                        <p:tav tm="100000">
                                          <p:val>
                                            <p:strVal val="#ppt_x"/>
                                          </p:val>
                                        </p:tav>
                                      </p:tavLst>
                                    </p:anim>
                                    <p:anim calcmode="lin" valueType="num">
                                      <p:cBhvr additive="base">
                                        <p:cTn id="17" dur="500" fill="hold"/>
                                        <p:tgtEl>
                                          <p:spTgt spid="12"/>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additive="base">
                                        <p:cTn id="20" dur="500" fill="hold"/>
                                        <p:tgtEl>
                                          <p:spTgt spid="13"/>
                                        </p:tgtEl>
                                        <p:attrNameLst>
                                          <p:attrName>ppt_x</p:attrName>
                                        </p:attrNameLst>
                                      </p:cBhvr>
                                      <p:tavLst>
                                        <p:tav tm="0">
                                          <p:val>
                                            <p:strVal val="1+#ppt_w/2"/>
                                          </p:val>
                                        </p:tav>
                                        <p:tav tm="100000">
                                          <p:val>
                                            <p:strVal val="#ppt_x"/>
                                          </p:val>
                                        </p:tav>
                                      </p:tavLst>
                                    </p:anim>
                                    <p:anim calcmode="lin" valueType="num">
                                      <p:cBhvr additive="base">
                                        <p:cTn id="21" dur="500" fill="hold"/>
                                        <p:tgtEl>
                                          <p:spTgt spid="13"/>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9" decel="100000" fill="hold" grpId="0" nodeType="afterEffect">
                                  <p:stCondLst>
                                    <p:cond delay="25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0-#ppt_h/2"/>
                                          </p:val>
                                        </p:tav>
                                        <p:tav tm="100000">
                                          <p:val>
                                            <p:strVal val="#ppt_y"/>
                                          </p:val>
                                        </p:tav>
                                      </p:tavLst>
                                    </p:anim>
                                  </p:childTnLst>
                                </p:cTn>
                              </p:par>
                              <p:par>
                                <p:cTn id="27" presetID="2" presetClass="entr" presetSubtype="9" decel="100000" fill="hold" grpId="0" nodeType="withEffect">
                                  <p:stCondLst>
                                    <p:cond delay="25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par>
                          <p:cTn id="31" fill="hold">
                            <p:stCondLst>
                              <p:cond delay="1750"/>
                            </p:stCondLst>
                            <p:childTnLst>
                              <p:par>
                                <p:cTn id="32" presetID="2" presetClass="entr" presetSubtype="2" decel="100000" fill="hold" grpId="0" nodeType="after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1+#ppt_w/2"/>
                                          </p:val>
                                        </p:tav>
                                        <p:tav tm="100000">
                                          <p:val>
                                            <p:strVal val="#ppt_x"/>
                                          </p:val>
                                        </p:tav>
                                      </p:tavLst>
                                    </p:anim>
                                    <p:anim calcmode="lin" valueType="num">
                                      <p:cBhvr additive="base">
                                        <p:cTn id="35" dur="500" fill="hold"/>
                                        <p:tgtEl>
                                          <p:spTgt spid="14"/>
                                        </p:tgtEl>
                                        <p:attrNameLst>
                                          <p:attrName>ppt_y</p:attrName>
                                        </p:attrNameLst>
                                      </p:cBhvr>
                                      <p:tavLst>
                                        <p:tav tm="0">
                                          <p:val>
                                            <p:strVal val="#ppt_y"/>
                                          </p:val>
                                        </p:tav>
                                        <p:tav tm="100000">
                                          <p:val>
                                            <p:strVal val="#ppt_y"/>
                                          </p:val>
                                        </p:tav>
                                      </p:tavLst>
                                    </p:anim>
                                  </p:childTnLst>
                                </p:cTn>
                              </p:par>
                              <p:par>
                                <p:cTn id="36" presetID="2" presetClass="entr" presetSubtype="2" decel="10000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1+#ppt_w/2"/>
                                          </p:val>
                                        </p:tav>
                                        <p:tav tm="100000">
                                          <p:val>
                                            <p:strVal val="#ppt_x"/>
                                          </p:val>
                                        </p:tav>
                                      </p:tavLst>
                                    </p:anim>
                                    <p:anim calcmode="lin" valueType="num">
                                      <p:cBhvr additive="base">
                                        <p:cTn id="39" dur="500" fill="hold"/>
                                        <p:tgtEl>
                                          <p:spTgt spid="15"/>
                                        </p:tgtEl>
                                        <p:attrNameLst>
                                          <p:attrName>ppt_y</p:attrName>
                                        </p:attrNameLst>
                                      </p:cBhvr>
                                      <p:tavLst>
                                        <p:tav tm="0">
                                          <p:val>
                                            <p:strVal val="#ppt_y"/>
                                          </p:val>
                                        </p:tav>
                                        <p:tav tm="100000">
                                          <p:val>
                                            <p:strVal val="#ppt_y"/>
                                          </p:val>
                                        </p:tav>
                                      </p:tavLst>
                                    </p:anim>
                                  </p:childTnLst>
                                </p:cTn>
                              </p:par>
                            </p:childTnLst>
                          </p:cTn>
                        </p:par>
                        <p:par>
                          <p:cTn id="40" fill="hold">
                            <p:stCondLst>
                              <p:cond delay="2250"/>
                            </p:stCondLst>
                            <p:childTnLst>
                              <p:par>
                                <p:cTn id="41" presetID="2" presetClass="entr" presetSubtype="3" decel="100000" fill="hold" grpId="0" nodeType="afterEffect">
                                  <p:stCondLst>
                                    <p:cond delay="25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1+#ppt_w/2"/>
                                          </p:val>
                                        </p:tav>
                                        <p:tav tm="100000">
                                          <p:val>
                                            <p:strVal val="#ppt_x"/>
                                          </p:val>
                                        </p:tav>
                                      </p:tavLst>
                                    </p:anim>
                                    <p:anim calcmode="lin" valueType="num">
                                      <p:cBhvr additive="base">
                                        <p:cTn id="44" dur="500" fill="hold"/>
                                        <p:tgtEl>
                                          <p:spTgt spid="10"/>
                                        </p:tgtEl>
                                        <p:attrNameLst>
                                          <p:attrName>ppt_y</p:attrName>
                                        </p:attrNameLst>
                                      </p:cBhvr>
                                      <p:tavLst>
                                        <p:tav tm="0">
                                          <p:val>
                                            <p:strVal val="0-#ppt_h/2"/>
                                          </p:val>
                                        </p:tav>
                                        <p:tav tm="100000">
                                          <p:val>
                                            <p:strVal val="#ppt_y"/>
                                          </p:val>
                                        </p:tav>
                                      </p:tavLst>
                                    </p:anim>
                                  </p:childTnLst>
                                </p:cTn>
                              </p:par>
                              <p:par>
                                <p:cTn id="45" presetID="2" presetClass="entr" presetSubtype="3" decel="100000" fill="hold" grpId="0" nodeType="withEffect">
                                  <p:stCondLst>
                                    <p:cond delay="250"/>
                                  </p:stCondLst>
                                  <p:childTnLst>
                                    <p:set>
                                      <p:cBhvr>
                                        <p:cTn id="46" dur="1" fill="hold">
                                          <p:stCondLst>
                                            <p:cond delay="0"/>
                                          </p:stCondLst>
                                        </p:cTn>
                                        <p:tgtEl>
                                          <p:spTgt spid="11">
                                            <p:txEl>
                                              <p:pRg st="0" end="0"/>
                                            </p:txEl>
                                          </p:spTgt>
                                        </p:tgtEl>
                                        <p:attrNameLst>
                                          <p:attrName>style.visibility</p:attrName>
                                        </p:attrNameLst>
                                      </p:cBhvr>
                                      <p:to>
                                        <p:strVal val="visible"/>
                                      </p:to>
                                    </p:set>
                                    <p:anim calcmode="lin" valueType="num">
                                      <p:cBhvr additive="base">
                                        <p:cTn id="4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11">
                                            <p:txEl>
                                              <p:pRg st="0" end="0"/>
                                            </p:txEl>
                                          </p:spTgt>
                                        </p:tgtEl>
                                        <p:attrNameLst>
                                          <p:attrName>ppt_y</p:attrName>
                                        </p:attrNameLst>
                                      </p:cBhvr>
                                      <p:tavLst>
                                        <p:tav tm="0">
                                          <p:val>
                                            <p:strVal val="0-#ppt_h/2"/>
                                          </p:val>
                                        </p:tav>
                                        <p:tav tm="100000">
                                          <p:val>
                                            <p:strVal val="#ppt_y"/>
                                          </p:val>
                                        </p:tav>
                                      </p:tavLst>
                                    </p:anim>
                                  </p:childTnLst>
                                </p:cTn>
                              </p:par>
                            </p:childTnLst>
                          </p:cTn>
                        </p:par>
                        <p:par>
                          <p:cTn id="49" fill="hold">
                            <p:stCondLst>
                              <p:cond delay="3000"/>
                            </p:stCondLst>
                            <p:childTnLst>
                              <p:par>
                                <p:cTn id="50" presetID="2" presetClass="entr" presetSubtype="8" decel="10000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additive="base">
                                        <p:cTn id="52" dur="500" fill="hold"/>
                                        <p:tgtEl>
                                          <p:spTgt spid="16"/>
                                        </p:tgtEl>
                                        <p:attrNameLst>
                                          <p:attrName>ppt_x</p:attrName>
                                        </p:attrNameLst>
                                      </p:cBhvr>
                                      <p:tavLst>
                                        <p:tav tm="0">
                                          <p:val>
                                            <p:strVal val="0-#ppt_w/2"/>
                                          </p:val>
                                        </p:tav>
                                        <p:tav tm="100000">
                                          <p:val>
                                            <p:strVal val="#ppt_x"/>
                                          </p:val>
                                        </p:tav>
                                      </p:tavLst>
                                    </p:anim>
                                    <p:anim calcmode="lin" valueType="num">
                                      <p:cBhvr additive="base">
                                        <p:cTn id="53" dur="500" fill="hold"/>
                                        <p:tgtEl>
                                          <p:spTgt spid="16"/>
                                        </p:tgtEl>
                                        <p:attrNameLst>
                                          <p:attrName>ppt_y</p:attrName>
                                        </p:attrNameLst>
                                      </p:cBhvr>
                                      <p:tavLst>
                                        <p:tav tm="0">
                                          <p:val>
                                            <p:strVal val="#ppt_y"/>
                                          </p:val>
                                        </p:tav>
                                        <p:tav tm="100000">
                                          <p:val>
                                            <p:strVal val="#ppt_y"/>
                                          </p:val>
                                        </p:tav>
                                      </p:tavLst>
                                    </p:anim>
                                  </p:childTnLst>
                                </p:cTn>
                              </p:par>
                              <p:par>
                                <p:cTn id="54" presetID="2" presetClass="entr" presetSubtype="8" decel="10000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anim calcmode="lin" valueType="num">
                                      <p:cBhvr additive="base">
                                        <p:cTn id="56" dur="500" fill="hold"/>
                                        <p:tgtEl>
                                          <p:spTgt spid="17"/>
                                        </p:tgtEl>
                                        <p:attrNameLst>
                                          <p:attrName>ppt_x</p:attrName>
                                        </p:attrNameLst>
                                      </p:cBhvr>
                                      <p:tavLst>
                                        <p:tav tm="0">
                                          <p:val>
                                            <p:strVal val="0-#ppt_w/2"/>
                                          </p:val>
                                        </p:tav>
                                        <p:tav tm="100000">
                                          <p:val>
                                            <p:strVal val="#ppt_x"/>
                                          </p:val>
                                        </p:tav>
                                      </p:tavLst>
                                    </p:anim>
                                    <p:anim calcmode="lin" valueType="num">
                                      <p:cBhvr additive="base">
                                        <p:cTn id="57"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p">
        <p:tmplLst>
          <p:tmpl lvl="1">
            <p:tnLst>
              <p:par>
                <p:cTn presetID="2" presetClass="entr" presetSubtype="12" decel="10000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500" fill="hold"/>
                        <p:tgtEl>
                          <p:spTgt spid="6"/>
                        </p:tgtEl>
                        <p:attrNameLst>
                          <p:attrName>ppt_x</p:attrName>
                        </p:attrNameLst>
                      </p:cBhvr>
                      <p:tavLst>
                        <p:tav tm="0">
                          <p:val>
                            <p:strVal val="0-#ppt_w/2"/>
                          </p:val>
                        </p:tav>
                        <p:tav tm="100000">
                          <p:val>
                            <p:strVal val="#ppt_x"/>
                          </p:val>
                        </p:tav>
                      </p:tavLst>
                    </p:anim>
                    <p:anim calcmode="lin" valueType="num">
                      <p:cBhvr additive="base">
                        <p:cTn dur="500" fill="hold"/>
                        <p:tgtEl>
                          <p:spTgt spid="6"/>
                        </p:tgtEl>
                        <p:attrNameLst>
                          <p:attrName>ppt_y</p:attrName>
                        </p:attrNameLst>
                      </p:cBhvr>
                      <p:tavLst>
                        <p:tav tm="0">
                          <p:val>
                            <p:strVal val="1+#ppt_h/2"/>
                          </p:val>
                        </p:tav>
                        <p:tav tm="100000">
                          <p:val>
                            <p:strVal val="#ppt_y"/>
                          </p:val>
                        </p:tav>
                      </p:tavLst>
                    </p:anim>
                  </p:childTnLst>
                </p:cTn>
              </p:par>
            </p:tnLst>
          </p:tmpl>
        </p:tmplLst>
      </p:bldP>
      <p:bldP spid="8" grpId="0" animBg="1"/>
      <p:bldP spid="9" grpId="0" build="p">
        <p:tmplLst>
          <p:tmpl lvl="1">
            <p:tnLst>
              <p:par>
                <p:cTn presetID="2" presetClass="entr" presetSubtype="9"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0-#ppt_h/2"/>
                          </p:val>
                        </p:tav>
                        <p:tav tm="100000">
                          <p:val>
                            <p:strVal val="#ppt_y"/>
                          </p:val>
                        </p:tav>
                      </p:tavLst>
                    </p:anim>
                  </p:childTnLst>
                </p:cTn>
              </p:par>
            </p:tnLst>
          </p:tmpl>
        </p:tmplLst>
      </p:bldP>
      <p:bldP spid="10" grpId="0" animBg="1"/>
      <p:bldP spid="11" grpId="0" build="p">
        <p:tmplLst>
          <p:tmpl lvl="1">
            <p:tnLst>
              <p:par>
                <p:cTn presetID="2" presetClass="entr" presetSubtype="3"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0-#ppt_h/2"/>
                          </p:val>
                        </p:tav>
                        <p:tav tm="100000">
                          <p:val>
                            <p:strVal val="#ppt_y"/>
                          </p:val>
                        </p:tav>
                      </p:tavLst>
                    </p:anim>
                  </p:childTnLst>
                </p:cTn>
              </p:par>
            </p:tnLst>
          </p:tmpl>
        </p:tmplLst>
      </p:bldP>
      <p:bldP spid="12" grpId="0">
        <p:tmplLst>
          <p:tmpl>
            <p:tnLst>
              <p:par>
                <p:cTn presetID="2" presetClass="entr" presetSubtype="2"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p:tmplLst>
          <p:tmpl>
            <p:tnLst>
              <p:par>
                <p:cTn presetID="2" presetClass="entr" presetSubtype="2"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p:tmplLst>
          <p:tmpl>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1+#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p:tmplLst>
          <p:tmpl>
            <p:tnLst>
              <p:par>
                <p:cTn presetID="2" presetClass="entr" presetSubtype="8"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8"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8144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2" presetClass="entr" presetSubtype="4" decel="10000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10" presetClass="entr" presetSubtype="0"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10" presetClass="entr" presetSubtype="0" fill="hold" grpId="0" nodeType="withEffect">
                                  <p:stCondLst>
                                    <p:cond delay="2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par>
                          <p:cTn id="30" fill="hold">
                            <p:stCondLst>
                              <p:cond delay="1750"/>
                            </p:stCondLst>
                            <p:childTnLst>
                              <p:par>
                                <p:cTn id="31" presetID="2" presetClass="entr" presetSubtype="4" decel="10000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par>
                                <p:cTn id="35" presetID="2" presetClass="entr" presetSubtype="4" decel="10000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par>
                          <p:cTn id="39" fill="hold">
                            <p:stCondLst>
                              <p:cond delay="2250"/>
                            </p:stCondLst>
                            <p:childTnLst>
                              <p:par>
                                <p:cTn id="40" presetID="10" presetClass="entr" presetSubtype="0" fill="hold" grpId="0" nodeType="afterEffect">
                                  <p:stCondLst>
                                    <p:cond delay="25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25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childTnLst>
                          </p:cTn>
                        </p:par>
                        <p:par>
                          <p:cTn id="46" fill="hold">
                            <p:stCondLst>
                              <p:cond delay="3000"/>
                            </p:stCondLst>
                            <p:childTnLst>
                              <p:par>
                                <p:cTn id="47" presetID="2" presetClass="entr" presetSubtype="4" decel="10000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decel="10000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par>
                          <p:cTn id="55" fill="hold">
                            <p:stCondLst>
                              <p:cond delay="3500"/>
                            </p:stCondLst>
                            <p:childTnLst>
                              <p:par>
                                <p:cTn id="56" presetID="10" presetClass="entr" presetSubtype="0" fill="hold" grpId="0" nodeType="afterEffect">
                                  <p:stCondLst>
                                    <p:cond delay="25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childTnLst>
                          </p:cTn>
                        </p:par>
                        <p:par>
                          <p:cTn id="62" fill="hold">
                            <p:stCondLst>
                              <p:cond delay="4250"/>
                            </p:stCondLst>
                            <p:childTnLst>
                              <p:par>
                                <p:cTn id="63" presetID="2" presetClass="entr" presetSubtype="4" decel="100000"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anim calcmode="lin" valueType="num">
                                      <p:cBhvr additive="base">
                                        <p:cTn id="69" dur="500" fill="hold"/>
                                        <p:tgtEl>
                                          <p:spTgt spid="21"/>
                                        </p:tgtEl>
                                        <p:attrNameLst>
                                          <p:attrName>ppt_x</p:attrName>
                                        </p:attrNameLst>
                                      </p:cBhvr>
                                      <p:tavLst>
                                        <p:tav tm="0">
                                          <p:val>
                                            <p:strVal val="#ppt_x"/>
                                          </p:val>
                                        </p:tav>
                                        <p:tav tm="100000">
                                          <p:val>
                                            <p:strVal val="#ppt_x"/>
                                          </p:val>
                                        </p:tav>
                                      </p:tavLst>
                                    </p:anim>
                                    <p:anim calcmode="lin" valueType="num">
                                      <p:cBhvr additive="base">
                                        <p:cTn id="7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86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up)">
                                      <p:cBhvr>
                                        <p:cTn id="14" dur="500"/>
                                        <p:tgtEl>
                                          <p:spTgt spid="25"/>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par>
                          <p:cTn id="22" fill="hold">
                            <p:stCondLst>
                              <p:cond delay="1500"/>
                            </p:stCondLst>
                            <p:childTnLst>
                              <p:par>
                                <p:cTn id="23" presetID="2" presetClass="entr" presetSubtype="4" decel="100000" fill="hold" grpId="0"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childTnLst>
                          </p:cTn>
                        </p:par>
                        <p:par>
                          <p:cTn id="31" fill="hold">
                            <p:stCondLst>
                              <p:cond delay="2000"/>
                            </p:stCondLst>
                            <p:childTnLst>
                              <p:par>
                                <p:cTn id="32" presetID="22" presetClass="entr" presetSubtype="1" fill="hold" nodeType="after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wipe(up)">
                                      <p:cBhvr>
                                        <p:cTn id="34" dur="500"/>
                                        <p:tgtEl>
                                          <p:spTgt spid="26"/>
                                        </p:tgtEl>
                                      </p:cBhvr>
                                    </p:animEffect>
                                  </p:childTnLst>
                                </p:cTn>
                              </p:par>
                            </p:childTnLst>
                          </p:cTn>
                        </p:par>
                        <p:par>
                          <p:cTn id="35" fill="hold">
                            <p:stCondLst>
                              <p:cond delay="2500"/>
                            </p:stCondLst>
                            <p:childTnLst>
                              <p:par>
                                <p:cTn id="36" presetID="10" presetClass="entr" presetSubtype="0" fill="hold" grpId="0"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par>
                          <p:cTn id="42" fill="hold">
                            <p:stCondLst>
                              <p:cond delay="3000"/>
                            </p:stCondLst>
                            <p:childTnLst>
                              <p:par>
                                <p:cTn id="43" presetID="2" presetClass="entr" presetSubtype="4" decel="10000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decel="10000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par>
                          <p:cTn id="51" fill="hold">
                            <p:stCondLst>
                              <p:cond delay="3500"/>
                            </p:stCondLst>
                            <p:childTnLst>
                              <p:par>
                                <p:cTn id="52" presetID="22" presetClass="entr" presetSubtype="1" fill="hold"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childTnLst>
                          </p:cTn>
                        </p:par>
                        <p:par>
                          <p:cTn id="55" fill="hold">
                            <p:stCondLst>
                              <p:cond delay="4000"/>
                            </p:stCondLst>
                            <p:childTnLst>
                              <p:par>
                                <p:cTn id="56" presetID="10" presetClass="entr" presetSubtype="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fade">
                                      <p:cBhvr>
                                        <p:cTn id="58" dur="500"/>
                                        <p:tgtEl>
                                          <p:spTgt spid="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par>
                          <p:cTn id="62" fill="hold">
                            <p:stCondLst>
                              <p:cond delay="4500"/>
                            </p:stCondLst>
                            <p:childTnLst>
                              <p:par>
                                <p:cTn id="63" presetID="2" presetClass="entr" presetSubtype="4" decel="100000" fill="hold" grpId="0" nodeType="afterEffect">
                                  <p:stCondLst>
                                    <p:cond delay="0"/>
                                  </p:stCondLst>
                                  <p:childTnLst>
                                    <p:set>
                                      <p:cBhvr>
                                        <p:cTn id="64" dur="1" fill="hold">
                                          <p:stCondLst>
                                            <p:cond delay="0"/>
                                          </p:stCondLst>
                                        </p:cTn>
                                        <p:tgtEl>
                                          <p:spTgt spid="16"/>
                                        </p:tgtEl>
                                        <p:attrNameLst>
                                          <p:attrName>style.visibility</p:attrName>
                                        </p:attrNameLst>
                                      </p:cBhvr>
                                      <p:to>
                                        <p:strVal val="visible"/>
                                      </p:to>
                                    </p:set>
                                    <p:anim calcmode="lin" valueType="num">
                                      <p:cBhvr additive="base">
                                        <p:cTn id="65" dur="500" fill="hold"/>
                                        <p:tgtEl>
                                          <p:spTgt spid="16"/>
                                        </p:tgtEl>
                                        <p:attrNameLst>
                                          <p:attrName>ppt_x</p:attrName>
                                        </p:attrNameLst>
                                      </p:cBhvr>
                                      <p:tavLst>
                                        <p:tav tm="0">
                                          <p:val>
                                            <p:strVal val="#ppt_x"/>
                                          </p:val>
                                        </p:tav>
                                        <p:tav tm="100000">
                                          <p:val>
                                            <p:strVal val="#ppt_x"/>
                                          </p:val>
                                        </p:tav>
                                      </p:tavLst>
                                    </p:anim>
                                    <p:anim calcmode="lin" valueType="num">
                                      <p:cBhvr additive="base">
                                        <p:cTn id="66" dur="500" fill="hold"/>
                                        <p:tgtEl>
                                          <p:spTgt spid="16"/>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5000"/>
                            </p:stCondLst>
                            <p:childTnLst>
                              <p:par>
                                <p:cTn id="72" presetID="22" presetClass="entr" presetSubtype="1"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up)">
                                      <p:cBhvr>
                                        <p:cTn id="74" dur="500"/>
                                        <p:tgtEl>
                                          <p:spTgt spid="32"/>
                                        </p:tgtEl>
                                      </p:cBhvr>
                                    </p:animEffect>
                                  </p:childTnLst>
                                </p:cTn>
                              </p:par>
                            </p:childTnLst>
                          </p:cTn>
                        </p:par>
                        <p:par>
                          <p:cTn id="75" fill="hold">
                            <p:stCondLst>
                              <p:cond delay="5500"/>
                            </p:stCondLst>
                            <p:childTnLst>
                              <p:par>
                                <p:cTn id="76" presetID="10" presetClass="entr" presetSubtype="0" fill="hold" grpId="0" nodeType="afterEffect">
                                  <p:stCondLst>
                                    <p:cond delay="0"/>
                                  </p:stCondLst>
                                  <p:childTnLst>
                                    <p:set>
                                      <p:cBhvr>
                                        <p:cTn id="77" dur="1" fill="hold">
                                          <p:stCondLst>
                                            <p:cond delay="0"/>
                                          </p:stCondLst>
                                        </p:cTn>
                                        <p:tgtEl>
                                          <p:spTgt spid="8"/>
                                        </p:tgtEl>
                                        <p:attrNameLst>
                                          <p:attrName>style.visibility</p:attrName>
                                        </p:attrNameLst>
                                      </p:cBhvr>
                                      <p:to>
                                        <p:strVal val="visible"/>
                                      </p:to>
                                    </p:set>
                                    <p:animEffect transition="in" filter="fade">
                                      <p:cBhvr>
                                        <p:cTn id="78" dur="500"/>
                                        <p:tgtEl>
                                          <p:spTgt spid="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500"/>
                                        <p:tgtEl>
                                          <p:spTgt spid="13"/>
                                        </p:tgtEl>
                                      </p:cBhvr>
                                    </p:animEffect>
                                  </p:childTnLst>
                                </p:cTn>
                              </p:par>
                            </p:childTnLst>
                          </p:cTn>
                        </p:par>
                        <p:par>
                          <p:cTn id="82" fill="hold">
                            <p:stCondLst>
                              <p:cond delay="6000"/>
                            </p:stCondLst>
                            <p:childTnLst>
                              <p:par>
                                <p:cTn id="83" presetID="2" presetClass="entr" presetSubtype="4" decel="10000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additive="base">
                                        <p:cTn id="85" dur="500" fill="hold"/>
                                        <p:tgtEl>
                                          <p:spTgt spid="17"/>
                                        </p:tgtEl>
                                        <p:attrNameLst>
                                          <p:attrName>ppt_x</p:attrName>
                                        </p:attrNameLst>
                                      </p:cBhvr>
                                      <p:tavLst>
                                        <p:tav tm="0">
                                          <p:val>
                                            <p:strVal val="#ppt_x"/>
                                          </p:val>
                                        </p:tav>
                                        <p:tav tm="100000">
                                          <p:val>
                                            <p:strVal val="#ppt_x"/>
                                          </p:val>
                                        </p:tav>
                                      </p:tavLst>
                                    </p:anim>
                                    <p:anim calcmode="lin" valueType="num">
                                      <p:cBhvr additive="base">
                                        <p:cTn id="86" dur="500" fill="hold"/>
                                        <p:tgtEl>
                                          <p:spTgt spid="17"/>
                                        </p:tgtEl>
                                        <p:attrNameLst>
                                          <p:attrName>ppt_y</p:attrName>
                                        </p:attrNameLst>
                                      </p:cBhvr>
                                      <p:tavLst>
                                        <p:tav tm="0">
                                          <p:val>
                                            <p:strVal val="1+#ppt_h/2"/>
                                          </p:val>
                                        </p:tav>
                                        <p:tav tm="100000">
                                          <p:val>
                                            <p:strVal val="#ppt_y"/>
                                          </p:val>
                                        </p:tav>
                                      </p:tavLst>
                                    </p:anim>
                                  </p:childTnLst>
                                </p:cTn>
                              </p:par>
                              <p:par>
                                <p:cTn id="87" presetID="2" presetClass="entr" presetSubtype="4" decel="100000"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1" grpId="0"/>
      <p:bldP spid="12" grpId="0"/>
      <p:bldP spid="13" grpId="0"/>
      <p:bldP spid="14" grpId="0">
        <p:tmplLst>
          <p:tmpl>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p:tmplLst>
          <p:tmpl>
            <p:tnLst>
              <p:par>
                <p:cTn presetID="2" presetClass="entr" presetSubtype="4"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1+#ppt_h/2"/>
                          </p:val>
                        </p:tav>
                        <p:tav tm="100000">
                          <p:val>
                            <p:strVal val="#ppt_y"/>
                          </p:val>
                        </p:tav>
                      </p:tavLst>
                    </p:anim>
                  </p:childTnLst>
                </p:cTn>
              </p:par>
            </p:tnLst>
          </p:tmpl>
        </p:tmplLst>
      </p:bldP>
      <p:bldP spid="16" grpId="0">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p:tmplLst>
          <p:tmpl>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tmplLst>
          <p:tmpl>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4"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p:tmplLst>
          <p:tmpl>
            <p:tnLst>
              <p:par>
                <p:cTn presetID="2" presetClass="entr" presetSubtype="4"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p:tmplLst>
          <p:tmpl>
            <p:tnLst>
              <p:par>
                <p:cTn presetID="2" presetClass="entr" presetSubtype="4"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3" grpId="0" animBg="1"/>
      <p:bldP spid="24" grpId="0"/>
    </p:bld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97594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2500"/>
                            </p:stCondLst>
                            <p:childTnLst>
                              <p:par>
                                <p:cTn id="40" presetID="2" presetClass="entr" presetSubtype="4" decel="100000" fill="hold" grpId="0" nodeType="afterEffect">
                                  <p:stCondLst>
                                    <p:cond delay="500"/>
                                  </p:stCondLst>
                                  <p:childTnLst>
                                    <p:set>
                                      <p:cBhvr>
                                        <p:cTn id="41" dur="1" fill="hold">
                                          <p:stCondLst>
                                            <p:cond delay="0"/>
                                          </p:stCondLst>
                                        </p:cTn>
                                        <p:tgtEl>
                                          <p:spTgt spid="11"/>
                                        </p:tgtEl>
                                        <p:attrNameLst>
                                          <p:attrName>style.visibility</p:attrName>
                                        </p:attrNameLst>
                                      </p:cBhvr>
                                      <p:to>
                                        <p:strVal val="visible"/>
                                      </p:to>
                                    </p:set>
                                    <p:anim calcmode="lin" valueType="num">
                                      <p:cBhvr additive="base">
                                        <p:cTn id="42" dur="500" fill="hold"/>
                                        <p:tgtEl>
                                          <p:spTgt spid="11"/>
                                        </p:tgtEl>
                                        <p:attrNameLst>
                                          <p:attrName>ppt_x</p:attrName>
                                        </p:attrNameLst>
                                      </p:cBhvr>
                                      <p:tavLst>
                                        <p:tav tm="0">
                                          <p:val>
                                            <p:strVal val="#ppt_x"/>
                                          </p:val>
                                        </p:tav>
                                        <p:tav tm="100000">
                                          <p:val>
                                            <p:strVal val="#ppt_x"/>
                                          </p:val>
                                        </p:tav>
                                      </p:tavLst>
                                    </p:anim>
                                    <p:anim calcmode="lin" valueType="num">
                                      <p:cBhvr additive="base">
                                        <p:cTn id="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5" grpId="0" animBg="1"/>
      <p:bldP spid="11" grpId="0"/>
      <p:bldP spid="16" grpId="0" animBg="1"/>
      <p:bldP spid="17" grpId="0" animBg="1"/>
      <p:bldP spid="18" grpId="0" animBg="1"/>
      <p:bldP spid="19" grpId="0" animBg="1"/>
    </p:bld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1423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500"/>
                                        <p:tgtEl>
                                          <p:spTgt spid="13">
                                            <p:txEl>
                                              <p:pRg st="0" end="0"/>
                                            </p:txEl>
                                          </p:spTgt>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40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fade">
                                      <p:cBhvr>
                                        <p:cTn id="19" dur="500"/>
                                        <p:tgtEl>
                                          <p:spTgt spid="11">
                                            <p:txEl>
                                              <p:pRg st="0" end="0"/>
                                            </p:txEl>
                                          </p:spTgt>
                                        </p:tgtEl>
                                      </p:cBhvr>
                                    </p:animEffect>
                                  </p:childTnLst>
                                </p:cTn>
                              </p:par>
                            </p:childTnLst>
                          </p:cTn>
                        </p:par>
                        <p:par>
                          <p:cTn id="20" fill="hold">
                            <p:stCondLst>
                              <p:cond delay="900"/>
                            </p:stCondLst>
                            <p:childTnLst>
                              <p:par>
                                <p:cTn id="21" presetID="22" presetClass="entr" presetSubtype="8" fill="hold" grpId="0" nodeType="afterEffect">
                                  <p:stCondLst>
                                    <p:cond delay="25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par>
                                <p:cTn id="24" presetID="22" presetClass="entr" presetSubtype="8" fill="hold" grpId="0" nodeType="withEffect">
                                  <p:stCondLst>
                                    <p:cond delay="25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
                                        <p:tgtEl>
                                          <p:spTgt spid="17"/>
                                        </p:tgtEl>
                                      </p:cBhvr>
                                    </p:animEffect>
                                  </p:childTnLst>
                                </p:cTn>
                              </p:par>
                            </p:childTnLst>
                          </p:cTn>
                        </p:par>
                        <p:par>
                          <p:cTn id="27" fill="hold">
                            <p:stCondLst>
                              <p:cond delay="1650"/>
                            </p:stCondLst>
                            <p:childTnLst>
                              <p:par>
                                <p:cTn id="28" presetID="22" presetClass="entr" presetSubtype="8" fill="hold" grpId="0" nodeType="afterEffect">
                                  <p:stCondLst>
                                    <p:cond delay="50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2650"/>
                            </p:stCondLst>
                            <p:childTnLst>
                              <p:par>
                                <p:cTn id="35" presetID="22" presetClass="entr" presetSubtype="8" fill="hold" grpId="0" nodeType="afterEffect">
                                  <p:stCondLst>
                                    <p:cond delay="50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500"/>
                                        <p:tgtEl>
                                          <p:spTgt spid="15"/>
                                        </p:tgtEl>
                                      </p:cBhvr>
                                    </p:animEffect>
                                  </p:childTnLst>
                                </p:cTn>
                              </p:par>
                            </p:childTnLst>
                          </p:cTn>
                        </p:par>
                        <p:par>
                          <p:cTn id="41" fill="hold">
                            <p:stCondLst>
                              <p:cond delay="3650"/>
                            </p:stCondLst>
                            <p:childTnLst>
                              <p:par>
                                <p:cTn id="42" presetID="22" presetClass="entr" presetSubtype="8" fill="hold" grpId="0" nodeType="afterEffect">
                                  <p:stCondLst>
                                    <p:cond delay="50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22" presetClass="entr" presetSubtype="8" fill="hold" grpId="0" nodeType="withEffect">
                                  <p:stCondLst>
                                    <p:cond delay="50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withEffect">
                  <p:stCondLst>
                    <p:cond delay="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4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1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22" presetClass="entr" presetSubtype="8"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22" presetClass="entr" presetSubtype="8"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p:tmplLst>
          <p:tmpl>
            <p:tnLst>
              <p:par>
                <p:cTn presetID="22" presetClass="entr" presetSubtype="8" fill="hold" nodeType="withEffect">
                  <p:stCondLst>
                    <p:cond delay="50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22" presetClass="entr" presetSubtype="8"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327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2" presetClass="entr" presetSubtype="8" decel="100000"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additive="base">
                                        <p:cTn id="23" dur="500" fill="hold"/>
                                        <p:tgtEl>
                                          <p:spTgt spid="17"/>
                                        </p:tgtEl>
                                        <p:attrNameLst>
                                          <p:attrName>ppt_x</p:attrName>
                                        </p:attrNameLst>
                                      </p:cBhvr>
                                      <p:tavLst>
                                        <p:tav tm="0">
                                          <p:val>
                                            <p:strVal val="#ppt_x"/>
                                          </p:val>
                                        </p:tav>
                                        <p:tav tm="100000">
                                          <p:val>
                                            <p:strVal val="#ppt_x"/>
                                          </p:val>
                                        </p:tav>
                                      </p:tavLst>
                                    </p:anim>
                                    <p:anim calcmode="lin" valueType="num">
                                      <p:cBhvr additive="base">
                                        <p:cTn id="24" dur="500" fill="hold"/>
                                        <p:tgtEl>
                                          <p:spTgt spid="17"/>
                                        </p:tgtEl>
                                        <p:attrNameLst>
                                          <p:attrName>ppt_y</p:attrName>
                                        </p:attrNameLst>
                                      </p:cBhvr>
                                      <p:tavLst>
                                        <p:tav tm="0">
                                          <p:val>
                                            <p:strVal val="0-#ppt_h/2"/>
                                          </p:val>
                                        </p:tav>
                                        <p:tav tm="100000">
                                          <p:val>
                                            <p:strVal val="#ppt_y"/>
                                          </p:val>
                                        </p:tav>
                                      </p:tavLst>
                                    </p:anim>
                                  </p:childTnLst>
                                </p:cTn>
                              </p:par>
                              <p:par>
                                <p:cTn id="25" presetID="2" presetClass="entr" presetSubtype="1" decel="10000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2" presetClass="entr" presetSubtype="8" decel="100000" fill="hold" grpId="0" nodeType="afterEffect">
                                  <p:stCondLst>
                                    <p:cond delay="50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9">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1" decel="100000" fill="hold" nodeType="withEffect">
                                  <p:stCondLst>
                                    <p:cond delay="500"/>
                                  </p:stCondLst>
                                  <p:childTnLst>
                                    <p:set>
                                      <p:cBhvr>
                                        <p:cTn id="35" dur="1" fill="hold">
                                          <p:stCondLst>
                                            <p:cond delay="0"/>
                                          </p:stCondLst>
                                        </p:cTn>
                                        <p:tgtEl>
                                          <p:spTgt spid="18"/>
                                        </p:tgtEl>
                                        <p:attrNameLst>
                                          <p:attrName>style.visibility</p:attrName>
                                        </p:attrNameLst>
                                      </p:cBhvr>
                                      <p:to>
                                        <p:strVal val="visible"/>
                                      </p:to>
                                    </p:set>
                                    <p:anim calcmode="lin" valueType="num">
                                      <p:cBhvr additive="base">
                                        <p:cTn id="36" dur="500" fill="hold"/>
                                        <p:tgtEl>
                                          <p:spTgt spid="18"/>
                                        </p:tgtEl>
                                        <p:attrNameLst>
                                          <p:attrName>ppt_x</p:attrName>
                                        </p:attrNameLst>
                                      </p:cBhvr>
                                      <p:tavLst>
                                        <p:tav tm="0">
                                          <p:val>
                                            <p:strVal val="#ppt_x"/>
                                          </p:val>
                                        </p:tav>
                                        <p:tav tm="100000">
                                          <p:val>
                                            <p:strVal val="#ppt_x"/>
                                          </p:val>
                                        </p:tav>
                                      </p:tavLst>
                                    </p:anim>
                                    <p:anim calcmode="lin" valueType="num">
                                      <p:cBhvr additive="base">
                                        <p:cTn id="37" dur="500" fill="hold"/>
                                        <p:tgtEl>
                                          <p:spTgt spid="18"/>
                                        </p:tgtEl>
                                        <p:attrNameLst>
                                          <p:attrName>ppt_y</p:attrName>
                                        </p:attrNameLst>
                                      </p:cBhvr>
                                      <p:tavLst>
                                        <p:tav tm="0">
                                          <p:val>
                                            <p:strVal val="0-#ppt_h/2"/>
                                          </p:val>
                                        </p:tav>
                                        <p:tav tm="100000">
                                          <p:val>
                                            <p:strVal val="#ppt_y"/>
                                          </p:val>
                                        </p:tav>
                                      </p:tavLst>
                                    </p:anim>
                                  </p:childTnLst>
                                </p:cTn>
                              </p:par>
                              <p:par>
                                <p:cTn id="38" presetID="2" presetClass="entr" presetSubtype="1" decel="100000" fill="hold" grpId="0" nodeType="withEffect">
                                  <p:stCondLst>
                                    <p:cond delay="50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ppt_x"/>
                                          </p:val>
                                        </p:tav>
                                        <p:tav tm="100000">
                                          <p:val>
                                            <p:strVal val="#ppt_x"/>
                                          </p:val>
                                        </p:tav>
                                      </p:tavLst>
                                    </p:anim>
                                    <p:anim calcmode="lin" valueType="num">
                                      <p:cBhvr additive="base">
                                        <p:cTn id="41" dur="500" fill="hold"/>
                                        <p:tgtEl>
                                          <p:spTgt spid="21"/>
                                        </p:tgtEl>
                                        <p:attrNameLst>
                                          <p:attrName>ppt_y</p:attrName>
                                        </p:attrNameLst>
                                      </p:cBhvr>
                                      <p:tavLst>
                                        <p:tav tm="0">
                                          <p:val>
                                            <p:strVal val="0-#ppt_h/2"/>
                                          </p:val>
                                        </p:tav>
                                        <p:tav tm="100000">
                                          <p:val>
                                            <p:strVal val="#ppt_y"/>
                                          </p:val>
                                        </p:tav>
                                      </p:tavLst>
                                    </p:anim>
                                  </p:childTnLst>
                                </p:cTn>
                              </p:par>
                            </p:childTnLst>
                          </p:cTn>
                        </p:par>
                        <p:par>
                          <p:cTn id="42" fill="hold">
                            <p:stCondLst>
                              <p:cond delay="3000"/>
                            </p:stCondLst>
                            <p:childTnLst>
                              <p:par>
                                <p:cTn id="43" presetID="2" presetClass="entr" presetSubtype="8" decel="100000" fill="hold" grpId="0" nodeType="afterEffect">
                                  <p:stCondLst>
                                    <p:cond delay="50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par>
                                <p:cTn id="47" presetID="2" presetClass="entr" presetSubtype="1" decel="100000" fill="hold" nodeType="withEffect">
                                  <p:stCondLst>
                                    <p:cond delay="50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0-#ppt_h/2"/>
                                          </p:val>
                                        </p:tav>
                                        <p:tav tm="100000">
                                          <p:val>
                                            <p:strVal val="#ppt_y"/>
                                          </p:val>
                                        </p:tav>
                                      </p:tavLst>
                                    </p:anim>
                                  </p:childTnLst>
                                </p:cTn>
                              </p:par>
                              <p:par>
                                <p:cTn id="51" presetID="2" presetClass="entr" presetSubtype="1" decel="100000" fill="hold" grpId="0" nodeType="with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0-#ppt_h/2"/>
                                          </p:val>
                                        </p:tav>
                                        <p:tav tm="100000">
                                          <p:val>
                                            <p:strVal val="#ppt_y"/>
                                          </p:val>
                                        </p:tav>
                                      </p:tavLst>
                                    </p:anim>
                                  </p:childTnLst>
                                </p:cTn>
                              </p:par>
                            </p:childTnLst>
                          </p:cTn>
                        </p:par>
                        <p:par>
                          <p:cTn id="55" fill="hold">
                            <p:stCondLst>
                              <p:cond delay="4000"/>
                            </p:stCondLst>
                            <p:childTnLst>
                              <p:par>
                                <p:cTn id="56" presetID="2" presetClass="entr" presetSubtype="2" decel="100000" fill="hold" grpId="0" nodeType="afterEffect">
                                  <p:stCondLst>
                                    <p:cond delay="500"/>
                                  </p:stCondLst>
                                  <p:childTnLst>
                                    <p:set>
                                      <p:cBhvr>
                                        <p:cTn id="57" dur="1" fill="hold">
                                          <p:stCondLst>
                                            <p:cond delay="0"/>
                                          </p:stCondLst>
                                        </p:cTn>
                                        <p:tgtEl>
                                          <p:spTgt spid="11">
                                            <p:txEl>
                                              <p:pRg st="0" end="0"/>
                                            </p:txEl>
                                          </p:spTgt>
                                        </p:tgtEl>
                                        <p:attrNameLst>
                                          <p:attrName>style.visibility</p:attrName>
                                        </p:attrNameLst>
                                      </p:cBhvr>
                                      <p:to>
                                        <p:strVal val="visible"/>
                                      </p:to>
                                    </p:set>
                                    <p:anim calcmode="lin" valueType="num">
                                      <p:cBhvr additive="base">
                                        <p:cTn id="58"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59" dur="500" fill="hold"/>
                                        <p:tgtEl>
                                          <p:spTgt spid="11">
                                            <p:txEl>
                                              <p:pRg st="0" end="0"/>
                                            </p:txEl>
                                          </p:spTgt>
                                        </p:tgtEl>
                                        <p:attrNameLst>
                                          <p:attrName>ppt_y</p:attrName>
                                        </p:attrNameLst>
                                      </p:cBhvr>
                                      <p:tavLst>
                                        <p:tav tm="0">
                                          <p:val>
                                            <p:strVal val="#ppt_y"/>
                                          </p:val>
                                        </p:tav>
                                        <p:tav tm="100000">
                                          <p:val>
                                            <p:strVal val="#ppt_y"/>
                                          </p:val>
                                        </p:tav>
                                      </p:tavLst>
                                    </p:anim>
                                  </p:childTnLst>
                                </p:cTn>
                              </p:par>
                              <p:par>
                                <p:cTn id="60" presetID="2" presetClass="entr" presetSubtype="4" decel="100000" fill="hold" nodeType="withEffect">
                                  <p:stCondLst>
                                    <p:cond delay="500"/>
                                  </p:stCondLst>
                                  <p:childTnLst>
                                    <p:set>
                                      <p:cBhvr>
                                        <p:cTn id="61" dur="1" fill="hold">
                                          <p:stCondLst>
                                            <p:cond delay="0"/>
                                          </p:stCondLst>
                                        </p:cTn>
                                        <p:tgtEl>
                                          <p:spTgt spid="26"/>
                                        </p:tgtEl>
                                        <p:attrNameLst>
                                          <p:attrName>style.visibility</p:attrName>
                                        </p:attrNameLst>
                                      </p:cBhvr>
                                      <p:to>
                                        <p:strVal val="visible"/>
                                      </p:to>
                                    </p:set>
                                    <p:anim calcmode="lin" valueType="num">
                                      <p:cBhvr additive="base">
                                        <p:cTn id="62" dur="500" fill="hold"/>
                                        <p:tgtEl>
                                          <p:spTgt spid="26"/>
                                        </p:tgtEl>
                                        <p:attrNameLst>
                                          <p:attrName>ppt_x</p:attrName>
                                        </p:attrNameLst>
                                      </p:cBhvr>
                                      <p:tavLst>
                                        <p:tav tm="0">
                                          <p:val>
                                            <p:strVal val="#ppt_x"/>
                                          </p:val>
                                        </p:tav>
                                        <p:tav tm="100000">
                                          <p:val>
                                            <p:strVal val="#ppt_x"/>
                                          </p:val>
                                        </p:tav>
                                      </p:tavLst>
                                    </p:anim>
                                    <p:anim calcmode="lin" valueType="num">
                                      <p:cBhvr additive="base">
                                        <p:cTn id="63" dur="500" fill="hold"/>
                                        <p:tgtEl>
                                          <p:spTgt spid="26"/>
                                        </p:tgtEl>
                                        <p:attrNameLst>
                                          <p:attrName>ppt_y</p:attrName>
                                        </p:attrNameLst>
                                      </p:cBhvr>
                                      <p:tavLst>
                                        <p:tav tm="0">
                                          <p:val>
                                            <p:strVal val="1+#ppt_h/2"/>
                                          </p:val>
                                        </p:tav>
                                        <p:tav tm="100000">
                                          <p:val>
                                            <p:strVal val="#ppt_y"/>
                                          </p:val>
                                        </p:tav>
                                      </p:tavLst>
                                    </p:anim>
                                  </p:childTnLst>
                                </p:cTn>
                              </p:par>
                              <p:par>
                                <p:cTn id="64" presetID="2" presetClass="entr" presetSubtype="4" decel="100000" fill="hold" grpId="0" nodeType="withEffect">
                                  <p:stCondLst>
                                    <p:cond delay="50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2" presetClass="entr" presetSubtype="2" decel="100000" fill="hold" grpId="0" nodeType="afterEffect">
                                  <p:stCondLst>
                                    <p:cond delay="500"/>
                                  </p:stCondLst>
                                  <p:childTnLst>
                                    <p:set>
                                      <p:cBhvr>
                                        <p:cTn id="70" dur="1" fill="hold">
                                          <p:stCondLst>
                                            <p:cond delay="0"/>
                                          </p:stCondLst>
                                        </p:cTn>
                                        <p:tgtEl>
                                          <p:spTgt spid="12">
                                            <p:txEl>
                                              <p:pRg st="0" end="0"/>
                                            </p:txEl>
                                          </p:spTgt>
                                        </p:tgtEl>
                                        <p:attrNameLst>
                                          <p:attrName>style.visibility</p:attrName>
                                        </p:attrNameLst>
                                      </p:cBhvr>
                                      <p:to>
                                        <p:strVal val="visible"/>
                                      </p:to>
                                    </p:set>
                                    <p:anim calcmode="lin" valueType="num">
                                      <p:cBhvr additive="base">
                                        <p:cTn id="71"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1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4" decel="100000" fill="hold" nodeType="withEffect">
                                  <p:stCondLst>
                                    <p:cond delay="50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decel="100000" fill="hold" grpId="0" nodeType="withEffect">
                                  <p:stCondLst>
                                    <p:cond delay="50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1+#ppt_h/2"/>
                                          </p:val>
                                        </p:tav>
                                        <p:tav tm="100000">
                                          <p:val>
                                            <p:strVal val="#ppt_y"/>
                                          </p:val>
                                        </p:tav>
                                      </p:tavLst>
                                    </p:anim>
                                  </p:childTnLst>
                                </p:cTn>
                              </p:par>
                            </p:childTnLst>
                          </p:cTn>
                        </p:par>
                        <p:par>
                          <p:cTn id="81" fill="hold">
                            <p:stCondLst>
                              <p:cond delay="6000"/>
                            </p:stCondLst>
                            <p:childTnLst>
                              <p:par>
                                <p:cTn id="82" presetID="2" presetClass="entr" presetSubtype="2" decel="100000" fill="hold" grpId="0" nodeType="afterEffect">
                                  <p:stCondLst>
                                    <p:cond delay="500"/>
                                  </p:stCondLst>
                                  <p:childTnLst>
                                    <p:set>
                                      <p:cBhvr>
                                        <p:cTn id="83" dur="1" fill="hold">
                                          <p:stCondLst>
                                            <p:cond delay="0"/>
                                          </p:stCondLst>
                                        </p:cTn>
                                        <p:tgtEl>
                                          <p:spTgt spid="13">
                                            <p:txEl>
                                              <p:pRg st="0" end="0"/>
                                            </p:txEl>
                                          </p:spTgt>
                                        </p:tgtEl>
                                        <p:attrNameLst>
                                          <p:attrName>style.visibility</p:attrName>
                                        </p:attrNameLst>
                                      </p:cBhvr>
                                      <p:to>
                                        <p:strVal val="visible"/>
                                      </p:to>
                                    </p:set>
                                    <p:anim calcmode="lin" valueType="num">
                                      <p:cBhvr additive="base">
                                        <p:cTn id="84" dur="50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85" dur="500" fill="hold"/>
                                        <p:tgtEl>
                                          <p:spTgt spid="13">
                                            <p:txEl>
                                              <p:pRg st="0" end="0"/>
                                            </p:txEl>
                                          </p:spTgt>
                                        </p:tgtEl>
                                        <p:attrNameLst>
                                          <p:attrName>ppt_y</p:attrName>
                                        </p:attrNameLst>
                                      </p:cBhvr>
                                      <p:tavLst>
                                        <p:tav tm="0">
                                          <p:val>
                                            <p:strVal val="#ppt_y"/>
                                          </p:val>
                                        </p:tav>
                                        <p:tav tm="100000">
                                          <p:val>
                                            <p:strVal val="#ppt_y"/>
                                          </p:val>
                                        </p:tav>
                                      </p:tavLst>
                                    </p:anim>
                                  </p:childTnLst>
                                </p:cTn>
                              </p:par>
                              <p:par>
                                <p:cTn id="86" presetID="2" presetClass="entr" presetSubtype="4" decel="100000" fill="hold" nodeType="withEffect">
                                  <p:stCondLst>
                                    <p:cond delay="500"/>
                                  </p:stCondLst>
                                  <p:childTnLst>
                                    <p:set>
                                      <p:cBhvr>
                                        <p:cTn id="87" dur="1" fill="hold">
                                          <p:stCondLst>
                                            <p:cond delay="0"/>
                                          </p:stCondLst>
                                        </p:cTn>
                                        <p:tgtEl>
                                          <p:spTgt spid="34"/>
                                        </p:tgtEl>
                                        <p:attrNameLst>
                                          <p:attrName>style.visibility</p:attrName>
                                        </p:attrNameLst>
                                      </p:cBhvr>
                                      <p:to>
                                        <p:strVal val="visible"/>
                                      </p:to>
                                    </p:set>
                                    <p:anim calcmode="lin" valueType="num">
                                      <p:cBhvr additive="base">
                                        <p:cTn id="88" dur="500" fill="hold"/>
                                        <p:tgtEl>
                                          <p:spTgt spid="34"/>
                                        </p:tgtEl>
                                        <p:attrNameLst>
                                          <p:attrName>ppt_x</p:attrName>
                                        </p:attrNameLst>
                                      </p:cBhvr>
                                      <p:tavLst>
                                        <p:tav tm="0">
                                          <p:val>
                                            <p:strVal val="#ppt_x"/>
                                          </p:val>
                                        </p:tav>
                                        <p:tav tm="100000">
                                          <p:val>
                                            <p:strVal val="#ppt_x"/>
                                          </p:val>
                                        </p:tav>
                                      </p:tavLst>
                                    </p:anim>
                                    <p:anim calcmode="lin" valueType="num">
                                      <p:cBhvr additive="base">
                                        <p:cTn id="89" dur="500" fill="hold"/>
                                        <p:tgtEl>
                                          <p:spTgt spid="34"/>
                                        </p:tgtEl>
                                        <p:attrNameLst>
                                          <p:attrName>ppt_y</p:attrName>
                                        </p:attrNameLst>
                                      </p:cBhvr>
                                      <p:tavLst>
                                        <p:tav tm="0">
                                          <p:val>
                                            <p:strVal val="1+#ppt_h/2"/>
                                          </p:val>
                                        </p:tav>
                                        <p:tav tm="100000">
                                          <p:val>
                                            <p:strVal val="#ppt_y"/>
                                          </p:val>
                                        </p:tav>
                                      </p:tavLst>
                                    </p:anim>
                                  </p:childTnLst>
                                </p:cTn>
                              </p:par>
                              <p:par>
                                <p:cTn id="90" presetID="2" presetClass="entr" presetSubtype="4" decel="100000" fill="hold" grpId="0" nodeType="withEffect">
                                  <p:stCondLst>
                                    <p:cond delay="500"/>
                                  </p:stCondLst>
                                  <p:childTnLst>
                                    <p:set>
                                      <p:cBhvr>
                                        <p:cTn id="91" dur="1" fill="hold">
                                          <p:stCondLst>
                                            <p:cond delay="0"/>
                                          </p:stCondLst>
                                        </p:cTn>
                                        <p:tgtEl>
                                          <p:spTgt spid="37"/>
                                        </p:tgtEl>
                                        <p:attrNameLst>
                                          <p:attrName>style.visibility</p:attrName>
                                        </p:attrNameLst>
                                      </p:cBhvr>
                                      <p:to>
                                        <p:strVal val="visible"/>
                                      </p:to>
                                    </p:set>
                                    <p:anim calcmode="lin" valueType="num">
                                      <p:cBhvr additive="base">
                                        <p:cTn id="92" dur="500" fill="hold"/>
                                        <p:tgtEl>
                                          <p:spTgt spid="37"/>
                                        </p:tgtEl>
                                        <p:attrNameLst>
                                          <p:attrName>ppt_x</p:attrName>
                                        </p:attrNameLst>
                                      </p:cBhvr>
                                      <p:tavLst>
                                        <p:tav tm="0">
                                          <p:val>
                                            <p:strVal val="#ppt_x"/>
                                          </p:val>
                                        </p:tav>
                                        <p:tav tm="100000">
                                          <p:val>
                                            <p:strVal val="#ppt_x"/>
                                          </p:val>
                                        </p:tav>
                                      </p:tavLst>
                                    </p:anim>
                                    <p:anim calcmode="lin" valueType="num">
                                      <p:cBhvr additive="base">
                                        <p:cTn id="93" dur="500" fill="hold"/>
                                        <p:tgtEl>
                                          <p:spTgt spid="37"/>
                                        </p:tgtEl>
                                        <p:attrNameLst>
                                          <p:attrName>ppt_y</p:attrName>
                                        </p:attrNameLst>
                                      </p:cBhvr>
                                      <p:tavLst>
                                        <p:tav tm="0">
                                          <p:val>
                                            <p:strVal val="1+#ppt_h/2"/>
                                          </p:val>
                                        </p:tav>
                                        <p:tav tm="100000">
                                          <p:val>
                                            <p:strVal val="#ppt_y"/>
                                          </p:val>
                                        </p:tav>
                                      </p:tavLst>
                                    </p:anim>
                                  </p:childTnLst>
                                </p:cTn>
                              </p:par>
                            </p:childTnLst>
                          </p:cTn>
                        </p:par>
                        <p:par>
                          <p:cTn id="94" fill="hold">
                            <p:stCondLst>
                              <p:cond delay="7000"/>
                            </p:stCondLst>
                            <p:childTnLst>
                              <p:par>
                                <p:cTn id="95" presetID="10" presetClass="entr" presetSubtype="0" fill="hold" grpId="0" nodeType="afterEffect">
                                  <p:stCondLst>
                                    <p:cond delay="500"/>
                                  </p:stCondLst>
                                  <p:childTnLst>
                                    <p:set>
                                      <p:cBhvr>
                                        <p:cTn id="96" dur="1" fill="hold">
                                          <p:stCondLst>
                                            <p:cond delay="0"/>
                                          </p:stCondLst>
                                        </p:cTn>
                                        <p:tgtEl>
                                          <p:spTgt spid="38">
                                            <p:txEl>
                                              <p:pRg st="0" end="0"/>
                                            </p:txEl>
                                          </p:spTgt>
                                        </p:tgtEl>
                                        <p:attrNameLst>
                                          <p:attrName>style.visibility</p:attrName>
                                        </p:attrNameLst>
                                      </p:cBhvr>
                                      <p:to>
                                        <p:strVal val="visible"/>
                                      </p:to>
                                    </p:set>
                                    <p:animEffect transition="in" filter="fade">
                                      <p:cBhvr>
                                        <p:cTn id="97"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5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8" decel="100000" fill="hold" nodeType="afterEffect">
                  <p:stCondLst>
                    <p:cond delay="50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0-#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2" decel="100000" fill="hold" nodeType="afterEffect">
                  <p:stCondLst>
                    <p:cond delay="50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1+#ppt_w/2"/>
                          </p:val>
                        </p:tav>
                        <p:tav tm="100000">
                          <p:val>
                            <p:strVal val="#ppt_x"/>
                          </p:val>
                        </p:tav>
                      </p:tavLst>
                    </p:anim>
                    <p:anim calcmode="lin" valueType="num">
                      <p:cBhvr additive="base">
                        <p:cTn dur="50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afterEffect">
                  <p:stCondLst>
                    <p:cond delay="50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p:tmplLst>
          <p:tmpl>
            <p:tnLst>
              <p:par>
                <p:cTn presetID="2" presetClass="entr" presetSubtype="1"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1"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0-#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3" grpId="0">
        <p:tmplLst>
          <p:tmpl>
            <p:tnLst>
              <p:par>
                <p:cTn presetID="2" presetClass="entr" presetSubtype="4" decel="100000" fill="hold" nodeType="withEffect">
                  <p:stCondLst>
                    <p:cond delay="5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7" grpId="0">
        <p:tmplLst>
          <p:tmpl>
            <p:tnLst>
              <p:par>
                <p:cTn presetID="2" presetClass="entr" presetSubtype="4" decel="100000" fill="hold" nodeType="withEffect">
                  <p:stCondLst>
                    <p:cond delay="50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8" grpId="0" build="p">
        <p:tmplLst>
          <p:tmpl lvl="1">
            <p:tnLst>
              <p:par>
                <p:cTn presetID="10" presetClass="entr" presetSubtype="0" fill="hold" nodeType="afterEffect">
                  <p:stCondLst>
                    <p:cond delay="50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268286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childTnLst>
                          </p:cTn>
                        </p:par>
                        <p:par>
                          <p:cTn id="15" fill="hold">
                            <p:stCondLst>
                              <p:cond delay="1000"/>
                            </p:stCondLst>
                            <p:childTnLst>
                              <p:par>
                                <p:cTn id="16" presetID="10" presetClass="entr" presetSubtype="0" fill="hold" grpId="0" nodeType="afterEffect">
                                  <p:stCondLst>
                                    <p:cond delay="25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par>
                          <p:cTn id="26" fill="hold">
                            <p:stCondLst>
                              <p:cond delay="2250"/>
                            </p:stCondLst>
                            <p:childTnLst>
                              <p:par>
                                <p:cTn id="27" presetID="10" presetClass="entr" presetSubtype="0" fill="hold" grpId="0" nodeType="afterEffect">
                                  <p:stCondLst>
                                    <p:cond delay="25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par>
                          <p:cTn id="30" fill="hold">
                            <p:stCondLst>
                              <p:cond delay="3000"/>
                            </p:stCondLst>
                            <p:childTnLst>
                              <p:par>
                                <p:cTn id="31" presetID="10"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500"/>
                                        <p:tgtEl>
                                          <p:spTgt spid="2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par>
                          <p:cTn id="37" fill="hold">
                            <p:stCondLst>
                              <p:cond delay="3500"/>
                            </p:stCondLst>
                            <p:childTnLst>
                              <p:par>
                                <p:cTn id="38" presetID="10" presetClass="entr" presetSubtype="0" fill="hold" grpId="0" nodeType="afterEffect">
                                  <p:stCondLst>
                                    <p:cond delay="25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childTnLst>
                          </p:cTn>
                        </p:par>
                        <p:par>
                          <p:cTn id="41" fill="hold">
                            <p:stCondLst>
                              <p:cond delay="4250"/>
                            </p:stCondLst>
                            <p:childTnLst>
                              <p:par>
                                <p:cTn id="42" presetID="10" presetClass="entr" presetSubtype="0" fill="hold" grpId="0" nodeType="after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fade">
                                      <p:cBhvr>
                                        <p:cTn id="44" dur="500"/>
                                        <p:tgtEl>
                                          <p:spTgt spid="2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4750"/>
                            </p:stCondLst>
                            <p:childTnLst>
                              <p:par>
                                <p:cTn id="49" presetID="2" presetClass="entr" presetSubtype="4" decel="100000" fill="hold" grpId="0" nodeType="afterEffect">
                                  <p:stCondLst>
                                    <p:cond delay="5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tmplLst>
          <p:tmpl>
            <p:tnLst>
              <p:par>
                <p:cTn presetID="2" presetClass="entr" presetSubtype="4" decel="100000" fill="hold" nodeType="after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20" grpId="0"/>
      <p:bldP spid="21" grpId="0"/>
      <p:bldP spid="22" grpId="0"/>
      <p:bldP spid="12" grpId="0" animBg="1">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23" grpId="0" animBg="1">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animBg="1">
        <p:tmplLst>
          <p:tmpl>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animBg="1">
        <p:tmplLst>
          <p:tmpl>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15370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fade">
                                      <p:cBhvr>
                                        <p:cTn id="11" dur="500"/>
                                        <p:tgtEl>
                                          <p:spTgt spid="26">
                                            <p:txEl>
                                              <p:pRg st="0" end="0"/>
                                            </p:txEl>
                                          </p:spTgt>
                                        </p:tgtEl>
                                      </p:cBhvr>
                                    </p:animEffect>
                                  </p:childTnLst>
                                </p:cTn>
                              </p:par>
                            </p:childTnLst>
                          </p:cTn>
                        </p:par>
                        <p:par>
                          <p:cTn id="12" fill="hold">
                            <p:stCondLst>
                              <p:cond delay="1250"/>
                            </p:stCondLst>
                            <p:childTnLst>
                              <p:par>
                                <p:cTn id="13" presetID="22" presetClass="entr" presetSubtype="1" fill="hold" grpId="0" nodeType="afterEffect">
                                  <p:stCondLst>
                                    <p:cond delay="50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par>
                          <p:cTn id="16" fill="hold">
                            <p:stCondLst>
                              <p:cond delay="225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2750"/>
                            </p:stCondLst>
                            <p:childTnLst>
                              <p:par>
                                <p:cTn id="30" presetID="22" presetClass="entr" presetSubtype="1" fill="hold" grpId="0" nodeType="afterEffect">
                                  <p:stCondLst>
                                    <p:cond delay="25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3500"/>
                            </p:stCondLst>
                            <p:childTnLst>
                              <p:par>
                                <p:cTn id="34" presetID="10" presetClass="entr" presetSubtype="0" fill="hold" grpId="0" nodeType="after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500"/>
                                        <p:tgtEl>
                                          <p:spTgt spid="2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par>
                          <p:cTn id="46" fill="hold">
                            <p:stCondLst>
                              <p:cond delay="4000"/>
                            </p:stCondLst>
                            <p:childTnLst>
                              <p:par>
                                <p:cTn id="47" presetID="22" presetClass="entr" presetSubtype="4" fill="hold" grpId="0" nodeType="afterEffect">
                                  <p:stCondLst>
                                    <p:cond delay="250"/>
                                  </p:stCondLst>
                                  <p:childTnLst>
                                    <p:set>
                                      <p:cBhvr>
                                        <p:cTn id="48" dur="1" fill="hold">
                                          <p:stCondLst>
                                            <p:cond delay="0"/>
                                          </p:stCondLst>
                                        </p:cTn>
                                        <p:tgtEl>
                                          <p:spTgt spid="8"/>
                                        </p:tgtEl>
                                        <p:attrNameLst>
                                          <p:attrName>style.visibility</p:attrName>
                                        </p:attrNameLst>
                                      </p:cBhvr>
                                      <p:to>
                                        <p:strVal val="visible"/>
                                      </p:to>
                                    </p:set>
                                    <p:animEffect transition="in" filter="wipe(down)">
                                      <p:cBhvr>
                                        <p:cTn id="49" dur="500"/>
                                        <p:tgtEl>
                                          <p:spTgt spid="8"/>
                                        </p:tgtEl>
                                      </p:cBhvr>
                                    </p:animEffect>
                                  </p:childTnLst>
                                </p:cTn>
                              </p:par>
                            </p:childTnLst>
                          </p:cTn>
                        </p:par>
                        <p:par>
                          <p:cTn id="50" fill="hold">
                            <p:stCondLst>
                              <p:cond delay="4750"/>
                            </p:stCondLst>
                            <p:childTnLst>
                              <p:par>
                                <p:cTn id="51" presetID="10" presetClass="entr" presetSubtype="0" fill="hold" grpId="0" nodeType="after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fade">
                                      <p:cBhvr>
                                        <p:cTn id="53" dur="500"/>
                                        <p:tgtEl>
                                          <p:spTgt spid="3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500"/>
                                        <p:tgtEl>
                                          <p:spTgt spid="3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childTnLst>
                          </p:cTn>
                        </p:par>
                        <p:par>
                          <p:cTn id="63" fill="hold">
                            <p:stCondLst>
                              <p:cond delay="5250"/>
                            </p:stCondLst>
                            <p:childTnLst>
                              <p:par>
                                <p:cTn id="64" presetID="22" presetClass="entr" presetSubtype="4" fill="hold" grpId="0" nodeType="afterEffect">
                                  <p:stCondLst>
                                    <p:cond delay="250"/>
                                  </p:stCondLst>
                                  <p:childTnLst>
                                    <p:set>
                                      <p:cBhvr>
                                        <p:cTn id="65" dur="1" fill="hold">
                                          <p:stCondLst>
                                            <p:cond delay="0"/>
                                          </p:stCondLst>
                                        </p:cTn>
                                        <p:tgtEl>
                                          <p:spTgt spid="9"/>
                                        </p:tgtEl>
                                        <p:attrNameLst>
                                          <p:attrName>style.visibility</p:attrName>
                                        </p:attrNameLst>
                                      </p:cBhvr>
                                      <p:to>
                                        <p:strVal val="visible"/>
                                      </p:to>
                                    </p:set>
                                    <p:animEffect transition="in" filter="wipe(down)">
                                      <p:cBhvr>
                                        <p:cTn id="66" dur="500"/>
                                        <p:tgtEl>
                                          <p:spTgt spid="9"/>
                                        </p:tgtEl>
                                      </p:cBhvr>
                                    </p:animEffect>
                                  </p:childTnLst>
                                </p:cTn>
                              </p:par>
                            </p:childTnLst>
                          </p:cTn>
                        </p:par>
                        <p:par>
                          <p:cTn id="67" fill="hold">
                            <p:stCondLst>
                              <p:cond delay="6000"/>
                            </p:stCondLst>
                            <p:childTnLst>
                              <p:par>
                                <p:cTn id="68" presetID="10" presetClass="entr" presetSubtype="0"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fade">
                                      <p:cBhvr>
                                        <p:cTn id="70" dur="500"/>
                                        <p:tgtEl>
                                          <p:spTgt spid="3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fade">
                                      <p:cBhvr>
                                        <p:cTn id="7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8" grpId="0"/>
      <p:bldP spid="19" grpId="0"/>
      <p:bldP spid="20" grpId="0"/>
      <p:bldP spid="21" grpId="0"/>
      <p:bldP spid="22" grpId="0"/>
      <p:bldP spid="23" grpId="0"/>
      <p:bldP spid="24" grpId="0"/>
      <p:bldP spid="25" grpId="0"/>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10" grpId="0"/>
      <p:bldP spid="28" grpId="0" animBg="1"/>
      <p:bldP spid="29" grpId="0"/>
      <p:bldP spid="30" grpId="0" animBg="1"/>
      <p:bldP spid="31" grpId="0"/>
      <p:bldP spid="32" grpId="0" animBg="1"/>
      <p:bldP spid="33"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pact Text and Image">
    <p:spTree>
      <p:nvGrpSpPr>
        <p:cNvPr id="1" name=""/>
        <p:cNvGrpSpPr/>
        <p:nvPr/>
      </p:nvGrpSpPr>
      <p:grpSpPr>
        <a:xfrm>
          <a:off x="0" y="0"/>
          <a:ext cx="0" cy="0"/>
          <a:chOff x="0" y="0"/>
          <a:chExt cx="0" cy="0"/>
        </a:xfrm>
      </p:grpSpPr>
      <p:sp>
        <p:nvSpPr>
          <p:cNvPr id="7" name="正方形/長方形 6"/>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9863287" y="1183061"/>
            <a:ext cx="7695854" cy="445549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二等辺三角形 4"/>
          <p:cNvSpPr/>
          <p:nvPr userDrawn="1"/>
        </p:nvSpPr>
        <p:spPr>
          <a:xfrm rot="5400000">
            <a:off x="-391876" y="391876"/>
            <a:ext cx="10286999" cy="9503246"/>
          </a:xfrm>
          <a:custGeom>
            <a:avLst/>
            <a:gdLst/>
            <a:ahLst/>
            <a:cxnLst/>
            <a:rect l="l" t="t" r="r" b="b"/>
            <a:pathLst>
              <a:path w="10286999" h="9503246">
                <a:moveTo>
                  <a:pt x="4934677" y="360040"/>
                </a:moveTo>
                <a:lnTo>
                  <a:pt x="5143500" y="0"/>
                </a:lnTo>
                <a:lnTo>
                  <a:pt x="5352323" y="360040"/>
                </a:lnTo>
                <a:close/>
                <a:moveTo>
                  <a:pt x="0" y="9503246"/>
                </a:moveTo>
                <a:lnTo>
                  <a:pt x="0" y="360833"/>
                </a:lnTo>
                <a:lnTo>
                  <a:pt x="10286999" y="360833"/>
                </a:lnTo>
                <a:lnTo>
                  <a:pt x="10286999" y="950324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テキスト プレースホルダー 11"/>
          <p:cNvSpPr>
            <a:spLocks noGrp="1"/>
          </p:cNvSpPr>
          <p:nvPr>
            <p:ph type="body" sz="quarter" idx="15" hasCustomPrompt="1"/>
          </p:nvPr>
        </p:nvSpPr>
        <p:spPr>
          <a:xfrm>
            <a:off x="457241" y="2038155"/>
            <a:ext cx="8325925" cy="6390710"/>
          </a:xfrm>
        </p:spPr>
        <p:txBody>
          <a:bodyPr anchor="ctr">
            <a:noAutofit/>
          </a:bodyPr>
          <a:lstStyle>
            <a:lvl1pPr algn="ctr">
              <a:lnSpc>
                <a:spcPct val="90000"/>
              </a:lnSpc>
              <a:spcBef>
                <a:spcPts val="0"/>
              </a:spcBef>
              <a:defRPr sz="8800" spc="600" baseline="0">
                <a:solidFill>
                  <a:schemeClr val="bg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9818281" y="5818576"/>
            <a:ext cx="7740860" cy="3307868"/>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p>
        </p:txBody>
      </p:sp>
      <p:sp>
        <p:nvSpPr>
          <p:cNvPr id="3" name="図プレースホルダー 2"/>
          <p:cNvSpPr>
            <a:spLocks noGrp="1"/>
          </p:cNvSpPr>
          <p:nvPr>
            <p:ph type="pic" sz="quarter" idx="24" hasCustomPrompt="1"/>
          </p:nvPr>
        </p:nvSpPr>
        <p:spPr>
          <a:xfrm>
            <a:off x="9998302" y="1319622"/>
            <a:ext cx="7425825" cy="4182372"/>
          </a:xfrm>
        </p:spPr>
        <p:txBody>
          <a:bodyPr>
            <a:normAutofit/>
          </a:bodyPr>
          <a:lstStyle>
            <a:lvl1pPr>
              <a:defRPr sz="1800"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64612942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0975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750"/>
                                        <p:tgtEl>
                                          <p:spTgt spid="5"/>
                                        </p:tgtEl>
                                      </p:cBhvr>
                                    </p:animEffect>
                                  </p:childTnLst>
                                </p:cTn>
                              </p:par>
                            </p:childTnLst>
                          </p:cTn>
                        </p:par>
                        <p:par>
                          <p:cTn id="8" fill="hold">
                            <p:stCondLst>
                              <p:cond delay="750"/>
                            </p:stCondLst>
                            <p:childTnLst>
                              <p:par>
                                <p:cTn id="9" presetID="22" presetClass="entr" presetSubtype="1"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par>
                                <p:cTn id="12" presetID="22" presetClass="entr" presetSubtype="1" fill="hold" grpId="0" nodeType="withEffect">
                                  <p:stCondLst>
                                    <p:cond delay="250"/>
                                  </p:stCondLst>
                                  <p:childTnLst>
                                    <p:set>
                                      <p:cBhvr>
                                        <p:cTn id="13" dur="1" fill="hold">
                                          <p:stCondLst>
                                            <p:cond delay="0"/>
                                          </p:stCondLst>
                                        </p:cTn>
                                        <p:tgtEl>
                                          <p:spTgt spid="43"/>
                                        </p:tgtEl>
                                        <p:attrNameLst>
                                          <p:attrName>style.visibility</p:attrName>
                                        </p:attrNameLst>
                                      </p:cBhvr>
                                      <p:to>
                                        <p:strVal val="visible"/>
                                      </p:to>
                                    </p:set>
                                    <p:animEffect transition="in" filter="wipe(up)">
                                      <p:cBhvr>
                                        <p:cTn id="14" dur="500"/>
                                        <p:tgtEl>
                                          <p:spTgt spid="43"/>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childTnLst>
                          </p:cTn>
                        </p:par>
                        <p:par>
                          <p:cTn id="22" fill="hold">
                            <p:stCondLst>
                              <p:cond delay="2000"/>
                            </p:stCondLst>
                            <p:childTnLst>
                              <p:par>
                                <p:cTn id="23" presetID="22" presetClass="entr" presetSubtype="1" fill="hold" grpId="0" nodeType="afterEffect">
                                  <p:stCondLst>
                                    <p:cond delay="25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500"/>
                                        <p:tgtEl>
                                          <p:spTgt spid="7"/>
                                        </p:tgtEl>
                                      </p:cBhvr>
                                    </p:animEffect>
                                  </p:childTnLst>
                                </p:cTn>
                              </p:par>
                              <p:par>
                                <p:cTn id="26" presetID="22" presetClass="entr" presetSubtype="1" fill="hold" grpId="0" nodeType="withEffect">
                                  <p:stCondLst>
                                    <p:cond delay="25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par>
                          <p:cTn id="36" fill="hold">
                            <p:stCondLst>
                              <p:cond delay="3250"/>
                            </p:stCondLst>
                            <p:childTnLst>
                              <p:par>
                                <p:cTn id="37" presetID="22" presetClass="entr" presetSubtype="4" fill="hold" grpId="0" nodeType="afterEffect">
                                  <p:stCondLst>
                                    <p:cond delay="25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par>
                                <p:cTn id="40" presetID="22" presetClass="entr" presetSubtype="4" fill="hold" grpId="0" nodeType="withEffect">
                                  <p:stCondLst>
                                    <p:cond delay="250"/>
                                  </p:stCondLst>
                                  <p:childTnLst>
                                    <p:set>
                                      <p:cBhvr>
                                        <p:cTn id="41" dur="1" fill="hold">
                                          <p:stCondLst>
                                            <p:cond delay="0"/>
                                          </p:stCondLst>
                                        </p:cTn>
                                        <p:tgtEl>
                                          <p:spTgt spid="47"/>
                                        </p:tgtEl>
                                        <p:attrNameLst>
                                          <p:attrName>style.visibility</p:attrName>
                                        </p:attrNameLst>
                                      </p:cBhvr>
                                      <p:to>
                                        <p:strVal val="visible"/>
                                      </p:to>
                                    </p:set>
                                    <p:animEffect transition="in" filter="wipe(down)">
                                      <p:cBhvr>
                                        <p:cTn id="42" dur="500"/>
                                        <p:tgtEl>
                                          <p:spTgt spid="47"/>
                                        </p:tgtEl>
                                      </p:cBhvr>
                                    </p:animEffect>
                                  </p:childTnLst>
                                </p:cTn>
                              </p:par>
                            </p:childTnLst>
                          </p:cTn>
                        </p:par>
                        <p:par>
                          <p:cTn id="43" fill="hold">
                            <p:stCondLst>
                              <p:cond delay="4000"/>
                            </p:stCondLst>
                            <p:childTnLst>
                              <p:par>
                                <p:cTn id="44" presetID="10" presetClass="entr" presetSubtype="0"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par>
                          <p:cTn id="50" fill="hold">
                            <p:stCondLst>
                              <p:cond delay="4500"/>
                            </p:stCondLst>
                            <p:childTnLst>
                              <p:par>
                                <p:cTn id="51" presetID="22" presetClass="entr" presetSubtype="4" fill="hold" grpId="0" nodeType="afterEffect">
                                  <p:stCondLst>
                                    <p:cond delay="250"/>
                                  </p:stCondLst>
                                  <p:childTnLst>
                                    <p:set>
                                      <p:cBhvr>
                                        <p:cTn id="52" dur="1" fill="hold">
                                          <p:stCondLst>
                                            <p:cond delay="0"/>
                                          </p:stCondLst>
                                        </p:cTn>
                                        <p:tgtEl>
                                          <p:spTgt spid="9"/>
                                        </p:tgtEl>
                                        <p:attrNameLst>
                                          <p:attrName>style.visibility</p:attrName>
                                        </p:attrNameLst>
                                      </p:cBhvr>
                                      <p:to>
                                        <p:strVal val="visible"/>
                                      </p:to>
                                    </p:set>
                                    <p:animEffect transition="in" filter="wipe(down)">
                                      <p:cBhvr>
                                        <p:cTn id="53" dur="500"/>
                                        <p:tgtEl>
                                          <p:spTgt spid="9"/>
                                        </p:tgtEl>
                                      </p:cBhvr>
                                    </p:animEffect>
                                  </p:childTnLst>
                                </p:cTn>
                              </p:par>
                              <p:par>
                                <p:cTn id="54" presetID="22" presetClass="entr" presetSubtype="4" fill="hold" grpId="0" nodeType="withEffect">
                                  <p:stCondLst>
                                    <p:cond delay="250"/>
                                  </p:stCondLst>
                                  <p:childTnLst>
                                    <p:set>
                                      <p:cBhvr>
                                        <p:cTn id="55" dur="1" fill="hold">
                                          <p:stCondLst>
                                            <p:cond delay="0"/>
                                          </p:stCondLst>
                                        </p:cTn>
                                        <p:tgtEl>
                                          <p:spTgt spid="41"/>
                                        </p:tgtEl>
                                        <p:attrNameLst>
                                          <p:attrName>style.visibility</p:attrName>
                                        </p:attrNameLst>
                                      </p:cBhvr>
                                      <p:to>
                                        <p:strVal val="visible"/>
                                      </p:to>
                                    </p:set>
                                    <p:animEffect transition="in" filter="wipe(down)">
                                      <p:cBhvr>
                                        <p:cTn id="56" dur="500"/>
                                        <p:tgtEl>
                                          <p:spTgt spid="41"/>
                                        </p:tgtEl>
                                      </p:cBhvr>
                                    </p:animEffect>
                                  </p:childTnLst>
                                </p:cTn>
                              </p:par>
                            </p:childTnLst>
                          </p:cTn>
                        </p:par>
                        <p:par>
                          <p:cTn id="57" fill="hold">
                            <p:stCondLst>
                              <p:cond delay="5250"/>
                            </p:stCondLst>
                            <p:childTnLst>
                              <p:par>
                                <p:cTn id="58" presetID="10" presetClass="entr" presetSubtype="0" fill="hold" grpId="0"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fade">
                                      <p:cBhvr>
                                        <p:cTn id="60" dur="500"/>
                                        <p:tgtEl>
                                          <p:spTgt spid="23"/>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5" grpId="0"/>
      <p:bldP spid="43" grpId="0"/>
      <p:bldP spid="41" grpId="0"/>
      <p:bldP spid="5" grpId="0" animBg="1"/>
      <p:bldP spid="6" grpId="0" animBg="1"/>
      <p:bldP spid="7" grpId="0" animBg="1"/>
      <p:bldP spid="8" grpId="0" animBg="1"/>
      <p:bldP spid="9" grpId="0" animBg="1"/>
      <p:bldP spid="18" grpId="0">
        <p:tmplLst>
          <p:tmpl>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p:tmplLst>
          <p:tmpl>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p:tmplLst>
          <p:tmpl>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tmplLst>
          <p:tmpl>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p:tmplLst>
          <p:tmpl>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6639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par>
                                <p:cTn id="15" presetID="2" presetClass="entr" presetSubtype="1" decel="10000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0-#ppt_h/2"/>
                                          </p:val>
                                        </p:tav>
                                        <p:tav tm="100000">
                                          <p:val>
                                            <p:strVal val="#ppt_y"/>
                                          </p:val>
                                        </p:tav>
                                      </p:tavLst>
                                    </p:anim>
                                  </p:childTnLst>
                                </p:cTn>
                              </p:par>
                              <p:par>
                                <p:cTn id="19" presetID="2" presetClass="entr" presetSubtype="4" decel="10000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additive="base">
                                        <p:cTn id="21" dur="500" fill="hold"/>
                                        <p:tgtEl>
                                          <p:spTgt spid="25"/>
                                        </p:tgtEl>
                                        <p:attrNameLst>
                                          <p:attrName>ppt_x</p:attrName>
                                        </p:attrNameLst>
                                      </p:cBhvr>
                                      <p:tavLst>
                                        <p:tav tm="0">
                                          <p:val>
                                            <p:strVal val="#ppt_x"/>
                                          </p:val>
                                        </p:tav>
                                        <p:tav tm="100000">
                                          <p:val>
                                            <p:strVal val="#ppt_x"/>
                                          </p:val>
                                        </p:tav>
                                      </p:tavLst>
                                    </p:anim>
                                    <p:anim calcmode="lin" valueType="num">
                                      <p:cBhvr additive="base">
                                        <p:cTn id="22" dur="500" fill="hold"/>
                                        <p:tgtEl>
                                          <p:spTgt spid="25"/>
                                        </p:tgtEl>
                                        <p:attrNameLst>
                                          <p:attrName>ppt_y</p:attrName>
                                        </p:attrNameLst>
                                      </p:cBhvr>
                                      <p:tavLst>
                                        <p:tav tm="0">
                                          <p:val>
                                            <p:strVal val="1+#ppt_h/2"/>
                                          </p:val>
                                        </p:tav>
                                        <p:tav tm="100000">
                                          <p:val>
                                            <p:strVal val="#ppt_y"/>
                                          </p:val>
                                        </p:tav>
                                      </p:tavLst>
                                    </p:anim>
                                  </p:childTnLst>
                                </p:cTn>
                              </p:par>
                            </p:childTnLst>
                          </p:cTn>
                        </p:par>
                        <p:par>
                          <p:cTn id="23" fill="hold">
                            <p:stCondLst>
                              <p:cond delay="1000"/>
                            </p:stCondLst>
                            <p:childTnLst>
                              <p:par>
                                <p:cTn id="24" presetID="22" presetClass="entr" presetSubtype="8" fill="hold" grpId="0" nodeType="afterEffect">
                                  <p:stCondLst>
                                    <p:cond delay="25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par>
                          <p:cTn id="27" fill="hold">
                            <p:stCondLst>
                              <p:cond delay="1750"/>
                            </p:stCondLst>
                            <p:childTnLst>
                              <p:par>
                                <p:cTn id="28" presetID="10" presetClass="entr" presetSubtype="0"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 presetClass="entr" presetSubtype="1"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ppt_x"/>
                                          </p:val>
                                        </p:tav>
                                        <p:tav tm="100000">
                                          <p:val>
                                            <p:strVal val="#ppt_x"/>
                                          </p:val>
                                        </p:tav>
                                      </p:tavLst>
                                    </p:anim>
                                    <p:anim calcmode="lin" valueType="num">
                                      <p:cBhvr additive="base">
                                        <p:cTn id="37" dur="500" fill="hold"/>
                                        <p:tgtEl>
                                          <p:spTgt spid="21"/>
                                        </p:tgtEl>
                                        <p:attrNameLst>
                                          <p:attrName>ppt_y</p:attrName>
                                        </p:attrNameLst>
                                      </p:cBhvr>
                                      <p:tavLst>
                                        <p:tav tm="0">
                                          <p:val>
                                            <p:strVal val="0-#ppt_h/2"/>
                                          </p:val>
                                        </p:tav>
                                        <p:tav tm="100000">
                                          <p:val>
                                            <p:strVal val="#ppt_y"/>
                                          </p:val>
                                        </p:tav>
                                      </p:tavLst>
                                    </p:anim>
                                  </p:childTnLst>
                                </p:cTn>
                              </p:par>
                              <p:par>
                                <p:cTn id="38" presetID="2" presetClass="entr" presetSubtype="4" decel="100000" fill="hold" grpId="0" nodeType="with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ppt_x"/>
                                          </p:val>
                                        </p:tav>
                                        <p:tav tm="100000">
                                          <p:val>
                                            <p:strVal val="#ppt_x"/>
                                          </p:val>
                                        </p:tav>
                                      </p:tavLst>
                                    </p:anim>
                                    <p:anim calcmode="lin" valueType="num">
                                      <p:cBhvr additive="base">
                                        <p:cTn id="41" dur="500" fill="hold"/>
                                        <p:tgtEl>
                                          <p:spTgt spid="26"/>
                                        </p:tgtEl>
                                        <p:attrNameLst>
                                          <p:attrName>ppt_y</p:attrName>
                                        </p:attrNameLst>
                                      </p:cBhvr>
                                      <p:tavLst>
                                        <p:tav tm="0">
                                          <p:val>
                                            <p:strVal val="1+#ppt_h/2"/>
                                          </p:val>
                                        </p:tav>
                                        <p:tav tm="100000">
                                          <p:val>
                                            <p:strVal val="#ppt_y"/>
                                          </p:val>
                                        </p:tav>
                                      </p:tavLst>
                                    </p:anim>
                                  </p:childTnLst>
                                </p:cTn>
                              </p:par>
                            </p:childTnLst>
                          </p:cTn>
                        </p:par>
                        <p:par>
                          <p:cTn id="42" fill="hold">
                            <p:stCondLst>
                              <p:cond delay="2250"/>
                            </p:stCondLst>
                            <p:childTnLst>
                              <p:par>
                                <p:cTn id="43" presetID="22" presetClass="entr" presetSubtype="8" fill="hold" grpId="0" nodeType="afterEffect">
                                  <p:stCondLst>
                                    <p:cond delay="25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500"/>
                                        <p:tgtEl>
                                          <p:spTgt spid="7"/>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par>
                                <p:cTn id="53" presetID="2" presetClass="entr" presetSubtype="1" decel="10000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additive="base">
                                        <p:cTn id="55" dur="500" fill="hold"/>
                                        <p:tgtEl>
                                          <p:spTgt spid="22"/>
                                        </p:tgtEl>
                                        <p:attrNameLst>
                                          <p:attrName>ppt_x</p:attrName>
                                        </p:attrNameLst>
                                      </p:cBhvr>
                                      <p:tavLst>
                                        <p:tav tm="0">
                                          <p:val>
                                            <p:strVal val="#ppt_x"/>
                                          </p:val>
                                        </p:tav>
                                        <p:tav tm="100000">
                                          <p:val>
                                            <p:strVal val="#ppt_x"/>
                                          </p:val>
                                        </p:tav>
                                      </p:tavLst>
                                    </p:anim>
                                    <p:anim calcmode="lin" valueType="num">
                                      <p:cBhvr additive="base">
                                        <p:cTn id="56" dur="500" fill="hold"/>
                                        <p:tgtEl>
                                          <p:spTgt spid="22"/>
                                        </p:tgtEl>
                                        <p:attrNameLst>
                                          <p:attrName>ppt_y</p:attrName>
                                        </p:attrNameLst>
                                      </p:cBhvr>
                                      <p:tavLst>
                                        <p:tav tm="0">
                                          <p:val>
                                            <p:strVal val="0-#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par>
                          <p:cTn id="61" fill="hold">
                            <p:stCondLst>
                              <p:cond delay="3500"/>
                            </p:stCondLst>
                            <p:childTnLst>
                              <p:par>
                                <p:cTn id="62" presetID="22" presetClass="entr" presetSubtype="8" fill="hold" grpId="0" nodeType="afterEffect">
                                  <p:stCondLst>
                                    <p:cond delay="25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500"/>
                                        <p:tgtEl>
                                          <p:spTgt spid="1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fade">
                                      <p:cBhvr>
                                        <p:cTn id="71" dur="500"/>
                                        <p:tgtEl>
                                          <p:spTgt spid="17"/>
                                        </p:tgtEl>
                                      </p:cBhvr>
                                    </p:animEffect>
                                  </p:childTnLst>
                                </p:cTn>
                              </p:par>
                              <p:par>
                                <p:cTn id="72" presetID="2" presetClass="entr" presetSubtype="1" decel="10000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0-#ppt_h/2"/>
                                          </p:val>
                                        </p:tav>
                                        <p:tav tm="100000">
                                          <p:val>
                                            <p:strVal val="#ppt_y"/>
                                          </p:val>
                                        </p:tav>
                                      </p:tavLst>
                                    </p:anim>
                                  </p:childTnLst>
                                </p:cTn>
                              </p:par>
                              <p:par>
                                <p:cTn id="76" presetID="2" presetClass="entr" presetSubtype="4" decel="100000" fill="hold" grpId="0" nodeType="withEffect">
                                  <p:stCondLst>
                                    <p:cond delay="0"/>
                                  </p:stCondLst>
                                  <p:childTnLst>
                                    <p:set>
                                      <p:cBhvr>
                                        <p:cTn id="77" dur="1" fill="hold">
                                          <p:stCondLst>
                                            <p:cond delay="0"/>
                                          </p:stCondLst>
                                        </p:cTn>
                                        <p:tgtEl>
                                          <p:spTgt spid="28"/>
                                        </p:tgtEl>
                                        <p:attrNameLst>
                                          <p:attrName>style.visibility</p:attrName>
                                        </p:attrNameLst>
                                      </p:cBhvr>
                                      <p:to>
                                        <p:strVal val="visible"/>
                                      </p:to>
                                    </p:set>
                                    <p:anim calcmode="lin" valueType="num">
                                      <p:cBhvr additive="base">
                                        <p:cTn id="78" dur="500" fill="hold"/>
                                        <p:tgtEl>
                                          <p:spTgt spid="28"/>
                                        </p:tgtEl>
                                        <p:attrNameLst>
                                          <p:attrName>ppt_x</p:attrName>
                                        </p:attrNameLst>
                                      </p:cBhvr>
                                      <p:tavLst>
                                        <p:tav tm="0">
                                          <p:val>
                                            <p:strVal val="#ppt_x"/>
                                          </p:val>
                                        </p:tav>
                                        <p:tav tm="100000">
                                          <p:val>
                                            <p:strVal val="#ppt_x"/>
                                          </p:val>
                                        </p:tav>
                                      </p:tavLst>
                                    </p:anim>
                                    <p:anim calcmode="lin" valueType="num">
                                      <p:cBhvr additive="base">
                                        <p:cTn id="79" dur="500" fill="hold"/>
                                        <p:tgtEl>
                                          <p:spTgt spid="28"/>
                                        </p:tgtEl>
                                        <p:attrNameLst>
                                          <p:attrName>ppt_y</p:attrName>
                                        </p:attrNameLst>
                                      </p:cBhvr>
                                      <p:tavLst>
                                        <p:tav tm="0">
                                          <p:val>
                                            <p:strVal val="1+#ppt_h/2"/>
                                          </p:val>
                                        </p:tav>
                                        <p:tav tm="100000">
                                          <p:val>
                                            <p:strVal val="#ppt_y"/>
                                          </p:val>
                                        </p:tav>
                                      </p:tavLst>
                                    </p:anim>
                                  </p:childTnLst>
                                </p:cTn>
                              </p:par>
                            </p:childTnLst>
                          </p:cTn>
                        </p:par>
                        <p:par>
                          <p:cTn id="80" fill="hold">
                            <p:stCondLst>
                              <p:cond delay="4750"/>
                            </p:stCondLst>
                            <p:childTnLst>
                              <p:par>
                                <p:cTn id="81" presetID="22" presetClass="entr" presetSubtype="8" fill="hold" grpId="0" nodeType="afterEffect">
                                  <p:stCondLst>
                                    <p:cond delay="250"/>
                                  </p:stCondLst>
                                  <p:childTnLst>
                                    <p:set>
                                      <p:cBhvr>
                                        <p:cTn id="82" dur="1" fill="hold">
                                          <p:stCondLst>
                                            <p:cond delay="0"/>
                                          </p:stCondLst>
                                        </p:cTn>
                                        <p:tgtEl>
                                          <p:spTgt spid="9"/>
                                        </p:tgtEl>
                                        <p:attrNameLst>
                                          <p:attrName>style.visibility</p:attrName>
                                        </p:attrNameLst>
                                      </p:cBhvr>
                                      <p:to>
                                        <p:strVal val="visible"/>
                                      </p:to>
                                    </p:set>
                                    <p:animEffect transition="in" filter="wipe(left)">
                                      <p:cBhvr>
                                        <p:cTn id="83" dur="500"/>
                                        <p:tgtEl>
                                          <p:spTgt spid="9"/>
                                        </p:tgtEl>
                                      </p:cBhvr>
                                    </p:animEffect>
                                  </p:childTnLst>
                                </p:cTn>
                              </p:par>
                            </p:childTnLst>
                          </p:cTn>
                        </p:par>
                        <p:par>
                          <p:cTn id="84" fill="hold">
                            <p:stCondLst>
                              <p:cond delay="5500"/>
                            </p:stCondLst>
                            <p:childTnLst>
                              <p:par>
                                <p:cTn id="85" presetID="10" presetClass="entr" presetSubtype="0"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fade">
                                      <p:cBhvr>
                                        <p:cTn id="87" dur="500"/>
                                        <p:tgtEl>
                                          <p:spTgt spid="18"/>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fade">
                                      <p:cBhvr>
                                        <p:cTn id="90" dur="500"/>
                                        <p:tgtEl>
                                          <p:spTgt spid="19"/>
                                        </p:tgtEl>
                                      </p:cBhvr>
                                    </p:animEffect>
                                  </p:childTnLst>
                                </p:cTn>
                              </p:par>
                              <p:par>
                                <p:cTn id="91" presetID="2" presetClass="entr" presetSubtype="1" decel="100000" fill="hold" grpId="0" nodeType="withEffect">
                                  <p:stCondLst>
                                    <p:cond delay="0"/>
                                  </p:stCondLst>
                                  <p:childTnLst>
                                    <p:set>
                                      <p:cBhvr>
                                        <p:cTn id="92" dur="1" fill="hold">
                                          <p:stCondLst>
                                            <p:cond delay="0"/>
                                          </p:stCondLst>
                                        </p:cTn>
                                        <p:tgtEl>
                                          <p:spTgt spid="24"/>
                                        </p:tgtEl>
                                        <p:attrNameLst>
                                          <p:attrName>style.visibility</p:attrName>
                                        </p:attrNameLst>
                                      </p:cBhvr>
                                      <p:to>
                                        <p:strVal val="visible"/>
                                      </p:to>
                                    </p:set>
                                    <p:anim calcmode="lin" valueType="num">
                                      <p:cBhvr additive="base">
                                        <p:cTn id="93" dur="500" fill="hold"/>
                                        <p:tgtEl>
                                          <p:spTgt spid="24"/>
                                        </p:tgtEl>
                                        <p:attrNameLst>
                                          <p:attrName>ppt_x</p:attrName>
                                        </p:attrNameLst>
                                      </p:cBhvr>
                                      <p:tavLst>
                                        <p:tav tm="0">
                                          <p:val>
                                            <p:strVal val="#ppt_x"/>
                                          </p:val>
                                        </p:tav>
                                        <p:tav tm="100000">
                                          <p:val>
                                            <p:strVal val="#ppt_x"/>
                                          </p:val>
                                        </p:tav>
                                      </p:tavLst>
                                    </p:anim>
                                    <p:anim calcmode="lin" valueType="num">
                                      <p:cBhvr additive="base">
                                        <p:cTn id="94" dur="500" fill="hold"/>
                                        <p:tgtEl>
                                          <p:spTgt spid="24"/>
                                        </p:tgtEl>
                                        <p:attrNameLst>
                                          <p:attrName>ppt_y</p:attrName>
                                        </p:attrNameLst>
                                      </p:cBhvr>
                                      <p:tavLst>
                                        <p:tav tm="0">
                                          <p:val>
                                            <p:strVal val="0-#ppt_h/2"/>
                                          </p:val>
                                        </p:tav>
                                        <p:tav tm="100000">
                                          <p:val>
                                            <p:strVal val="#ppt_y"/>
                                          </p:val>
                                        </p:tav>
                                      </p:tavLst>
                                    </p:anim>
                                  </p:childTnLst>
                                </p:cTn>
                              </p:par>
                              <p:par>
                                <p:cTn id="95" presetID="2" presetClass="entr" presetSubtype="4" decel="100000" fill="hold" grpId="0" nodeType="withEffect">
                                  <p:stCondLst>
                                    <p:cond delay="0"/>
                                  </p:stCondLst>
                                  <p:childTnLst>
                                    <p:set>
                                      <p:cBhvr>
                                        <p:cTn id="96" dur="1" fill="hold">
                                          <p:stCondLst>
                                            <p:cond delay="0"/>
                                          </p:stCondLst>
                                        </p:cTn>
                                        <p:tgtEl>
                                          <p:spTgt spid="29"/>
                                        </p:tgtEl>
                                        <p:attrNameLst>
                                          <p:attrName>style.visibility</p:attrName>
                                        </p:attrNameLst>
                                      </p:cBhvr>
                                      <p:to>
                                        <p:strVal val="visible"/>
                                      </p:to>
                                    </p:set>
                                    <p:anim calcmode="lin" valueType="num">
                                      <p:cBhvr additive="base">
                                        <p:cTn id="97" dur="500" fill="hold"/>
                                        <p:tgtEl>
                                          <p:spTgt spid="29"/>
                                        </p:tgtEl>
                                        <p:attrNameLst>
                                          <p:attrName>ppt_x</p:attrName>
                                        </p:attrNameLst>
                                      </p:cBhvr>
                                      <p:tavLst>
                                        <p:tav tm="0">
                                          <p:val>
                                            <p:strVal val="#ppt_x"/>
                                          </p:val>
                                        </p:tav>
                                        <p:tav tm="100000">
                                          <p:val>
                                            <p:strVal val="#ppt_x"/>
                                          </p:val>
                                        </p:tav>
                                      </p:tavLst>
                                    </p:anim>
                                    <p:anim calcmode="lin" valueType="num">
                                      <p:cBhvr additive="base">
                                        <p:cTn id="9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p:bldP spid="12" grpId="0" animBg="1"/>
      <p:bldP spid="13" grpId="0"/>
      <p:bldP spid="14" grpId="0" animBg="1"/>
      <p:bldP spid="15" grpId="0"/>
      <p:bldP spid="16" grpId="0" animBg="1"/>
      <p:bldP spid="17" grpId="0"/>
      <p:bldP spid="18" grpId="0" animBg="1"/>
      <p:bldP spid="19" grpId="0"/>
      <p:bldP spid="20" grpId="0">
        <p:tmplLst>
          <p:tmpl>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0-#ppt_h/2"/>
                          </p:val>
                        </p:tav>
                        <p:tav tm="100000">
                          <p:val>
                            <p:strVal val="#ppt_y"/>
                          </p:val>
                        </p:tav>
                      </p:tavLst>
                    </p:anim>
                  </p:childTnLst>
                </p:cTn>
              </p:par>
            </p:tnLst>
          </p:tmpl>
        </p:tmplLst>
      </p:bldP>
      <p:bldP spid="22" grpId="0">
        <p:tmplLst>
          <p:tmpl>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0-#ppt_h/2"/>
                          </p:val>
                        </p:tav>
                        <p:tav tm="100000">
                          <p:val>
                            <p:strVal val="#ppt_y"/>
                          </p:val>
                        </p:tav>
                      </p:tavLst>
                    </p:anim>
                  </p:childTnLst>
                </p:cTn>
              </p:par>
            </p:tnLst>
          </p:tmpl>
        </p:tmplLst>
      </p:bldP>
      <p:bldP spid="23" grpId="0">
        <p:tmplLst>
          <p:tmpl>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0-#ppt_h/2"/>
                          </p:val>
                        </p:tav>
                        <p:tav tm="100000">
                          <p:val>
                            <p:strVal val="#ppt_y"/>
                          </p:val>
                        </p:tav>
                      </p:tavLst>
                    </p:anim>
                  </p:childTnLst>
                </p:cTn>
              </p:par>
            </p:tnLst>
          </p:tmpl>
        </p:tmplLst>
      </p:bldP>
      <p:bldP spid="24" grpId="0">
        <p:tmplLst>
          <p:tmpl>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0-#ppt_h/2"/>
                          </p:val>
                        </p:tav>
                        <p:tav tm="100000">
                          <p:val>
                            <p:strVal val="#ppt_y"/>
                          </p:val>
                        </p:tav>
                      </p:tavLst>
                    </p:anim>
                  </p:childTnLst>
                </p:cTn>
              </p:par>
            </p:tnLst>
          </p:tmpl>
        </p:tmplLst>
      </p:bldP>
      <p:bldP spid="25" grpId="0">
        <p:tmplLst>
          <p:tmpl>
            <p:tnLst>
              <p:par>
                <p:cTn presetID="2" presetClass="entr" presetSubtype="4"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tmplLst>
          <p:tmpl>
            <p:tnLst>
              <p:par>
                <p:cTn presetID="2" presetClass="entr" presetSubtype="4" decel="10000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P spid="27" grpId="0">
        <p:tmplLst>
          <p:tmpl>
            <p:tnLst>
              <p:par>
                <p:cTn presetID="2" presetClass="entr" presetSubtype="4"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tmplLst>
          <p:tmpl>
            <p:tnLst>
              <p:par>
                <p:cTn presetID="2" presetClass="entr" presetSubtype="4"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29" grpId="0">
        <p:tmplLst>
          <p:tmpl>
            <p:tnLst>
              <p:par>
                <p:cTn presetID="2" presetClass="entr" presetSubtype="4"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230662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Vertical)">
                                      <p:cBhvr>
                                        <p:cTn id="7" dur="500"/>
                                        <p:tgtEl>
                                          <p:spTgt spid="6"/>
                                        </p:tgtEl>
                                      </p:cBhvr>
                                    </p:animEffect>
                                  </p:childTnLst>
                                </p:cTn>
                              </p:par>
                            </p:childTnLst>
                          </p:cTn>
                        </p:par>
                        <p:par>
                          <p:cTn id="8" fill="hold">
                            <p:stCondLst>
                              <p:cond delay="500"/>
                            </p:stCondLst>
                            <p:childTnLst>
                              <p:par>
                                <p:cTn id="9" presetID="22" presetClass="entr" presetSubtype="2" fill="hold" grpId="0" nodeType="afterEffect">
                                  <p:stCondLst>
                                    <p:cond delay="25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25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par>
                          <p:cTn id="22" fill="hold">
                            <p:stCondLst>
                              <p:cond delay="1750"/>
                            </p:stCondLst>
                            <p:childTnLst>
                              <p:par>
                                <p:cTn id="23" presetID="10" presetClass="entr" presetSubtype="0" fill="hold" grpId="0" nodeType="afterEffect">
                                  <p:stCondLst>
                                    <p:cond delay="25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par>
                          <p:cTn id="32" fill="hold">
                            <p:stCondLst>
                              <p:cond delay="2500"/>
                            </p:stCondLst>
                            <p:childTnLst>
                              <p:par>
                                <p:cTn id="33" presetID="10" presetClass="entr" presetSubtype="0" fill="hold" grpId="0" nodeType="afterEffect">
                                  <p:stCondLst>
                                    <p:cond delay="25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grpId="0" nodeType="withEffect">
                                  <p:stCondLst>
                                    <p:cond delay="25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par>
                          <p:cTn id="42" fill="hold">
                            <p:stCondLst>
                              <p:cond delay="3250"/>
                            </p:stCondLst>
                            <p:childTnLst>
                              <p:par>
                                <p:cTn id="43" presetID="10" presetClass="entr" presetSubtype="0" fill="hold" grpId="0" nodeType="afterEffect">
                                  <p:stCondLst>
                                    <p:cond delay="25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par>
                                <p:cTn id="49" presetID="10" presetClass="entr" presetSubtype="0" fill="hold" grpId="0" nodeType="withEffect">
                                  <p:stCondLst>
                                    <p:cond delay="25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4000"/>
                            </p:stCondLst>
                            <p:childTnLst>
                              <p:par>
                                <p:cTn id="53" presetID="2" presetClass="entr" presetSubtype="4" decel="100000" fill="hold" grpId="0" nodeType="after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additive="base">
                                        <p:cTn id="55" dur="500" fill="hold"/>
                                        <p:tgtEl>
                                          <p:spTgt spid="12"/>
                                        </p:tgtEl>
                                        <p:attrNameLst>
                                          <p:attrName>ppt_x</p:attrName>
                                        </p:attrNameLst>
                                      </p:cBhvr>
                                      <p:tavLst>
                                        <p:tav tm="0">
                                          <p:val>
                                            <p:strVal val="#ppt_x"/>
                                          </p:val>
                                        </p:tav>
                                        <p:tav tm="100000">
                                          <p:val>
                                            <p:strVal val="#ppt_x"/>
                                          </p:val>
                                        </p:tav>
                                      </p:tavLst>
                                    </p:anim>
                                    <p:anim calcmode="lin" valueType="num">
                                      <p:cBhvr additive="base">
                                        <p:cTn id="56" dur="500" fill="hold"/>
                                        <p:tgtEl>
                                          <p:spTgt spid="12"/>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animBg="1">
        <p:tmplLst>
          <p:tmpl>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p:tmplLst>
          <p:tmpl>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p:tmplLst>
          <p:tmpl>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animBg="1">
        <p:tmplLst>
          <p:tmpl>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tmplLst>
          <p:tmpl>
            <p:tnLst>
              <p:par>
                <p:cTn presetID="10" presetClass="entr" presetSubtype="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tmplLst>
          <p:tmpl>
            <p:tnLst>
              <p:par>
                <p:cTn presetID="10" presetClass="entr" presetSubtype="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with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bld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grpSp>
        <p:nvGrpSpPr>
          <p:cNvPr id="8" name="グループ化 7"/>
          <p:cNvGrpSpPr/>
          <p:nvPr userDrawn="1"/>
        </p:nvGrpSpPr>
        <p:grpSpPr>
          <a:xfrm>
            <a:off x="5214551" y="2965622"/>
            <a:ext cx="894445" cy="1824663"/>
            <a:chOff x="5214551" y="2965622"/>
            <a:chExt cx="894445" cy="1824663"/>
          </a:xfrm>
        </p:grpSpPr>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p:cNvGrpSpPr/>
          <p:nvPr userDrawn="1"/>
        </p:nvGrpSpPr>
        <p:grpSpPr>
          <a:xfrm>
            <a:off x="9482906" y="2323070"/>
            <a:ext cx="2033591" cy="1655487"/>
            <a:chOff x="9482906" y="2323070"/>
            <a:chExt cx="2033591" cy="1655487"/>
          </a:xfrm>
        </p:grpSpPr>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p:cNvGrpSpPr/>
          <p:nvPr userDrawn="1"/>
        </p:nvGrpSpPr>
        <p:grpSpPr>
          <a:xfrm>
            <a:off x="1977081" y="5726081"/>
            <a:ext cx="2206001" cy="1440838"/>
            <a:chOff x="1977081" y="5726081"/>
            <a:chExt cx="2206001" cy="1440838"/>
          </a:xfrm>
        </p:grpSpPr>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p:cNvGrpSpPr/>
          <p:nvPr userDrawn="1"/>
        </p:nvGrpSpPr>
        <p:grpSpPr>
          <a:xfrm>
            <a:off x="7872755" y="6385186"/>
            <a:ext cx="1431883" cy="1214219"/>
            <a:chOff x="7872755" y="6385186"/>
            <a:chExt cx="1431883" cy="1214219"/>
          </a:xfrm>
        </p:grpSpPr>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p:cNvGrpSpPr/>
          <p:nvPr userDrawn="1"/>
        </p:nvGrpSpPr>
        <p:grpSpPr>
          <a:xfrm>
            <a:off x="11714086" y="5075269"/>
            <a:ext cx="1322292" cy="852587"/>
            <a:chOff x="11714086" y="5075269"/>
            <a:chExt cx="1322292" cy="852587"/>
          </a:xfrm>
        </p:grpSpPr>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392597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 calcmode="lin" valueType="num">
                                      <p:cBhvr>
                                        <p:cTn id="9" dur="500" fill="hold"/>
                                        <p:tgtEl>
                                          <p:spTgt spid="75"/>
                                        </p:tgtEl>
                                        <p:attrNameLst>
                                          <p:attrName>style.rotation</p:attrName>
                                        </p:attrNameLst>
                                      </p:cBhvr>
                                      <p:tavLst>
                                        <p:tav tm="0">
                                          <p:val>
                                            <p:fltVal val="360"/>
                                          </p:val>
                                        </p:tav>
                                        <p:tav tm="100000">
                                          <p:val>
                                            <p:fltVal val="0"/>
                                          </p:val>
                                        </p:tav>
                                      </p:tavLst>
                                    </p:anim>
                                    <p:animEffect transition="in" filter="fade">
                                      <p:cBhvr>
                                        <p:cTn id="10" dur="500"/>
                                        <p:tgtEl>
                                          <p:spTgt spid="75"/>
                                        </p:tgtEl>
                                      </p:cBhvr>
                                    </p:animEffect>
                                  </p:childTnLst>
                                </p:cTn>
                              </p:par>
                              <p:par>
                                <p:cTn id="11" presetID="22" presetClass="entr" presetSubtype="2"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right)">
                                      <p:cBhvr>
                                        <p:cTn id="13" dur="500"/>
                                        <p:tgtEl>
                                          <p:spTgt spid="7"/>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fade">
                                      <p:cBhvr>
                                        <p:cTn id="17" dur="500"/>
                                        <p:tgtEl>
                                          <p:spTgt spid="9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fade">
                                      <p:cBhvr>
                                        <p:cTn id="20" dur="500"/>
                                        <p:tgtEl>
                                          <p:spTgt spid="91"/>
                                        </p:tgtEl>
                                      </p:cBhvr>
                                    </p:animEffect>
                                  </p:childTnLst>
                                </p:cTn>
                              </p:par>
                            </p:childTnLst>
                          </p:cTn>
                        </p:par>
                        <p:par>
                          <p:cTn id="21" fill="hold">
                            <p:stCondLst>
                              <p:cond delay="1000"/>
                            </p:stCondLst>
                            <p:childTnLst>
                              <p:par>
                                <p:cTn id="22" presetID="49" presetClass="entr" presetSubtype="0" decel="100000" fill="hold" nodeType="afterEffect">
                                  <p:stCondLst>
                                    <p:cond delay="250"/>
                                  </p:stCondLst>
                                  <p:childTnLst>
                                    <p:set>
                                      <p:cBhvr>
                                        <p:cTn id="23" dur="1" fill="hold">
                                          <p:stCondLst>
                                            <p:cond delay="0"/>
                                          </p:stCondLst>
                                        </p:cTn>
                                        <p:tgtEl>
                                          <p:spTgt spid="59"/>
                                        </p:tgtEl>
                                        <p:attrNameLst>
                                          <p:attrName>style.visibility</p:attrName>
                                        </p:attrNameLst>
                                      </p:cBhvr>
                                      <p:to>
                                        <p:strVal val="visible"/>
                                      </p:to>
                                    </p:set>
                                    <p:anim calcmode="lin" valueType="num">
                                      <p:cBhvr>
                                        <p:cTn id="24" dur="500" fill="hold"/>
                                        <p:tgtEl>
                                          <p:spTgt spid="59"/>
                                        </p:tgtEl>
                                        <p:attrNameLst>
                                          <p:attrName>ppt_w</p:attrName>
                                        </p:attrNameLst>
                                      </p:cBhvr>
                                      <p:tavLst>
                                        <p:tav tm="0">
                                          <p:val>
                                            <p:fltVal val="0"/>
                                          </p:val>
                                        </p:tav>
                                        <p:tav tm="100000">
                                          <p:val>
                                            <p:strVal val="#ppt_w"/>
                                          </p:val>
                                        </p:tav>
                                      </p:tavLst>
                                    </p:anim>
                                    <p:anim calcmode="lin" valueType="num">
                                      <p:cBhvr>
                                        <p:cTn id="25" dur="500" fill="hold"/>
                                        <p:tgtEl>
                                          <p:spTgt spid="59"/>
                                        </p:tgtEl>
                                        <p:attrNameLst>
                                          <p:attrName>ppt_h</p:attrName>
                                        </p:attrNameLst>
                                      </p:cBhvr>
                                      <p:tavLst>
                                        <p:tav tm="0">
                                          <p:val>
                                            <p:fltVal val="0"/>
                                          </p:val>
                                        </p:tav>
                                        <p:tav tm="100000">
                                          <p:val>
                                            <p:strVal val="#ppt_h"/>
                                          </p:val>
                                        </p:tav>
                                      </p:tavLst>
                                    </p:anim>
                                    <p:anim calcmode="lin" valueType="num">
                                      <p:cBhvr>
                                        <p:cTn id="26" dur="500" fill="hold"/>
                                        <p:tgtEl>
                                          <p:spTgt spid="59"/>
                                        </p:tgtEl>
                                        <p:attrNameLst>
                                          <p:attrName>style.rotation</p:attrName>
                                        </p:attrNameLst>
                                      </p:cBhvr>
                                      <p:tavLst>
                                        <p:tav tm="0">
                                          <p:val>
                                            <p:fltVal val="360"/>
                                          </p:val>
                                        </p:tav>
                                        <p:tav tm="100000">
                                          <p:val>
                                            <p:fltVal val="0"/>
                                          </p:val>
                                        </p:tav>
                                      </p:tavLst>
                                    </p:anim>
                                    <p:animEffect transition="in" filter="fade">
                                      <p:cBhvr>
                                        <p:cTn id="27" dur="500"/>
                                        <p:tgtEl>
                                          <p:spTgt spid="59"/>
                                        </p:tgtEl>
                                      </p:cBhvr>
                                    </p:animEffect>
                                  </p:childTnLst>
                                </p:cTn>
                              </p:par>
                              <p:par>
                                <p:cTn id="28" presetID="22" presetClass="entr" presetSubtype="4" fill="hold" nodeType="withEffect">
                                  <p:stCondLst>
                                    <p:cond delay="25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childTnLst>
                          </p:cTn>
                        </p:par>
                        <p:par>
                          <p:cTn id="31" fill="hold">
                            <p:stCondLst>
                              <p:cond delay="1750"/>
                            </p:stCondLst>
                            <p:childTnLst>
                              <p:par>
                                <p:cTn id="32" presetID="10" presetClass="entr" presetSubtype="0" fill="hold" grpId="0" nodeType="afterEffect">
                                  <p:stCondLst>
                                    <p:cond delay="0"/>
                                  </p:stCondLst>
                                  <p:childTnLst>
                                    <p:set>
                                      <p:cBhvr>
                                        <p:cTn id="33" dur="1" fill="hold">
                                          <p:stCondLst>
                                            <p:cond delay="0"/>
                                          </p:stCondLst>
                                        </p:cTn>
                                        <p:tgtEl>
                                          <p:spTgt spid="94"/>
                                        </p:tgtEl>
                                        <p:attrNameLst>
                                          <p:attrName>style.visibility</p:attrName>
                                        </p:attrNameLst>
                                      </p:cBhvr>
                                      <p:to>
                                        <p:strVal val="visible"/>
                                      </p:to>
                                    </p:set>
                                    <p:animEffect transition="in" filter="fade">
                                      <p:cBhvr>
                                        <p:cTn id="34" dur="500"/>
                                        <p:tgtEl>
                                          <p:spTgt spid="9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500"/>
                                        <p:tgtEl>
                                          <p:spTgt spid="93"/>
                                        </p:tgtEl>
                                      </p:cBhvr>
                                    </p:animEffect>
                                  </p:childTnLst>
                                </p:cTn>
                              </p:par>
                            </p:childTnLst>
                          </p:cTn>
                        </p:par>
                        <p:par>
                          <p:cTn id="38" fill="hold">
                            <p:stCondLst>
                              <p:cond delay="2250"/>
                            </p:stCondLst>
                            <p:childTnLst>
                              <p:par>
                                <p:cTn id="39" presetID="49" presetClass="entr" presetSubtype="0" decel="100000" fill="hold" nodeType="afterEffect">
                                  <p:stCondLst>
                                    <p:cond delay="250"/>
                                  </p:stCondLst>
                                  <p:childTnLst>
                                    <p:set>
                                      <p:cBhvr>
                                        <p:cTn id="40" dur="1" fill="hold">
                                          <p:stCondLst>
                                            <p:cond delay="0"/>
                                          </p:stCondLst>
                                        </p:cTn>
                                        <p:tgtEl>
                                          <p:spTgt spid="43"/>
                                        </p:tgtEl>
                                        <p:attrNameLst>
                                          <p:attrName>style.visibility</p:attrName>
                                        </p:attrNameLst>
                                      </p:cBhvr>
                                      <p:to>
                                        <p:strVal val="visible"/>
                                      </p:to>
                                    </p:set>
                                    <p:anim calcmode="lin" valueType="num">
                                      <p:cBhvr>
                                        <p:cTn id="41" dur="500" fill="hold"/>
                                        <p:tgtEl>
                                          <p:spTgt spid="43"/>
                                        </p:tgtEl>
                                        <p:attrNameLst>
                                          <p:attrName>ppt_w</p:attrName>
                                        </p:attrNameLst>
                                      </p:cBhvr>
                                      <p:tavLst>
                                        <p:tav tm="0">
                                          <p:val>
                                            <p:fltVal val="0"/>
                                          </p:val>
                                        </p:tav>
                                        <p:tav tm="100000">
                                          <p:val>
                                            <p:strVal val="#ppt_w"/>
                                          </p:val>
                                        </p:tav>
                                      </p:tavLst>
                                    </p:anim>
                                    <p:anim calcmode="lin" valueType="num">
                                      <p:cBhvr>
                                        <p:cTn id="42" dur="500" fill="hold"/>
                                        <p:tgtEl>
                                          <p:spTgt spid="43"/>
                                        </p:tgtEl>
                                        <p:attrNameLst>
                                          <p:attrName>ppt_h</p:attrName>
                                        </p:attrNameLst>
                                      </p:cBhvr>
                                      <p:tavLst>
                                        <p:tav tm="0">
                                          <p:val>
                                            <p:fltVal val="0"/>
                                          </p:val>
                                        </p:tav>
                                        <p:tav tm="100000">
                                          <p:val>
                                            <p:strVal val="#ppt_h"/>
                                          </p:val>
                                        </p:tav>
                                      </p:tavLst>
                                    </p:anim>
                                    <p:anim calcmode="lin" valueType="num">
                                      <p:cBhvr>
                                        <p:cTn id="43" dur="500" fill="hold"/>
                                        <p:tgtEl>
                                          <p:spTgt spid="43"/>
                                        </p:tgtEl>
                                        <p:attrNameLst>
                                          <p:attrName>style.rotation</p:attrName>
                                        </p:attrNameLst>
                                      </p:cBhvr>
                                      <p:tavLst>
                                        <p:tav tm="0">
                                          <p:val>
                                            <p:fltVal val="360"/>
                                          </p:val>
                                        </p:tav>
                                        <p:tav tm="100000">
                                          <p:val>
                                            <p:fltVal val="0"/>
                                          </p:val>
                                        </p:tav>
                                      </p:tavLst>
                                    </p:anim>
                                    <p:animEffect transition="in" filter="fade">
                                      <p:cBhvr>
                                        <p:cTn id="44" dur="500"/>
                                        <p:tgtEl>
                                          <p:spTgt spid="43"/>
                                        </p:tgtEl>
                                      </p:cBhvr>
                                    </p:animEffect>
                                  </p:childTnLst>
                                </p:cTn>
                              </p:par>
                              <p:par>
                                <p:cTn id="45" presetID="22" presetClass="entr" presetSubtype="1" fill="hold" nodeType="withEffect">
                                  <p:stCondLst>
                                    <p:cond delay="25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par>
                          <p:cTn id="48" fill="hold">
                            <p:stCondLst>
                              <p:cond delay="3000"/>
                            </p:stCondLst>
                            <p:childTnLst>
                              <p:par>
                                <p:cTn id="49" presetID="10" presetClass="entr" presetSubtype="0" fill="hold" grpId="0" nodeType="afterEffect">
                                  <p:stCondLst>
                                    <p:cond delay="0"/>
                                  </p:stCondLst>
                                  <p:childTnLst>
                                    <p:set>
                                      <p:cBhvr>
                                        <p:cTn id="50" dur="1" fill="hold">
                                          <p:stCondLst>
                                            <p:cond delay="0"/>
                                          </p:stCondLst>
                                        </p:cTn>
                                        <p:tgtEl>
                                          <p:spTgt spid="100"/>
                                        </p:tgtEl>
                                        <p:attrNameLst>
                                          <p:attrName>style.visibility</p:attrName>
                                        </p:attrNameLst>
                                      </p:cBhvr>
                                      <p:to>
                                        <p:strVal val="visible"/>
                                      </p:to>
                                    </p:set>
                                    <p:animEffect transition="in" filter="fade">
                                      <p:cBhvr>
                                        <p:cTn id="51" dur="500"/>
                                        <p:tgtEl>
                                          <p:spTgt spid="10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99"/>
                                        </p:tgtEl>
                                        <p:attrNameLst>
                                          <p:attrName>style.visibility</p:attrName>
                                        </p:attrNameLst>
                                      </p:cBhvr>
                                      <p:to>
                                        <p:strVal val="visible"/>
                                      </p:to>
                                    </p:set>
                                    <p:animEffect transition="in" filter="fade">
                                      <p:cBhvr>
                                        <p:cTn id="54" dur="500"/>
                                        <p:tgtEl>
                                          <p:spTgt spid="99"/>
                                        </p:tgtEl>
                                      </p:cBhvr>
                                    </p:animEffect>
                                  </p:childTnLst>
                                </p:cTn>
                              </p:par>
                            </p:childTnLst>
                          </p:cTn>
                        </p:par>
                        <p:par>
                          <p:cTn id="55" fill="hold">
                            <p:stCondLst>
                              <p:cond delay="3500"/>
                            </p:stCondLst>
                            <p:childTnLst>
                              <p:par>
                                <p:cTn id="56" presetID="49" presetClass="entr" presetSubtype="0" decel="100000" fill="hold" nodeType="afterEffect">
                                  <p:stCondLst>
                                    <p:cond delay="25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 calcmode="lin" valueType="num">
                                      <p:cBhvr>
                                        <p:cTn id="60" dur="500" fill="hold"/>
                                        <p:tgtEl>
                                          <p:spTgt spid="26"/>
                                        </p:tgtEl>
                                        <p:attrNameLst>
                                          <p:attrName>style.rotation</p:attrName>
                                        </p:attrNameLst>
                                      </p:cBhvr>
                                      <p:tavLst>
                                        <p:tav tm="0">
                                          <p:val>
                                            <p:fltVal val="360"/>
                                          </p:val>
                                        </p:tav>
                                        <p:tav tm="100000">
                                          <p:val>
                                            <p:fltVal val="0"/>
                                          </p:val>
                                        </p:tav>
                                      </p:tavLst>
                                    </p:anim>
                                    <p:animEffect transition="in" filter="fade">
                                      <p:cBhvr>
                                        <p:cTn id="61" dur="500"/>
                                        <p:tgtEl>
                                          <p:spTgt spid="26"/>
                                        </p:tgtEl>
                                      </p:cBhvr>
                                    </p:animEffect>
                                  </p:childTnLst>
                                </p:cTn>
                              </p:par>
                              <p:par>
                                <p:cTn id="62" presetID="22" presetClass="entr" presetSubtype="8" fill="hold" nodeType="withEffect">
                                  <p:stCondLst>
                                    <p:cond delay="250"/>
                                  </p:stCondLst>
                                  <p:childTnLst>
                                    <p:set>
                                      <p:cBhvr>
                                        <p:cTn id="63" dur="1" fill="hold">
                                          <p:stCondLst>
                                            <p:cond delay="0"/>
                                          </p:stCondLst>
                                        </p:cTn>
                                        <p:tgtEl>
                                          <p:spTgt spid="14"/>
                                        </p:tgtEl>
                                        <p:attrNameLst>
                                          <p:attrName>style.visibility</p:attrName>
                                        </p:attrNameLst>
                                      </p:cBhvr>
                                      <p:to>
                                        <p:strVal val="visible"/>
                                      </p:to>
                                    </p:set>
                                    <p:animEffect transition="in" filter="wipe(left)">
                                      <p:cBhvr>
                                        <p:cTn id="64" dur="500"/>
                                        <p:tgtEl>
                                          <p:spTgt spid="14"/>
                                        </p:tgtEl>
                                      </p:cBhvr>
                                    </p:animEffect>
                                  </p:childTnLst>
                                </p:cTn>
                              </p:par>
                            </p:childTnLst>
                          </p:cTn>
                        </p:par>
                        <p:par>
                          <p:cTn id="65" fill="hold">
                            <p:stCondLst>
                              <p:cond delay="4250"/>
                            </p:stCondLst>
                            <p:childTnLst>
                              <p:par>
                                <p:cTn id="66" presetID="10" presetClass="entr" presetSubtype="0" fill="hold" grpId="0" nodeType="after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fade">
                                      <p:cBhvr>
                                        <p:cTn id="68" dur="500"/>
                                        <p:tgtEl>
                                          <p:spTgt spid="9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animEffect transition="in" filter="fade">
                                      <p:cBhvr>
                                        <p:cTn id="71" dur="500"/>
                                        <p:tgtEl>
                                          <p:spTgt spid="97"/>
                                        </p:tgtEl>
                                      </p:cBhvr>
                                    </p:animEffect>
                                  </p:childTnLst>
                                </p:cTn>
                              </p:par>
                            </p:childTnLst>
                          </p:cTn>
                        </p:par>
                        <p:par>
                          <p:cTn id="72" fill="hold">
                            <p:stCondLst>
                              <p:cond delay="4750"/>
                            </p:stCondLst>
                            <p:childTnLst>
                              <p:par>
                                <p:cTn id="73" presetID="49" presetClass="entr" presetSubtype="0" decel="100000" fill="hold" nodeType="afterEffect">
                                  <p:stCondLst>
                                    <p:cond delay="25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 calcmode="lin" valueType="num">
                                      <p:cBhvr>
                                        <p:cTn id="77" dur="500" fill="hold"/>
                                        <p:tgtEl>
                                          <p:spTgt spid="27"/>
                                        </p:tgtEl>
                                        <p:attrNameLst>
                                          <p:attrName>style.rotation</p:attrName>
                                        </p:attrNameLst>
                                      </p:cBhvr>
                                      <p:tavLst>
                                        <p:tav tm="0">
                                          <p:val>
                                            <p:fltVal val="360"/>
                                          </p:val>
                                        </p:tav>
                                        <p:tav tm="100000">
                                          <p:val>
                                            <p:fltVal val="0"/>
                                          </p:val>
                                        </p:tav>
                                      </p:tavLst>
                                    </p:anim>
                                    <p:animEffect transition="in" filter="fade">
                                      <p:cBhvr>
                                        <p:cTn id="78" dur="500"/>
                                        <p:tgtEl>
                                          <p:spTgt spid="27"/>
                                        </p:tgtEl>
                                      </p:cBhvr>
                                    </p:animEffect>
                                  </p:childTnLst>
                                </p:cTn>
                              </p:par>
                              <p:par>
                                <p:cTn id="79" presetID="22" presetClass="entr" presetSubtype="8" fill="hold" nodeType="withEffect">
                                  <p:stCondLst>
                                    <p:cond delay="250"/>
                                  </p:stCondLst>
                                  <p:childTnLst>
                                    <p:set>
                                      <p:cBhvr>
                                        <p:cTn id="80" dur="1" fill="hold">
                                          <p:stCondLst>
                                            <p:cond delay="0"/>
                                          </p:stCondLst>
                                        </p:cTn>
                                        <p:tgtEl>
                                          <p:spTgt spid="15"/>
                                        </p:tgtEl>
                                        <p:attrNameLst>
                                          <p:attrName>style.visibility</p:attrName>
                                        </p:attrNameLst>
                                      </p:cBhvr>
                                      <p:to>
                                        <p:strVal val="visible"/>
                                      </p:to>
                                    </p:set>
                                    <p:animEffect transition="in" filter="wipe(left)">
                                      <p:cBhvr>
                                        <p:cTn id="81" dur="500"/>
                                        <p:tgtEl>
                                          <p:spTgt spid="15"/>
                                        </p:tgtEl>
                                      </p:cBhvr>
                                    </p:animEffect>
                                  </p:childTnLst>
                                </p:cTn>
                              </p:par>
                            </p:childTnLst>
                          </p:cTn>
                        </p:par>
                        <p:par>
                          <p:cTn id="82" fill="hold">
                            <p:stCondLst>
                              <p:cond delay="5500"/>
                            </p:stCondLst>
                            <p:childTnLst>
                              <p:par>
                                <p:cTn id="83" presetID="10" presetClass="entr" presetSubtype="0" fill="hold" grpId="0" nodeType="afterEffect">
                                  <p:stCondLst>
                                    <p:cond delay="0"/>
                                  </p:stCondLst>
                                  <p:childTnLst>
                                    <p:set>
                                      <p:cBhvr>
                                        <p:cTn id="84" dur="1" fill="hold">
                                          <p:stCondLst>
                                            <p:cond delay="0"/>
                                          </p:stCondLst>
                                        </p:cTn>
                                        <p:tgtEl>
                                          <p:spTgt spid="96"/>
                                        </p:tgtEl>
                                        <p:attrNameLst>
                                          <p:attrName>style.visibility</p:attrName>
                                        </p:attrNameLst>
                                      </p:cBhvr>
                                      <p:to>
                                        <p:strVal val="visible"/>
                                      </p:to>
                                    </p:set>
                                    <p:animEffect transition="in" filter="fade">
                                      <p:cBhvr>
                                        <p:cTn id="85" dur="500"/>
                                        <p:tgtEl>
                                          <p:spTgt spid="96"/>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5"/>
                                        </p:tgtEl>
                                        <p:attrNameLst>
                                          <p:attrName>style.visibility</p:attrName>
                                        </p:attrNameLst>
                                      </p:cBhvr>
                                      <p:to>
                                        <p:strVal val="visible"/>
                                      </p:to>
                                    </p:set>
                                    <p:animEffect transition="in" filter="fade">
                                      <p:cBhvr>
                                        <p:cTn id="88"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tmplLst>
          <p:tmpl>
            <p:tnLst>
              <p:par>
                <p:cTn presetID="10" presetClass="entr" presetSubtype="0" fill="hold" nodeType="withEffect">
                  <p:stCondLst>
                    <p:cond delay="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p:tmplLst>
          <p:tmpl>
            <p:tnLst>
              <p:par>
                <p:cTn presetID="10" presetClass="entr" presetSubtype="0" fill="hold" nodeType="afterEffect">
                  <p:stCondLst>
                    <p:cond delay="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p:tmplLst>
          <p:tmpl>
            <p:tnLst>
              <p:par>
                <p:cTn presetID="10" presetClass="entr" presetSubtype="0" fill="hold" nodeType="withEffect">
                  <p:stCondLst>
                    <p:cond delay="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p:tmplLst>
          <p:tmpl>
            <p:tnLst>
              <p:par>
                <p:cTn presetID="10" presetClass="entr" presetSubtype="0" fill="hold" nodeType="afterEffect">
                  <p:stCondLst>
                    <p:cond delay="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5" grpId="0">
        <p:tmplLst>
          <p:tmpl>
            <p:tnLst>
              <p:par>
                <p:cTn presetID="10" presetClass="entr" presetSubtype="0" fill="hold" nodeType="withEffect">
                  <p:stCondLst>
                    <p:cond delay="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p:tmplLst>
          <p:tmpl>
            <p:tnLst>
              <p:par>
                <p:cTn presetID="10" presetClass="entr" presetSubtype="0" fill="hold" nodeType="afterEffect">
                  <p:stCondLst>
                    <p:cond delay="0"/>
                  </p:stCondLst>
                  <p:childTnLst>
                    <p:set>
                      <p:cBhvr>
                        <p:cTn dur="1" fill="hold">
                          <p:stCondLst>
                            <p:cond delay="0"/>
                          </p:stCondLst>
                        </p:cTn>
                        <p:tgtEl>
                          <p:spTgt spid="96"/>
                        </p:tgtEl>
                        <p:attrNameLst>
                          <p:attrName>style.visibility</p:attrName>
                        </p:attrNameLst>
                      </p:cBhvr>
                      <p:to>
                        <p:strVal val="visible"/>
                      </p:to>
                    </p:set>
                    <p:animEffect transition="in" filter="fade">
                      <p:cBhvr>
                        <p:cTn dur="500"/>
                        <p:tgtEl>
                          <p:spTgt spid="96"/>
                        </p:tgtEl>
                      </p:cBhvr>
                    </p:animEffect>
                  </p:childTnLst>
                </p:cTn>
              </p:par>
            </p:tnLst>
          </p:tmpl>
        </p:tmplLst>
      </p:bldP>
      <p:bldP spid="97" grpId="0">
        <p:tmplLst>
          <p:tmpl>
            <p:tnLst>
              <p:par>
                <p:cTn presetID="10" presetClass="entr" presetSubtype="0" fill="hold" nodeType="withEffect">
                  <p:stCondLst>
                    <p:cond delay="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p:tmplLst>
          <p:tmpl>
            <p:tnLst>
              <p:par>
                <p:cTn presetID="10" presetClass="entr" presetSubtype="0" fill="hold" nodeType="afterEffect">
                  <p:stCondLst>
                    <p:cond delay="0"/>
                  </p:stCondLst>
                  <p:childTnLst>
                    <p:set>
                      <p:cBhvr>
                        <p:cTn dur="1" fill="hold">
                          <p:stCondLst>
                            <p:cond delay="0"/>
                          </p:stCondLst>
                        </p:cTn>
                        <p:tgtEl>
                          <p:spTgt spid="98"/>
                        </p:tgtEl>
                        <p:attrNameLst>
                          <p:attrName>style.visibility</p:attrName>
                        </p:attrNameLst>
                      </p:cBhvr>
                      <p:to>
                        <p:strVal val="visible"/>
                      </p:to>
                    </p:set>
                    <p:animEffect transition="in" filter="fade">
                      <p:cBhvr>
                        <p:cTn dur="500"/>
                        <p:tgtEl>
                          <p:spTgt spid="98"/>
                        </p:tgtEl>
                      </p:cBhvr>
                    </p:animEffect>
                  </p:childTnLst>
                </p:cTn>
              </p:par>
            </p:tnLst>
          </p:tmpl>
        </p:tmplLst>
      </p:bldP>
      <p:bldP spid="99" grpId="0">
        <p:tmplLst>
          <p:tmpl>
            <p:tnLst>
              <p:par>
                <p:cTn presetID="10" presetClass="entr" presetSubtype="0" fill="hold" nodeType="withEffect">
                  <p:stCondLst>
                    <p:cond delay="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p:tmplLst>
          <p:tmpl>
            <p:tnLst>
              <p:par>
                <p:cTn presetID="10" presetClass="entr" presetSubtype="0" fill="hold" nodeType="afterEffect">
                  <p:stCondLst>
                    <p:cond delay="0"/>
                  </p:stCondLst>
                  <p:childTnLst>
                    <p:set>
                      <p:cBhvr>
                        <p:cTn dur="1" fill="hold">
                          <p:stCondLst>
                            <p:cond delay="0"/>
                          </p:stCondLst>
                        </p:cTn>
                        <p:tgtEl>
                          <p:spTgt spid="100"/>
                        </p:tgtEl>
                        <p:attrNameLst>
                          <p:attrName>style.visibility</p:attrName>
                        </p:attrNameLst>
                      </p:cBhvr>
                      <p:to>
                        <p:strVal val="visible"/>
                      </p:to>
                    </p:set>
                    <p:animEffect transition="in" filter="fade">
                      <p:cBhvr>
                        <p:cTn dur="500"/>
                        <p:tgtEl>
                          <p:spTgt spid="100"/>
                        </p:tgtEl>
                      </p:cBhvr>
                    </p:animEffect>
                  </p:childTnLst>
                </p:cTn>
              </p:par>
            </p:tnLst>
          </p:tmpl>
        </p:tmplLst>
      </p:bldP>
    </p:bld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798874"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58915"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798874"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58915"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798874"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58915"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8616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46210"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8616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46210"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8616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46210"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75051"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35092"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75051"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35092"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75051"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35092"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7782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p:cTn id="12"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4">
                                            <p:txEl>
                                              <p:pRg st="0" end="0"/>
                                            </p:txEl>
                                          </p:spTgt>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p:cTn id="17"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5">
                                            <p:txEl>
                                              <p:pRg st="0" end="0"/>
                                            </p:txEl>
                                          </p:spTgt>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 calcmode="lin" valueType="num">
                                      <p:cBhvr>
                                        <p:cTn id="22"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16">
                                            <p:txEl>
                                              <p:pRg st="0" end="0"/>
                                            </p:txEl>
                                          </p:spTgt>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500"/>
                                        <p:tgtEl>
                                          <p:spTgt spid="1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fade">
                                      <p:cBhvr>
                                        <p:cTn id="31" dur="500"/>
                                        <p:tgtEl>
                                          <p:spTgt spid="18">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Effect transition="in" filter="fade">
                                      <p:cBhvr>
                                        <p:cTn id="37" dur="500"/>
                                        <p:tgtEl>
                                          <p:spTgt spid="20">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2">
                                            <p:txEl>
                                              <p:pRg st="0" end="0"/>
                                            </p:txEl>
                                          </p:spTgt>
                                        </p:tgtEl>
                                        <p:attrNameLst>
                                          <p:attrName>style.visibility</p:attrName>
                                        </p:attrNameLst>
                                      </p:cBhvr>
                                      <p:to>
                                        <p:strVal val="visible"/>
                                      </p:to>
                                    </p:set>
                                    <p:animEffect transition="in" filter="fade">
                                      <p:cBhvr>
                                        <p:cTn id="43" dur="500"/>
                                        <p:tgtEl>
                                          <p:spTgt spid="22">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animEffect transition="in" filter="fade">
                                      <p:cBhvr>
                                        <p:cTn id="49" dur="500"/>
                                        <p:tgtEl>
                                          <p:spTgt spid="24">
                                            <p:txEl>
                                              <p:pRg st="0" end="0"/>
                                            </p:txEl>
                                          </p:spTgt>
                                        </p:tgtEl>
                                      </p:cBhvr>
                                    </p:animEffect>
                                  </p:childTnLst>
                                </p:cTn>
                              </p:par>
                            </p:childTnLst>
                          </p:cTn>
                        </p:par>
                        <p:par>
                          <p:cTn id="50" fill="hold">
                            <p:stCondLst>
                              <p:cond delay="1000"/>
                            </p:stCondLst>
                            <p:childTnLst>
                              <p:par>
                                <p:cTn id="51" presetID="53" presetClass="entr" presetSubtype="16" fill="hold" nodeType="afterEffect">
                                  <p:stCondLst>
                                    <p:cond delay="50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16" fill="hold" grpId="0" nodeType="withEffect">
                                  <p:stCondLst>
                                    <p:cond delay="500"/>
                                  </p:stCondLst>
                                  <p:childTnLst>
                                    <p:set>
                                      <p:cBhvr>
                                        <p:cTn id="57" dur="1" fill="hold">
                                          <p:stCondLst>
                                            <p:cond delay="0"/>
                                          </p:stCondLst>
                                        </p:cTn>
                                        <p:tgtEl>
                                          <p:spTgt spid="29">
                                            <p:txEl>
                                              <p:pRg st="0" end="0"/>
                                            </p:txEl>
                                          </p:spTgt>
                                        </p:tgtEl>
                                        <p:attrNameLst>
                                          <p:attrName>style.visibility</p:attrName>
                                        </p:attrNameLst>
                                      </p:cBhvr>
                                      <p:to>
                                        <p:strVal val="visible"/>
                                      </p:to>
                                    </p:set>
                                    <p:anim calcmode="lin" valueType="num">
                                      <p:cBhvr>
                                        <p:cTn id="58"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59"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60" dur="500"/>
                                        <p:tgtEl>
                                          <p:spTgt spid="29">
                                            <p:txEl>
                                              <p:pRg st="0" end="0"/>
                                            </p:txEl>
                                          </p:spTgt>
                                        </p:tgtEl>
                                      </p:cBhvr>
                                    </p:animEffect>
                                  </p:childTnLst>
                                </p:cTn>
                              </p:par>
                              <p:par>
                                <p:cTn id="61" presetID="53" presetClass="entr" presetSubtype="16" fill="hold" grpId="0" nodeType="withEffect">
                                  <p:stCondLst>
                                    <p:cond delay="500"/>
                                  </p:stCondLst>
                                  <p:childTnLst>
                                    <p:set>
                                      <p:cBhvr>
                                        <p:cTn id="62" dur="1" fill="hold">
                                          <p:stCondLst>
                                            <p:cond delay="0"/>
                                          </p:stCondLst>
                                        </p:cTn>
                                        <p:tgtEl>
                                          <p:spTgt spid="30">
                                            <p:txEl>
                                              <p:pRg st="0" end="0"/>
                                            </p:txEl>
                                          </p:spTgt>
                                        </p:tgtEl>
                                        <p:attrNameLst>
                                          <p:attrName>style.visibility</p:attrName>
                                        </p:attrNameLst>
                                      </p:cBhvr>
                                      <p:to>
                                        <p:strVal val="visible"/>
                                      </p:to>
                                    </p:set>
                                    <p:anim calcmode="lin" valueType="num">
                                      <p:cBhvr>
                                        <p:cTn id="6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6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65" dur="500"/>
                                        <p:tgtEl>
                                          <p:spTgt spid="30">
                                            <p:txEl>
                                              <p:pRg st="0" end="0"/>
                                            </p:txEl>
                                          </p:spTgt>
                                        </p:tgtEl>
                                      </p:cBhvr>
                                    </p:animEffect>
                                  </p:childTnLst>
                                </p:cTn>
                              </p:par>
                              <p:par>
                                <p:cTn id="66" presetID="53" presetClass="entr" presetSubtype="16" fill="hold" grpId="0" nodeType="withEffect">
                                  <p:stCondLst>
                                    <p:cond delay="500"/>
                                  </p:stCondLst>
                                  <p:childTnLst>
                                    <p:set>
                                      <p:cBhvr>
                                        <p:cTn id="67" dur="1" fill="hold">
                                          <p:stCondLst>
                                            <p:cond delay="0"/>
                                          </p:stCondLst>
                                        </p:cTn>
                                        <p:tgtEl>
                                          <p:spTgt spid="31">
                                            <p:txEl>
                                              <p:pRg st="0" end="0"/>
                                            </p:txEl>
                                          </p:spTgt>
                                        </p:tgtEl>
                                        <p:attrNameLst>
                                          <p:attrName>style.visibility</p:attrName>
                                        </p:attrNameLst>
                                      </p:cBhvr>
                                      <p:to>
                                        <p:strVal val="visible"/>
                                      </p:to>
                                    </p:set>
                                    <p:anim calcmode="lin" valueType="num">
                                      <p:cBhvr>
                                        <p:cTn id="68"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69"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70" dur="500"/>
                                        <p:tgtEl>
                                          <p:spTgt spid="31">
                                            <p:txEl>
                                              <p:pRg st="0" end="0"/>
                                            </p:txEl>
                                          </p:spTgt>
                                        </p:tgtEl>
                                      </p:cBhvr>
                                    </p:animEffect>
                                  </p:childTnLst>
                                </p:cTn>
                              </p:par>
                            </p:childTnLst>
                          </p:cTn>
                        </p:par>
                        <p:par>
                          <p:cTn id="71" fill="hold">
                            <p:stCondLst>
                              <p:cond delay="2000"/>
                            </p:stCondLst>
                            <p:childTnLst>
                              <p:par>
                                <p:cTn id="72" presetID="10"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33">
                                            <p:txEl>
                                              <p:pRg st="0" end="0"/>
                                            </p:txEl>
                                          </p:spTgt>
                                        </p:tgtEl>
                                        <p:attrNameLst>
                                          <p:attrName>style.visibility</p:attrName>
                                        </p:attrNameLst>
                                      </p:cBhvr>
                                      <p:to>
                                        <p:strVal val="visible"/>
                                      </p:to>
                                    </p:set>
                                    <p:animEffect transition="in" filter="fade">
                                      <p:cBhvr>
                                        <p:cTn id="77" dur="500"/>
                                        <p:tgtEl>
                                          <p:spTgt spid="33">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35">
                                            <p:txEl>
                                              <p:pRg st="0" end="0"/>
                                            </p:txEl>
                                          </p:spTgt>
                                        </p:tgtEl>
                                        <p:attrNameLst>
                                          <p:attrName>style.visibility</p:attrName>
                                        </p:attrNameLst>
                                      </p:cBhvr>
                                      <p:to>
                                        <p:strVal val="visible"/>
                                      </p:to>
                                    </p:set>
                                    <p:animEffect transition="in" filter="fade">
                                      <p:cBhvr>
                                        <p:cTn id="83" dur="500"/>
                                        <p:tgtEl>
                                          <p:spTgt spid="35">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fade">
                                      <p:cBhvr>
                                        <p:cTn id="86" dur="500"/>
                                        <p:tgtEl>
                                          <p:spTgt spid="3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7">
                                            <p:txEl>
                                              <p:pRg st="0" end="0"/>
                                            </p:txEl>
                                          </p:spTgt>
                                        </p:tgtEl>
                                        <p:attrNameLst>
                                          <p:attrName>style.visibility</p:attrName>
                                        </p:attrNameLst>
                                      </p:cBhvr>
                                      <p:to>
                                        <p:strVal val="visible"/>
                                      </p:to>
                                    </p:set>
                                    <p:animEffect transition="in" filter="fade">
                                      <p:cBhvr>
                                        <p:cTn id="89" dur="500"/>
                                        <p:tgtEl>
                                          <p:spTgt spid="37">
                                            <p:txEl>
                                              <p:pRg st="0" end="0"/>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fade">
                                      <p:cBhvr>
                                        <p:cTn id="92" dur="500"/>
                                        <p:tgtEl>
                                          <p:spTgt spid="3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9">
                                            <p:txEl>
                                              <p:pRg st="0" end="0"/>
                                            </p:txEl>
                                          </p:spTgt>
                                        </p:tgtEl>
                                        <p:attrNameLst>
                                          <p:attrName>style.visibility</p:attrName>
                                        </p:attrNameLst>
                                      </p:cBhvr>
                                      <p:to>
                                        <p:strVal val="visible"/>
                                      </p:to>
                                    </p:set>
                                    <p:animEffect transition="in" filter="fade">
                                      <p:cBhvr>
                                        <p:cTn id="95" dur="500"/>
                                        <p:tgtEl>
                                          <p:spTgt spid="39">
                                            <p:txEl>
                                              <p:pRg st="0" end="0"/>
                                            </p:txEl>
                                          </p:spTgt>
                                        </p:tgtEl>
                                      </p:cBhvr>
                                    </p:animEffect>
                                  </p:childTnLst>
                                </p:cTn>
                              </p:par>
                            </p:childTnLst>
                          </p:cTn>
                        </p:par>
                        <p:par>
                          <p:cTn id="96" fill="hold">
                            <p:stCondLst>
                              <p:cond delay="2500"/>
                            </p:stCondLst>
                            <p:childTnLst>
                              <p:par>
                                <p:cTn id="97" presetID="53" presetClass="entr" presetSubtype="16" fill="hold" nodeType="afterEffect">
                                  <p:stCondLst>
                                    <p:cond delay="500"/>
                                  </p:stCondLst>
                                  <p:childTnLst>
                                    <p:set>
                                      <p:cBhvr>
                                        <p:cTn id="98" dur="1" fill="hold">
                                          <p:stCondLst>
                                            <p:cond delay="0"/>
                                          </p:stCondLst>
                                        </p:cTn>
                                        <p:tgtEl>
                                          <p:spTgt spid="40"/>
                                        </p:tgtEl>
                                        <p:attrNameLst>
                                          <p:attrName>style.visibility</p:attrName>
                                        </p:attrNameLst>
                                      </p:cBhvr>
                                      <p:to>
                                        <p:strVal val="visible"/>
                                      </p:to>
                                    </p:set>
                                    <p:anim calcmode="lin" valueType="num">
                                      <p:cBhvr>
                                        <p:cTn id="99" dur="500" fill="hold"/>
                                        <p:tgtEl>
                                          <p:spTgt spid="40"/>
                                        </p:tgtEl>
                                        <p:attrNameLst>
                                          <p:attrName>ppt_w</p:attrName>
                                        </p:attrNameLst>
                                      </p:cBhvr>
                                      <p:tavLst>
                                        <p:tav tm="0">
                                          <p:val>
                                            <p:fltVal val="0"/>
                                          </p:val>
                                        </p:tav>
                                        <p:tav tm="100000">
                                          <p:val>
                                            <p:strVal val="#ppt_w"/>
                                          </p:val>
                                        </p:tav>
                                      </p:tavLst>
                                    </p:anim>
                                    <p:anim calcmode="lin" valueType="num">
                                      <p:cBhvr>
                                        <p:cTn id="100" dur="500" fill="hold"/>
                                        <p:tgtEl>
                                          <p:spTgt spid="40"/>
                                        </p:tgtEl>
                                        <p:attrNameLst>
                                          <p:attrName>ppt_h</p:attrName>
                                        </p:attrNameLst>
                                      </p:cBhvr>
                                      <p:tavLst>
                                        <p:tav tm="0">
                                          <p:val>
                                            <p:fltVal val="0"/>
                                          </p:val>
                                        </p:tav>
                                        <p:tav tm="100000">
                                          <p:val>
                                            <p:strVal val="#ppt_h"/>
                                          </p:val>
                                        </p:tav>
                                      </p:tavLst>
                                    </p:anim>
                                    <p:animEffect transition="in" filter="fade">
                                      <p:cBhvr>
                                        <p:cTn id="101" dur="500"/>
                                        <p:tgtEl>
                                          <p:spTgt spid="40"/>
                                        </p:tgtEl>
                                      </p:cBhvr>
                                    </p:animEffect>
                                  </p:childTnLst>
                                </p:cTn>
                              </p:par>
                              <p:par>
                                <p:cTn id="102" presetID="53" presetClass="entr" presetSubtype="16" fill="hold" grpId="0" nodeType="withEffect">
                                  <p:stCondLst>
                                    <p:cond delay="500"/>
                                  </p:stCondLst>
                                  <p:childTnLst>
                                    <p:set>
                                      <p:cBhvr>
                                        <p:cTn id="103" dur="1" fill="hold">
                                          <p:stCondLst>
                                            <p:cond delay="0"/>
                                          </p:stCondLst>
                                        </p:cTn>
                                        <p:tgtEl>
                                          <p:spTgt spid="44">
                                            <p:txEl>
                                              <p:pRg st="0" end="0"/>
                                            </p:txEl>
                                          </p:spTgt>
                                        </p:tgtEl>
                                        <p:attrNameLst>
                                          <p:attrName>style.visibility</p:attrName>
                                        </p:attrNameLst>
                                      </p:cBhvr>
                                      <p:to>
                                        <p:strVal val="visible"/>
                                      </p:to>
                                    </p:set>
                                    <p:anim calcmode="lin" valueType="num">
                                      <p:cBhvr>
                                        <p:cTn id="104" dur="500" fill="hold"/>
                                        <p:tgtEl>
                                          <p:spTgt spid="44">
                                            <p:txEl>
                                              <p:pRg st="0" end="0"/>
                                            </p:txEl>
                                          </p:spTgt>
                                        </p:tgtEl>
                                        <p:attrNameLst>
                                          <p:attrName>ppt_w</p:attrName>
                                        </p:attrNameLst>
                                      </p:cBhvr>
                                      <p:tavLst>
                                        <p:tav tm="0">
                                          <p:val>
                                            <p:fltVal val="0"/>
                                          </p:val>
                                        </p:tav>
                                        <p:tav tm="100000">
                                          <p:val>
                                            <p:strVal val="#ppt_w"/>
                                          </p:val>
                                        </p:tav>
                                      </p:tavLst>
                                    </p:anim>
                                    <p:anim calcmode="lin" valueType="num">
                                      <p:cBhvr>
                                        <p:cTn id="105" dur="500" fill="hold"/>
                                        <p:tgtEl>
                                          <p:spTgt spid="44">
                                            <p:txEl>
                                              <p:pRg st="0" end="0"/>
                                            </p:txEl>
                                          </p:spTgt>
                                        </p:tgtEl>
                                        <p:attrNameLst>
                                          <p:attrName>ppt_h</p:attrName>
                                        </p:attrNameLst>
                                      </p:cBhvr>
                                      <p:tavLst>
                                        <p:tav tm="0">
                                          <p:val>
                                            <p:fltVal val="0"/>
                                          </p:val>
                                        </p:tav>
                                        <p:tav tm="100000">
                                          <p:val>
                                            <p:strVal val="#ppt_h"/>
                                          </p:val>
                                        </p:tav>
                                      </p:tavLst>
                                    </p:anim>
                                    <p:animEffect transition="in" filter="fade">
                                      <p:cBhvr>
                                        <p:cTn id="106" dur="500"/>
                                        <p:tgtEl>
                                          <p:spTgt spid="44">
                                            <p:txEl>
                                              <p:pRg st="0" end="0"/>
                                            </p:txEl>
                                          </p:spTgt>
                                        </p:tgtEl>
                                      </p:cBhvr>
                                    </p:animEffect>
                                  </p:childTnLst>
                                </p:cTn>
                              </p:par>
                              <p:par>
                                <p:cTn id="107" presetID="53" presetClass="entr" presetSubtype="16" fill="hold" grpId="0" nodeType="withEffect">
                                  <p:stCondLst>
                                    <p:cond delay="500"/>
                                  </p:stCondLst>
                                  <p:childTnLst>
                                    <p:set>
                                      <p:cBhvr>
                                        <p:cTn id="108" dur="1" fill="hold">
                                          <p:stCondLst>
                                            <p:cond delay="0"/>
                                          </p:stCondLst>
                                        </p:cTn>
                                        <p:tgtEl>
                                          <p:spTgt spid="45">
                                            <p:txEl>
                                              <p:pRg st="0" end="0"/>
                                            </p:txEl>
                                          </p:spTgt>
                                        </p:tgtEl>
                                        <p:attrNameLst>
                                          <p:attrName>style.visibility</p:attrName>
                                        </p:attrNameLst>
                                      </p:cBhvr>
                                      <p:to>
                                        <p:strVal val="visible"/>
                                      </p:to>
                                    </p:set>
                                    <p:anim calcmode="lin" valueType="num">
                                      <p:cBhvr>
                                        <p:cTn id="109" dur="5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0" dur="500" fill="hold"/>
                                        <p:tgtEl>
                                          <p:spTgt spid="45">
                                            <p:txEl>
                                              <p:pRg st="0" end="0"/>
                                            </p:txEl>
                                          </p:spTgt>
                                        </p:tgtEl>
                                        <p:attrNameLst>
                                          <p:attrName>ppt_h</p:attrName>
                                        </p:attrNameLst>
                                      </p:cBhvr>
                                      <p:tavLst>
                                        <p:tav tm="0">
                                          <p:val>
                                            <p:fltVal val="0"/>
                                          </p:val>
                                        </p:tav>
                                        <p:tav tm="100000">
                                          <p:val>
                                            <p:strVal val="#ppt_h"/>
                                          </p:val>
                                        </p:tav>
                                      </p:tavLst>
                                    </p:anim>
                                    <p:animEffect transition="in" filter="fade">
                                      <p:cBhvr>
                                        <p:cTn id="111" dur="500"/>
                                        <p:tgtEl>
                                          <p:spTgt spid="45">
                                            <p:txEl>
                                              <p:pRg st="0" end="0"/>
                                            </p:txEl>
                                          </p:spTgt>
                                        </p:tgtEl>
                                      </p:cBhvr>
                                    </p:animEffect>
                                  </p:childTnLst>
                                </p:cTn>
                              </p:par>
                              <p:par>
                                <p:cTn id="112" presetID="53" presetClass="entr" presetSubtype="16" fill="hold" grpId="0" nodeType="withEffect">
                                  <p:stCondLst>
                                    <p:cond delay="500"/>
                                  </p:stCondLst>
                                  <p:childTnLst>
                                    <p:set>
                                      <p:cBhvr>
                                        <p:cTn id="113" dur="1" fill="hold">
                                          <p:stCondLst>
                                            <p:cond delay="0"/>
                                          </p:stCondLst>
                                        </p:cTn>
                                        <p:tgtEl>
                                          <p:spTgt spid="46">
                                            <p:txEl>
                                              <p:pRg st="0" end="0"/>
                                            </p:txEl>
                                          </p:spTgt>
                                        </p:tgtEl>
                                        <p:attrNameLst>
                                          <p:attrName>style.visibility</p:attrName>
                                        </p:attrNameLst>
                                      </p:cBhvr>
                                      <p:to>
                                        <p:strVal val="visible"/>
                                      </p:to>
                                    </p:set>
                                    <p:anim calcmode="lin" valueType="num">
                                      <p:cBhvr>
                                        <p:cTn id="114" dur="5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5" dur="500" fill="hold"/>
                                        <p:tgtEl>
                                          <p:spTgt spid="46">
                                            <p:txEl>
                                              <p:pRg st="0" end="0"/>
                                            </p:txEl>
                                          </p:spTgt>
                                        </p:tgtEl>
                                        <p:attrNameLst>
                                          <p:attrName>ppt_h</p:attrName>
                                        </p:attrNameLst>
                                      </p:cBhvr>
                                      <p:tavLst>
                                        <p:tav tm="0">
                                          <p:val>
                                            <p:fltVal val="0"/>
                                          </p:val>
                                        </p:tav>
                                        <p:tav tm="100000">
                                          <p:val>
                                            <p:strVal val="#ppt_h"/>
                                          </p:val>
                                        </p:tav>
                                      </p:tavLst>
                                    </p:anim>
                                    <p:animEffect transition="in" filter="fade">
                                      <p:cBhvr>
                                        <p:cTn id="116" dur="500"/>
                                        <p:tgtEl>
                                          <p:spTgt spid="46">
                                            <p:txEl>
                                              <p:pRg st="0" end="0"/>
                                            </p:txEl>
                                          </p:spTgt>
                                        </p:tgtEl>
                                      </p:cBhvr>
                                    </p:animEffect>
                                  </p:childTnLst>
                                </p:cTn>
                              </p:par>
                            </p:childTnLst>
                          </p:cTn>
                        </p:par>
                        <p:par>
                          <p:cTn id="117" fill="hold">
                            <p:stCondLst>
                              <p:cond delay="3500"/>
                            </p:stCondLst>
                            <p:childTnLst>
                              <p:par>
                                <p:cTn id="118" presetID="10" presetClass="entr" presetSubtype="0" fill="hold" grpId="0" nodeType="after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fade">
                                      <p:cBhvr>
                                        <p:cTn id="120" dur="500"/>
                                        <p:tgtEl>
                                          <p:spTgt spid="4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8">
                                            <p:txEl>
                                              <p:pRg st="0" end="0"/>
                                            </p:txEl>
                                          </p:spTgt>
                                        </p:tgtEl>
                                        <p:attrNameLst>
                                          <p:attrName>style.visibility</p:attrName>
                                        </p:attrNameLst>
                                      </p:cBhvr>
                                      <p:to>
                                        <p:strVal val="visible"/>
                                      </p:to>
                                    </p:set>
                                    <p:animEffect transition="in" filter="fade">
                                      <p:cBhvr>
                                        <p:cTn id="123" dur="500"/>
                                        <p:tgtEl>
                                          <p:spTgt spid="48">
                                            <p:txEl>
                                              <p:pRg st="0" end="0"/>
                                            </p:txEl>
                                          </p:spTgt>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fade">
                                      <p:cBhvr>
                                        <p:cTn id="126" dur="500"/>
                                        <p:tgtEl>
                                          <p:spTgt spid="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0">
                                            <p:txEl>
                                              <p:pRg st="0" end="0"/>
                                            </p:txEl>
                                          </p:spTgt>
                                        </p:tgtEl>
                                        <p:attrNameLst>
                                          <p:attrName>style.visibility</p:attrName>
                                        </p:attrNameLst>
                                      </p:cBhvr>
                                      <p:to>
                                        <p:strVal val="visible"/>
                                      </p:to>
                                    </p:set>
                                    <p:animEffect transition="in" filter="fade">
                                      <p:cBhvr>
                                        <p:cTn id="129" dur="500"/>
                                        <p:tgtEl>
                                          <p:spTgt spid="50">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1"/>
                                        </p:tgtEl>
                                        <p:attrNameLst>
                                          <p:attrName>style.visibility</p:attrName>
                                        </p:attrNameLst>
                                      </p:cBhvr>
                                      <p:to>
                                        <p:strVal val="visible"/>
                                      </p:to>
                                    </p:set>
                                    <p:animEffect transition="in" filter="fade">
                                      <p:cBhvr>
                                        <p:cTn id="132" dur="500"/>
                                        <p:tgtEl>
                                          <p:spTgt spid="5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2">
                                            <p:txEl>
                                              <p:pRg st="0" end="0"/>
                                            </p:txEl>
                                          </p:spTgt>
                                        </p:tgtEl>
                                        <p:attrNameLst>
                                          <p:attrName>style.visibility</p:attrName>
                                        </p:attrNameLst>
                                      </p:cBhvr>
                                      <p:to>
                                        <p:strVal val="visible"/>
                                      </p:to>
                                    </p:set>
                                    <p:animEffect transition="in" filter="fade">
                                      <p:cBhvr>
                                        <p:cTn id="135" dur="500"/>
                                        <p:tgtEl>
                                          <p:spTgt spid="52">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53"/>
                                        </p:tgtEl>
                                        <p:attrNameLst>
                                          <p:attrName>style.visibility</p:attrName>
                                        </p:attrNameLst>
                                      </p:cBhvr>
                                      <p:to>
                                        <p:strVal val="visible"/>
                                      </p:to>
                                    </p:set>
                                    <p:animEffect transition="in" filter="fade">
                                      <p:cBhvr>
                                        <p:cTn id="138" dur="500"/>
                                        <p:tgtEl>
                                          <p:spTgt spid="5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54">
                                            <p:txEl>
                                              <p:pRg st="0" end="0"/>
                                            </p:txEl>
                                          </p:spTgt>
                                        </p:tgtEl>
                                        <p:attrNameLst>
                                          <p:attrName>style.visibility</p:attrName>
                                        </p:attrNameLst>
                                      </p:cBhvr>
                                      <p:to>
                                        <p:strVal val="visible"/>
                                      </p:to>
                                    </p:set>
                                    <p:animEffect transition="in" filter="fade">
                                      <p:cBhvr>
                                        <p:cTn id="141" dur="500"/>
                                        <p:tgtEl>
                                          <p:spTgt spid="54">
                                            <p:txEl>
                                              <p:pRg st="0" end="0"/>
                                            </p:txEl>
                                          </p:spTgt>
                                        </p:tgtEl>
                                      </p:cBhvr>
                                    </p:animEffect>
                                  </p:childTnLst>
                                </p:cTn>
                              </p:par>
                            </p:childTnLst>
                          </p:cTn>
                        </p:par>
                        <p:par>
                          <p:cTn id="142" fill="hold">
                            <p:stCondLst>
                              <p:cond delay="4000"/>
                            </p:stCondLst>
                            <p:childTnLst>
                              <p:par>
                                <p:cTn id="143" presetID="16" presetClass="entr" presetSubtype="37" fill="hold" nodeType="afterEffect">
                                  <p:stCondLst>
                                    <p:cond delay="250"/>
                                  </p:stCondLst>
                                  <p:childTnLst>
                                    <p:set>
                                      <p:cBhvr>
                                        <p:cTn id="144" dur="1" fill="hold">
                                          <p:stCondLst>
                                            <p:cond delay="0"/>
                                          </p:stCondLst>
                                        </p:cTn>
                                        <p:tgtEl>
                                          <p:spTgt spid="55"/>
                                        </p:tgtEl>
                                        <p:attrNameLst>
                                          <p:attrName>style.visibility</p:attrName>
                                        </p:attrNameLst>
                                      </p:cBhvr>
                                      <p:to>
                                        <p:strVal val="visible"/>
                                      </p:to>
                                    </p:set>
                                    <p:animEffect transition="in" filter="barn(outVertical)">
                                      <p:cBhvr>
                                        <p:cTn id="145" dur="500"/>
                                        <p:tgtEl>
                                          <p:spTgt spid="55"/>
                                        </p:tgtEl>
                                      </p:cBhvr>
                                    </p:animEffect>
                                  </p:childTnLst>
                                </p:cTn>
                              </p:par>
                              <p:par>
                                <p:cTn id="146" presetID="2" presetClass="entr" presetSubtype="4" fill="hold" grpId="0" nodeType="withEffect">
                                  <p:stCondLst>
                                    <p:cond delay="250"/>
                                  </p:stCondLst>
                                  <p:childTnLst>
                                    <p:set>
                                      <p:cBhvr>
                                        <p:cTn id="147" dur="1" fill="hold">
                                          <p:stCondLst>
                                            <p:cond delay="0"/>
                                          </p:stCondLst>
                                        </p:cTn>
                                        <p:tgtEl>
                                          <p:spTgt spid="56"/>
                                        </p:tgtEl>
                                        <p:attrNameLst>
                                          <p:attrName>style.visibility</p:attrName>
                                        </p:attrNameLst>
                                      </p:cBhvr>
                                      <p:to>
                                        <p:strVal val="visible"/>
                                      </p:to>
                                    </p:set>
                                    <p:anim calcmode="lin" valueType="num">
                                      <p:cBhvr additive="base">
                                        <p:cTn id="148" dur="500" fill="hold"/>
                                        <p:tgtEl>
                                          <p:spTgt spid="56"/>
                                        </p:tgtEl>
                                        <p:attrNameLst>
                                          <p:attrName>ppt_x</p:attrName>
                                        </p:attrNameLst>
                                      </p:cBhvr>
                                      <p:tavLst>
                                        <p:tav tm="0">
                                          <p:val>
                                            <p:strVal val="#ppt_x"/>
                                          </p:val>
                                        </p:tav>
                                        <p:tav tm="100000">
                                          <p:val>
                                            <p:strVal val="#ppt_x"/>
                                          </p:val>
                                        </p:tav>
                                      </p:tavLst>
                                    </p:anim>
                                    <p:anim calcmode="lin" valueType="num">
                                      <p:cBhvr additive="base">
                                        <p:cTn id="14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53" presetClass="entr" presetSubtype="16" fill="hold" nodeType="with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p:cTn dur="500" fill="hold"/>
                        <p:tgtEl>
                          <p:spTgt spid="14"/>
                        </p:tgtEl>
                        <p:attrNameLst>
                          <p:attrName>ppt_w</p:attrName>
                        </p:attrNameLst>
                      </p:cBhvr>
                      <p:tavLst>
                        <p:tav tm="0">
                          <p:val>
                            <p:fltVal val="0"/>
                          </p:val>
                        </p:tav>
                        <p:tav tm="100000">
                          <p:val>
                            <p:strVal val="#ppt_w"/>
                          </p:val>
                        </p:tav>
                      </p:tavLst>
                    </p:anim>
                    <p:anim calcmode="lin" valueType="num">
                      <p:cBhvr>
                        <p:cTn dur="500" fill="hold"/>
                        <p:tgtEl>
                          <p:spTgt spid="14"/>
                        </p:tgtEl>
                        <p:attrNameLst>
                          <p:attrName>ppt_h</p:attrName>
                        </p:attrNameLst>
                      </p:cBhvr>
                      <p:tavLst>
                        <p:tav tm="0">
                          <p:val>
                            <p:fltVal val="0"/>
                          </p:val>
                        </p:tav>
                        <p:tav tm="100000">
                          <p:val>
                            <p:strVal val="#ppt_h"/>
                          </p:val>
                        </p:tav>
                      </p:tavLst>
                    </p:anim>
                    <p:animEffect transition="in" filter="fade">
                      <p:cBhvr>
                        <p:cTn dur="500"/>
                        <p:tgtEl>
                          <p:spTgt spid="14"/>
                        </p:tgtEl>
                      </p:cBhvr>
                    </p:animEffect>
                  </p:childTnLst>
                </p:cTn>
              </p:par>
            </p:tnLst>
          </p:tmpl>
        </p:tmplLst>
      </p:bldP>
      <p:bldP spid="15" grpId="0" build="p">
        <p:tmplLst>
          <p:tmpl lvl="1">
            <p:tnLst>
              <p:par>
                <p:cTn presetID="53" presetClass="entr" presetSubtype="16"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p:cTn dur="500" fill="hold"/>
                        <p:tgtEl>
                          <p:spTgt spid="15"/>
                        </p:tgtEl>
                        <p:attrNameLst>
                          <p:attrName>ppt_w</p:attrName>
                        </p:attrNameLst>
                      </p:cBhvr>
                      <p:tavLst>
                        <p:tav tm="0">
                          <p:val>
                            <p:fltVal val="0"/>
                          </p:val>
                        </p:tav>
                        <p:tav tm="100000">
                          <p:val>
                            <p:strVal val="#ppt_w"/>
                          </p:val>
                        </p:tav>
                      </p:tavLst>
                    </p:anim>
                    <p:anim calcmode="lin" valueType="num">
                      <p:cBhvr>
                        <p:cTn dur="500" fill="hold"/>
                        <p:tgtEl>
                          <p:spTgt spid="15"/>
                        </p:tgtEl>
                        <p:attrNameLst>
                          <p:attrName>ppt_h</p:attrName>
                        </p:attrNameLst>
                      </p:cBhvr>
                      <p:tavLst>
                        <p:tav tm="0">
                          <p:val>
                            <p:fltVal val="0"/>
                          </p:val>
                        </p:tav>
                        <p:tav tm="100000">
                          <p:val>
                            <p:strVal val="#ppt_h"/>
                          </p:val>
                        </p:tav>
                      </p:tavLst>
                    </p:anim>
                    <p:animEffect transition="in" filter="fade">
                      <p:cBhvr>
                        <p:cTn dur="500"/>
                        <p:tgtEl>
                          <p:spTgt spid="15"/>
                        </p:tgtEl>
                      </p:cBhvr>
                    </p:animEffect>
                  </p:childTnLst>
                </p:cTn>
              </p:par>
            </p:tnLst>
          </p:tmpl>
        </p:tmplLst>
      </p:bldP>
      <p:bldP spid="16" grpId="0" build="p">
        <p:tmplLst>
          <p:tmpl lvl="1">
            <p:tnLst>
              <p:par>
                <p:cTn presetID="53" presetClass="entr" presetSubtype="16"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500" fill="hold"/>
                        <p:tgtEl>
                          <p:spTgt spid="16"/>
                        </p:tgtEl>
                        <p:attrNameLst>
                          <p:attrName>ppt_w</p:attrName>
                        </p:attrNameLst>
                      </p:cBhvr>
                      <p:tavLst>
                        <p:tav tm="0">
                          <p:val>
                            <p:fltVal val="0"/>
                          </p:val>
                        </p:tav>
                        <p:tav tm="100000">
                          <p:val>
                            <p:strVal val="#ppt_w"/>
                          </p:val>
                        </p:tav>
                      </p:tavLst>
                    </p:anim>
                    <p:anim calcmode="lin" valueType="num">
                      <p:cBhvr>
                        <p:cTn dur="500" fill="hold"/>
                        <p:tgtEl>
                          <p:spTgt spid="16"/>
                        </p:tgtEl>
                        <p:attrNameLst>
                          <p:attrName>ppt_h</p:attrName>
                        </p:attrNameLst>
                      </p:cBhvr>
                      <p:tavLst>
                        <p:tav tm="0">
                          <p:val>
                            <p:fltVal val="0"/>
                          </p:val>
                        </p:tav>
                        <p:tav tm="100000">
                          <p:val>
                            <p:strVal val="#ppt_h"/>
                          </p:val>
                        </p:tav>
                      </p:tavLst>
                    </p:anim>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53" presetClass="entr" presetSubtype="16"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p:cTn dur="500" fill="hold"/>
                        <p:tgtEl>
                          <p:spTgt spid="29"/>
                        </p:tgtEl>
                        <p:attrNameLst>
                          <p:attrName>ppt_w</p:attrName>
                        </p:attrNameLst>
                      </p:cBhvr>
                      <p:tavLst>
                        <p:tav tm="0">
                          <p:val>
                            <p:fltVal val="0"/>
                          </p:val>
                        </p:tav>
                        <p:tav tm="100000">
                          <p:val>
                            <p:strVal val="#ppt_w"/>
                          </p:val>
                        </p:tav>
                      </p:tavLst>
                    </p:anim>
                    <p:anim calcmode="lin" valueType="num">
                      <p:cBhvr>
                        <p:cTn dur="500" fill="hold"/>
                        <p:tgtEl>
                          <p:spTgt spid="29"/>
                        </p:tgtEl>
                        <p:attrNameLst>
                          <p:attrName>ppt_h</p:attrName>
                        </p:attrNameLst>
                      </p:cBhvr>
                      <p:tavLst>
                        <p:tav tm="0">
                          <p:val>
                            <p:fltVal val="0"/>
                          </p:val>
                        </p:tav>
                        <p:tav tm="100000">
                          <p:val>
                            <p:strVal val="#ppt_h"/>
                          </p:val>
                        </p:tav>
                      </p:tavLst>
                    </p:anim>
                    <p:animEffect transition="in" filter="fade">
                      <p:cBhvr>
                        <p:cTn dur="500"/>
                        <p:tgtEl>
                          <p:spTgt spid="29"/>
                        </p:tgtEl>
                      </p:cBhvr>
                    </p:animEffect>
                  </p:childTnLst>
                </p:cTn>
              </p:par>
            </p:tnLst>
          </p:tmpl>
        </p:tmplLst>
      </p:bldP>
      <p:bldP spid="30" grpId="0" build="p">
        <p:tmplLst>
          <p:tmpl lvl="1">
            <p:tnLst>
              <p:par>
                <p:cTn presetID="53" presetClass="entr" presetSubtype="16" fill="hold" nodeType="withEffect">
                  <p:stCondLst>
                    <p:cond delay="500"/>
                  </p:stCondLst>
                  <p:childTnLst>
                    <p:set>
                      <p:cBhvr>
                        <p:cTn dur="1" fill="hold">
                          <p:stCondLst>
                            <p:cond delay="0"/>
                          </p:stCondLst>
                        </p:cTn>
                        <p:tgtEl>
                          <p:spTgt spid="30"/>
                        </p:tgtEl>
                        <p:attrNameLst>
                          <p:attrName>style.visibility</p:attrName>
                        </p:attrNameLst>
                      </p:cBhvr>
                      <p:to>
                        <p:strVal val="visible"/>
                      </p:to>
                    </p:set>
                    <p:anim calcmode="lin" valueType="num">
                      <p:cBhvr>
                        <p:cTn dur="500" fill="hold"/>
                        <p:tgtEl>
                          <p:spTgt spid="30"/>
                        </p:tgtEl>
                        <p:attrNameLst>
                          <p:attrName>ppt_w</p:attrName>
                        </p:attrNameLst>
                      </p:cBhvr>
                      <p:tavLst>
                        <p:tav tm="0">
                          <p:val>
                            <p:fltVal val="0"/>
                          </p:val>
                        </p:tav>
                        <p:tav tm="100000">
                          <p:val>
                            <p:strVal val="#ppt_w"/>
                          </p:val>
                        </p:tav>
                      </p:tavLst>
                    </p:anim>
                    <p:anim calcmode="lin" valueType="num">
                      <p:cBhvr>
                        <p:cTn dur="500" fill="hold"/>
                        <p:tgtEl>
                          <p:spTgt spid="30"/>
                        </p:tgtEl>
                        <p:attrNameLst>
                          <p:attrName>ppt_h</p:attrName>
                        </p:attrNameLst>
                      </p:cBhvr>
                      <p:tavLst>
                        <p:tav tm="0">
                          <p:val>
                            <p:fltVal val="0"/>
                          </p:val>
                        </p:tav>
                        <p:tav tm="100000">
                          <p:val>
                            <p:strVal val="#ppt_h"/>
                          </p:val>
                        </p:tav>
                      </p:tavLst>
                    </p:anim>
                    <p:animEffect transition="in" filter="fade">
                      <p:cBhvr>
                        <p:cTn dur="500"/>
                        <p:tgtEl>
                          <p:spTgt spid="30"/>
                        </p:tgtEl>
                      </p:cBhvr>
                    </p:animEffect>
                  </p:childTnLst>
                </p:cTn>
              </p:par>
            </p:tnLst>
          </p:tmpl>
        </p:tmplLst>
      </p:bldP>
      <p:bldP spid="31" grpId="0" build="p">
        <p:tmplLst>
          <p:tmpl lvl="1">
            <p:tnLst>
              <p:par>
                <p:cTn presetID="53" presetClass="entr" presetSubtype="16" fill="hold" nodeType="withEffect">
                  <p:stCondLst>
                    <p:cond delay="500"/>
                  </p:stCondLst>
                  <p:childTnLst>
                    <p:set>
                      <p:cBhvr>
                        <p:cTn dur="1" fill="hold">
                          <p:stCondLst>
                            <p:cond delay="0"/>
                          </p:stCondLst>
                        </p:cTn>
                        <p:tgtEl>
                          <p:spTgt spid="31"/>
                        </p:tgtEl>
                        <p:attrNameLst>
                          <p:attrName>style.visibility</p:attrName>
                        </p:attrNameLst>
                      </p:cBhvr>
                      <p:to>
                        <p:strVal val="visible"/>
                      </p:to>
                    </p:set>
                    <p:anim calcmode="lin" valueType="num">
                      <p:cBhvr>
                        <p:cTn dur="500" fill="hold"/>
                        <p:tgtEl>
                          <p:spTgt spid="31"/>
                        </p:tgtEl>
                        <p:attrNameLst>
                          <p:attrName>ppt_w</p:attrName>
                        </p:attrNameLst>
                      </p:cBhvr>
                      <p:tavLst>
                        <p:tav tm="0">
                          <p:val>
                            <p:fltVal val="0"/>
                          </p:val>
                        </p:tav>
                        <p:tav tm="100000">
                          <p:val>
                            <p:strVal val="#ppt_w"/>
                          </p:val>
                        </p:tav>
                      </p:tavLst>
                    </p:anim>
                    <p:anim calcmode="lin" valueType="num">
                      <p:cBhvr>
                        <p:cTn dur="500" fill="hold"/>
                        <p:tgtEl>
                          <p:spTgt spid="31"/>
                        </p:tgtEl>
                        <p:attrNameLst>
                          <p:attrName>ppt_h</p:attrName>
                        </p:attrNameLst>
                      </p:cBhvr>
                      <p:tavLst>
                        <p:tav tm="0">
                          <p:val>
                            <p:fltVal val="0"/>
                          </p:val>
                        </p:tav>
                        <p:tav tm="100000">
                          <p:val>
                            <p:strVal val="#ppt_h"/>
                          </p:val>
                        </p:tav>
                      </p:tavLst>
                    </p:anim>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4" grpId="0" build="p">
        <p:tmplLst>
          <p:tmpl lvl="1">
            <p:tnLst>
              <p:par>
                <p:cTn presetID="53" presetClass="entr" presetSubtype="16" fill="hold" nodeType="withEffect">
                  <p:stCondLst>
                    <p:cond delay="500"/>
                  </p:stCondLst>
                  <p:childTnLst>
                    <p:set>
                      <p:cBhvr>
                        <p:cTn dur="1" fill="hold">
                          <p:stCondLst>
                            <p:cond delay="0"/>
                          </p:stCondLst>
                        </p:cTn>
                        <p:tgtEl>
                          <p:spTgt spid="44"/>
                        </p:tgtEl>
                        <p:attrNameLst>
                          <p:attrName>style.visibility</p:attrName>
                        </p:attrNameLst>
                      </p:cBhvr>
                      <p:to>
                        <p:strVal val="visible"/>
                      </p:to>
                    </p:set>
                    <p:anim calcmode="lin" valueType="num">
                      <p:cBhvr>
                        <p:cTn dur="500" fill="hold"/>
                        <p:tgtEl>
                          <p:spTgt spid="44"/>
                        </p:tgtEl>
                        <p:attrNameLst>
                          <p:attrName>ppt_w</p:attrName>
                        </p:attrNameLst>
                      </p:cBhvr>
                      <p:tavLst>
                        <p:tav tm="0">
                          <p:val>
                            <p:fltVal val="0"/>
                          </p:val>
                        </p:tav>
                        <p:tav tm="100000">
                          <p:val>
                            <p:strVal val="#ppt_w"/>
                          </p:val>
                        </p:tav>
                      </p:tavLst>
                    </p:anim>
                    <p:anim calcmode="lin" valueType="num">
                      <p:cBhvr>
                        <p:cTn dur="500" fill="hold"/>
                        <p:tgtEl>
                          <p:spTgt spid="44"/>
                        </p:tgtEl>
                        <p:attrNameLst>
                          <p:attrName>ppt_h</p:attrName>
                        </p:attrNameLst>
                      </p:cBhvr>
                      <p:tavLst>
                        <p:tav tm="0">
                          <p:val>
                            <p:fltVal val="0"/>
                          </p:val>
                        </p:tav>
                        <p:tav tm="100000">
                          <p:val>
                            <p:strVal val="#ppt_h"/>
                          </p:val>
                        </p:tav>
                      </p:tavLst>
                    </p:anim>
                    <p:animEffect transition="in" filter="fade">
                      <p:cBhvr>
                        <p:cTn dur="500"/>
                        <p:tgtEl>
                          <p:spTgt spid="44"/>
                        </p:tgtEl>
                      </p:cBhvr>
                    </p:animEffect>
                  </p:childTnLst>
                </p:cTn>
              </p:par>
            </p:tnLst>
          </p:tmpl>
        </p:tmplLst>
      </p:bldP>
      <p:bldP spid="45" grpId="0" build="p">
        <p:tmplLst>
          <p:tmpl lvl="1">
            <p:tnLst>
              <p:par>
                <p:cTn presetID="53" presetClass="entr" presetSubtype="16" fill="hold" nodeType="withEffect">
                  <p:stCondLst>
                    <p:cond delay="500"/>
                  </p:stCondLst>
                  <p:childTnLst>
                    <p:set>
                      <p:cBhvr>
                        <p:cTn dur="1" fill="hold">
                          <p:stCondLst>
                            <p:cond delay="0"/>
                          </p:stCondLst>
                        </p:cTn>
                        <p:tgtEl>
                          <p:spTgt spid="45"/>
                        </p:tgtEl>
                        <p:attrNameLst>
                          <p:attrName>style.visibility</p:attrName>
                        </p:attrNameLst>
                      </p:cBhvr>
                      <p:to>
                        <p:strVal val="visible"/>
                      </p:to>
                    </p:set>
                    <p:anim calcmode="lin" valueType="num">
                      <p:cBhvr>
                        <p:cTn dur="500" fill="hold"/>
                        <p:tgtEl>
                          <p:spTgt spid="45"/>
                        </p:tgtEl>
                        <p:attrNameLst>
                          <p:attrName>ppt_w</p:attrName>
                        </p:attrNameLst>
                      </p:cBhvr>
                      <p:tavLst>
                        <p:tav tm="0">
                          <p:val>
                            <p:fltVal val="0"/>
                          </p:val>
                        </p:tav>
                        <p:tav tm="100000">
                          <p:val>
                            <p:strVal val="#ppt_w"/>
                          </p:val>
                        </p:tav>
                      </p:tavLst>
                    </p:anim>
                    <p:anim calcmode="lin" valueType="num">
                      <p:cBhvr>
                        <p:cTn dur="500" fill="hold"/>
                        <p:tgtEl>
                          <p:spTgt spid="45"/>
                        </p:tgtEl>
                        <p:attrNameLst>
                          <p:attrName>ppt_h</p:attrName>
                        </p:attrNameLst>
                      </p:cBhvr>
                      <p:tavLst>
                        <p:tav tm="0">
                          <p:val>
                            <p:fltVal val="0"/>
                          </p:val>
                        </p:tav>
                        <p:tav tm="100000">
                          <p:val>
                            <p:strVal val="#ppt_h"/>
                          </p:val>
                        </p:tav>
                      </p:tavLst>
                    </p:anim>
                    <p:animEffect transition="in" filter="fade">
                      <p:cBhvr>
                        <p:cTn dur="500"/>
                        <p:tgtEl>
                          <p:spTgt spid="45"/>
                        </p:tgtEl>
                      </p:cBhvr>
                    </p:animEffect>
                  </p:childTnLst>
                </p:cTn>
              </p:par>
            </p:tnLst>
          </p:tmpl>
        </p:tmplLst>
      </p:bldP>
      <p:bldP spid="46" grpId="0" build="p">
        <p:tmplLst>
          <p:tmpl lvl="1">
            <p:tnLst>
              <p:par>
                <p:cTn presetID="53" presetClass="entr" presetSubtype="16" fill="hold" nodeType="withEffect">
                  <p:stCondLst>
                    <p:cond delay="500"/>
                  </p:stCondLst>
                  <p:childTnLst>
                    <p:set>
                      <p:cBhvr>
                        <p:cTn dur="1" fill="hold">
                          <p:stCondLst>
                            <p:cond delay="0"/>
                          </p:stCondLst>
                        </p:cTn>
                        <p:tgtEl>
                          <p:spTgt spid="46"/>
                        </p:tgtEl>
                        <p:attrNameLst>
                          <p:attrName>style.visibility</p:attrName>
                        </p:attrNameLst>
                      </p:cBhvr>
                      <p:to>
                        <p:strVal val="visible"/>
                      </p:to>
                    </p:set>
                    <p:anim calcmode="lin" valueType="num">
                      <p:cBhvr>
                        <p:cTn dur="500" fill="hold"/>
                        <p:tgtEl>
                          <p:spTgt spid="46"/>
                        </p:tgtEl>
                        <p:attrNameLst>
                          <p:attrName>ppt_w</p:attrName>
                        </p:attrNameLst>
                      </p:cBhvr>
                      <p:tavLst>
                        <p:tav tm="0">
                          <p:val>
                            <p:fltVal val="0"/>
                          </p:val>
                        </p:tav>
                        <p:tav tm="100000">
                          <p:val>
                            <p:strVal val="#ppt_w"/>
                          </p:val>
                        </p:tav>
                      </p:tavLst>
                    </p:anim>
                    <p:anim calcmode="lin" valueType="num">
                      <p:cBhvr>
                        <p:cTn dur="500" fill="hold"/>
                        <p:tgtEl>
                          <p:spTgt spid="46"/>
                        </p:tgtEl>
                        <p:attrNameLst>
                          <p:attrName>ppt_h</p:attrName>
                        </p:attrNameLst>
                      </p:cBhvr>
                      <p:tavLst>
                        <p:tav tm="0">
                          <p:val>
                            <p:fltVal val="0"/>
                          </p:val>
                        </p:tav>
                        <p:tav tm="100000">
                          <p:val>
                            <p:strVal val="#ppt_h"/>
                          </p:val>
                        </p:tav>
                      </p:tavLst>
                    </p:anim>
                    <p:animEffect transition="in" filter="fade">
                      <p:cBhvr>
                        <p:cTn dur="500"/>
                        <p:tgtEl>
                          <p:spTgt spid="46"/>
                        </p:tgtEl>
                      </p:cBhvr>
                    </p:animEffect>
                  </p:childTnLst>
                </p:cTn>
              </p:par>
            </p:tnLst>
          </p:tmpl>
        </p:tmplLst>
      </p:bldP>
      <p:bldP spid="47" grpId="0" animBg="1"/>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animBg="1"/>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animBg="1"/>
      <p:bldP spid="52" grpId="0"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animBg="1"/>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6" grpId="0">
        <p:tmplLst>
          <p:tmpl>
            <p:tnLst>
              <p:par>
                <p:cTn presetID="2" presetClass="entr" presetSubtype="4" fill="hold" nodeType="withEffect">
                  <p:stCondLst>
                    <p:cond delay="25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fill="hold"/>
                        <p:tgtEl>
                          <p:spTgt spid="56"/>
                        </p:tgtEl>
                        <p:attrNameLst>
                          <p:attrName>ppt_x</p:attrName>
                        </p:attrNameLst>
                      </p:cBhvr>
                      <p:tavLst>
                        <p:tav tm="0">
                          <p:val>
                            <p:strVal val="#ppt_x"/>
                          </p:val>
                        </p:tav>
                        <p:tav tm="100000">
                          <p:val>
                            <p:strVal val="#ppt_x"/>
                          </p:val>
                        </p:tav>
                      </p:tavLst>
                    </p:anim>
                    <p:anim calcmode="lin" valueType="num">
                      <p:cBhvr additive="base">
                        <p:cTn dur="500" fill="hold"/>
                        <p:tgtEl>
                          <p:spTgt spid="5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57342"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57342"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57342"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17782"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1336"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17782"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1336"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17782"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1336"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84738"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08292"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84738"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08292"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84738"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08292"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68732"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192286"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68732"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192286"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68732"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192286"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805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fade">
                                      <p:cBhvr>
                                        <p:cTn id="13" dur="500"/>
                                        <p:tgtEl>
                                          <p:spTgt spid="15">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animEffect transition="in" filter="fade">
                                      <p:cBhvr>
                                        <p:cTn id="16" dur="500"/>
                                        <p:tgtEl>
                                          <p:spTgt spid="1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fade">
                                      <p:cBhvr>
                                        <p:cTn id="22" dur="500"/>
                                        <p:tgtEl>
                                          <p:spTgt spid="18">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xEl>
                                              <p:pRg st="0" end="0"/>
                                            </p:txEl>
                                          </p:spTgt>
                                        </p:tgtEl>
                                        <p:attrNameLst>
                                          <p:attrName>style.visibility</p:attrName>
                                        </p:attrNameLst>
                                      </p:cBhvr>
                                      <p:to>
                                        <p:strVal val="visible"/>
                                      </p:to>
                                    </p:set>
                                    <p:animEffect transition="in" filter="fade">
                                      <p:cBhvr>
                                        <p:cTn id="28" dur="500"/>
                                        <p:tgtEl>
                                          <p:spTgt spid="20">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0" end="0"/>
                                            </p:txEl>
                                          </p:spTgt>
                                        </p:tgtEl>
                                        <p:attrNameLst>
                                          <p:attrName>style.visibility</p:attrName>
                                        </p:attrNameLst>
                                      </p:cBhvr>
                                      <p:to>
                                        <p:strVal val="visible"/>
                                      </p:to>
                                    </p:set>
                                    <p:animEffect transition="in" filter="fade">
                                      <p:cBhvr>
                                        <p:cTn id="34" dur="500"/>
                                        <p:tgtEl>
                                          <p:spTgt spid="22">
                                            <p:txEl>
                                              <p:pRg st="0" end="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4">
                                            <p:txEl>
                                              <p:pRg st="0" end="0"/>
                                            </p:txEl>
                                          </p:spTgt>
                                        </p:tgtEl>
                                        <p:attrNameLst>
                                          <p:attrName>style.visibility</p:attrName>
                                        </p:attrNameLst>
                                      </p:cBhvr>
                                      <p:to>
                                        <p:strVal val="visible"/>
                                      </p:to>
                                    </p:set>
                                    <p:animEffect transition="in" filter="fade">
                                      <p:cBhvr>
                                        <p:cTn id="40" dur="500"/>
                                        <p:tgtEl>
                                          <p:spTgt spid="24">
                                            <p:txEl>
                                              <p:pRg st="0" end="0"/>
                                            </p:txEl>
                                          </p:spTgt>
                                        </p:tgtEl>
                                      </p:cBhvr>
                                    </p:animEffect>
                                  </p:childTnLst>
                                </p:cTn>
                              </p:par>
                            </p:childTnLst>
                          </p:cTn>
                        </p:par>
                        <p:par>
                          <p:cTn id="41" fill="hold">
                            <p:stCondLst>
                              <p:cond delay="500"/>
                            </p:stCondLst>
                            <p:childTnLst>
                              <p:par>
                                <p:cTn id="42" presetID="10"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fade">
                                      <p:cBhvr>
                                        <p:cTn id="47" dur="500"/>
                                        <p:tgtEl>
                                          <p:spTgt spid="2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0">
                                            <p:txEl>
                                              <p:pRg st="0" end="0"/>
                                            </p:txEl>
                                          </p:spTgt>
                                        </p:tgtEl>
                                        <p:attrNameLst>
                                          <p:attrName>style.visibility</p:attrName>
                                        </p:attrNameLst>
                                      </p:cBhvr>
                                      <p:to>
                                        <p:strVal val="visible"/>
                                      </p:to>
                                    </p:set>
                                    <p:animEffect transition="in" filter="fade">
                                      <p:cBhvr>
                                        <p:cTn id="50" dur="500"/>
                                        <p:tgtEl>
                                          <p:spTgt spid="30">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31">
                                            <p:txEl>
                                              <p:pRg st="0" end="0"/>
                                            </p:txEl>
                                          </p:spTgt>
                                        </p:tgtEl>
                                        <p:attrNameLst>
                                          <p:attrName>style.visibility</p:attrName>
                                        </p:attrNameLst>
                                      </p:cBhvr>
                                      <p:to>
                                        <p:strVal val="visible"/>
                                      </p:to>
                                    </p:set>
                                    <p:animEffect transition="in" filter="fade">
                                      <p:cBhvr>
                                        <p:cTn id="53" dur="500"/>
                                        <p:tgtEl>
                                          <p:spTgt spid="31">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32"/>
                                        </p:tgtEl>
                                        <p:attrNameLst>
                                          <p:attrName>style.visibility</p:attrName>
                                        </p:attrNameLst>
                                      </p:cBhvr>
                                      <p:to>
                                        <p:strVal val="visible"/>
                                      </p:to>
                                    </p:set>
                                    <p:animEffect transition="in" filter="fade">
                                      <p:cBhvr>
                                        <p:cTn id="56" dur="500"/>
                                        <p:tgtEl>
                                          <p:spTgt spid="32"/>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33">
                                            <p:txEl>
                                              <p:pRg st="0" end="0"/>
                                            </p:txEl>
                                          </p:spTgt>
                                        </p:tgtEl>
                                        <p:attrNameLst>
                                          <p:attrName>style.visibility</p:attrName>
                                        </p:attrNameLst>
                                      </p:cBhvr>
                                      <p:to>
                                        <p:strVal val="visible"/>
                                      </p:to>
                                    </p:set>
                                    <p:animEffect transition="in" filter="fade">
                                      <p:cBhvr>
                                        <p:cTn id="59" dur="500"/>
                                        <p:tgtEl>
                                          <p:spTgt spid="33">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34"/>
                                        </p:tgtEl>
                                        <p:attrNameLst>
                                          <p:attrName>style.visibility</p:attrName>
                                        </p:attrNameLst>
                                      </p:cBhvr>
                                      <p:to>
                                        <p:strVal val="visible"/>
                                      </p:to>
                                    </p:set>
                                    <p:animEffect transition="in" filter="fade">
                                      <p:cBhvr>
                                        <p:cTn id="62" dur="500"/>
                                        <p:tgtEl>
                                          <p:spTgt spid="34"/>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5">
                                            <p:txEl>
                                              <p:pRg st="0" end="0"/>
                                            </p:txEl>
                                          </p:spTgt>
                                        </p:tgtEl>
                                        <p:attrNameLst>
                                          <p:attrName>style.visibility</p:attrName>
                                        </p:attrNameLst>
                                      </p:cBhvr>
                                      <p:to>
                                        <p:strVal val="visible"/>
                                      </p:to>
                                    </p:set>
                                    <p:animEffect transition="in" filter="fade">
                                      <p:cBhvr>
                                        <p:cTn id="65" dur="500"/>
                                        <p:tgtEl>
                                          <p:spTgt spid="35">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36"/>
                                        </p:tgtEl>
                                        <p:attrNameLst>
                                          <p:attrName>style.visibility</p:attrName>
                                        </p:attrNameLst>
                                      </p:cBhvr>
                                      <p:to>
                                        <p:strVal val="visible"/>
                                      </p:to>
                                    </p:set>
                                    <p:animEffect transition="in" filter="fade">
                                      <p:cBhvr>
                                        <p:cTn id="68" dur="500"/>
                                        <p:tgtEl>
                                          <p:spTgt spid="36"/>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37">
                                            <p:txEl>
                                              <p:pRg st="0" end="0"/>
                                            </p:txEl>
                                          </p:spTgt>
                                        </p:tgtEl>
                                        <p:attrNameLst>
                                          <p:attrName>style.visibility</p:attrName>
                                        </p:attrNameLst>
                                      </p:cBhvr>
                                      <p:to>
                                        <p:strVal val="visible"/>
                                      </p:to>
                                    </p:set>
                                    <p:animEffect transition="in" filter="fade">
                                      <p:cBhvr>
                                        <p:cTn id="71" dur="500"/>
                                        <p:tgtEl>
                                          <p:spTgt spid="37">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500"/>
                                        <p:tgtEl>
                                          <p:spTgt spid="38"/>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fade">
                                      <p:cBhvr>
                                        <p:cTn id="77" dur="500"/>
                                        <p:tgtEl>
                                          <p:spTgt spid="39">
                                            <p:txEl>
                                              <p:pRg st="0" end="0"/>
                                            </p:txEl>
                                          </p:spTgt>
                                        </p:tgtEl>
                                      </p:cBhvr>
                                    </p:animEffect>
                                  </p:childTnLst>
                                </p:cTn>
                              </p:par>
                            </p:childTnLst>
                          </p:cTn>
                        </p:par>
                        <p:par>
                          <p:cTn id="78" fill="hold">
                            <p:stCondLst>
                              <p:cond delay="1250"/>
                            </p:stCondLst>
                            <p:childTnLst>
                              <p:par>
                                <p:cTn id="79" presetID="10" presetClass="entr" presetSubtype="0" fill="hold" nodeType="afterEffect">
                                  <p:stCondLst>
                                    <p:cond delay="250"/>
                                  </p:stCondLst>
                                  <p:childTnLst>
                                    <p:set>
                                      <p:cBhvr>
                                        <p:cTn id="80" dur="1" fill="hold">
                                          <p:stCondLst>
                                            <p:cond delay="0"/>
                                          </p:stCondLst>
                                        </p:cTn>
                                        <p:tgtEl>
                                          <p:spTgt spid="72"/>
                                        </p:tgtEl>
                                        <p:attrNameLst>
                                          <p:attrName>style.visibility</p:attrName>
                                        </p:attrNameLst>
                                      </p:cBhvr>
                                      <p:to>
                                        <p:strVal val="visible"/>
                                      </p:to>
                                    </p:set>
                                    <p:animEffect transition="in" filter="fade">
                                      <p:cBhvr>
                                        <p:cTn id="81" dur="500"/>
                                        <p:tgtEl>
                                          <p:spTgt spid="72"/>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76">
                                            <p:txEl>
                                              <p:pRg st="0" end="0"/>
                                            </p:txEl>
                                          </p:spTgt>
                                        </p:tgtEl>
                                        <p:attrNameLst>
                                          <p:attrName>style.visibility</p:attrName>
                                        </p:attrNameLst>
                                      </p:cBhvr>
                                      <p:to>
                                        <p:strVal val="visible"/>
                                      </p:to>
                                    </p:set>
                                    <p:animEffect transition="in" filter="fade">
                                      <p:cBhvr>
                                        <p:cTn id="84" dur="500"/>
                                        <p:tgtEl>
                                          <p:spTgt spid="76">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77">
                                            <p:txEl>
                                              <p:pRg st="0" end="0"/>
                                            </p:txEl>
                                          </p:spTgt>
                                        </p:tgtEl>
                                        <p:attrNameLst>
                                          <p:attrName>style.visibility</p:attrName>
                                        </p:attrNameLst>
                                      </p:cBhvr>
                                      <p:to>
                                        <p:strVal val="visible"/>
                                      </p:to>
                                    </p:set>
                                    <p:animEffect transition="in" filter="fade">
                                      <p:cBhvr>
                                        <p:cTn id="87" dur="500"/>
                                        <p:tgtEl>
                                          <p:spTgt spid="77">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78">
                                            <p:txEl>
                                              <p:pRg st="0" end="0"/>
                                            </p:txEl>
                                          </p:spTgt>
                                        </p:tgtEl>
                                        <p:attrNameLst>
                                          <p:attrName>style.visibility</p:attrName>
                                        </p:attrNameLst>
                                      </p:cBhvr>
                                      <p:to>
                                        <p:strVal val="visible"/>
                                      </p:to>
                                    </p:set>
                                    <p:animEffect transition="in" filter="fade">
                                      <p:cBhvr>
                                        <p:cTn id="90" dur="500"/>
                                        <p:tgtEl>
                                          <p:spTgt spid="78">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80">
                                            <p:txEl>
                                              <p:pRg st="0" end="0"/>
                                            </p:txEl>
                                          </p:spTgt>
                                        </p:tgtEl>
                                        <p:attrNameLst>
                                          <p:attrName>style.visibility</p:attrName>
                                        </p:attrNameLst>
                                      </p:cBhvr>
                                      <p:to>
                                        <p:strVal val="visible"/>
                                      </p:to>
                                    </p:set>
                                    <p:animEffect transition="in" filter="fade">
                                      <p:cBhvr>
                                        <p:cTn id="96" dur="500"/>
                                        <p:tgtEl>
                                          <p:spTgt spid="80">
                                            <p:txEl>
                                              <p:pRg st="0" end="0"/>
                                            </p:txEl>
                                          </p:spTgt>
                                        </p:tgtEl>
                                      </p:cBhvr>
                                    </p:animEffect>
                                  </p:childTnLst>
                                </p:cTn>
                              </p:par>
                              <p:par>
                                <p:cTn id="97" presetID="10" presetClass="entr" presetSubtype="0" fill="hold" grpId="0" nodeType="withEffect">
                                  <p:stCondLst>
                                    <p:cond delay="250"/>
                                  </p:stCondLst>
                                  <p:childTnLst>
                                    <p:set>
                                      <p:cBhvr>
                                        <p:cTn id="98" dur="1" fill="hold">
                                          <p:stCondLst>
                                            <p:cond delay="0"/>
                                          </p:stCondLst>
                                        </p:cTn>
                                        <p:tgtEl>
                                          <p:spTgt spid="81"/>
                                        </p:tgtEl>
                                        <p:attrNameLst>
                                          <p:attrName>style.visibility</p:attrName>
                                        </p:attrNameLst>
                                      </p:cBhvr>
                                      <p:to>
                                        <p:strVal val="visible"/>
                                      </p:to>
                                    </p:set>
                                    <p:animEffect transition="in" filter="fade">
                                      <p:cBhvr>
                                        <p:cTn id="99" dur="500"/>
                                        <p:tgtEl>
                                          <p:spTgt spid="81"/>
                                        </p:tgtEl>
                                      </p:cBhvr>
                                    </p:animEffect>
                                  </p:childTnLst>
                                </p:cTn>
                              </p:par>
                              <p:par>
                                <p:cTn id="100" presetID="10" presetClass="entr" presetSubtype="0" fill="hold" grpId="0" nodeType="withEffect">
                                  <p:stCondLst>
                                    <p:cond delay="250"/>
                                  </p:stCondLst>
                                  <p:childTnLst>
                                    <p:set>
                                      <p:cBhvr>
                                        <p:cTn id="101" dur="1" fill="hold">
                                          <p:stCondLst>
                                            <p:cond delay="0"/>
                                          </p:stCondLst>
                                        </p:cTn>
                                        <p:tgtEl>
                                          <p:spTgt spid="82">
                                            <p:txEl>
                                              <p:pRg st="0" end="0"/>
                                            </p:txEl>
                                          </p:spTgt>
                                        </p:tgtEl>
                                        <p:attrNameLst>
                                          <p:attrName>style.visibility</p:attrName>
                                        </p:attrNameLst>
                                      </p:cBhvr>
                                      <p:to>
                                        <p:strVal val="visible"/>
                                      </p:to>
                                    </p:set>
                                    <p:animEffect transition="in" filter="fade">
                                      <p:cBhvr>
                                        <p:cTn id="102" dur="500"/>
                                        <p:tgtEl>
                                          <p:spTgt spid="82">
                                            <p:txEl>
                                              <p:pRg st="0" end="0"/>
                                            </p:txEl>
                                          </p:spTgt>
                                        </p:tgtEl>
                                      </p:cBhvr>
                                    </p:animEffect>
                                  </p:childTnLst>
                                </p:cTn>
                              </p:par>
                              <p:par>
                                <p:cTn id="103" presetID="10" presetClass="entr" presetSubtype="0" fill="hold" grpId="0" nodeType="withEffect">
                                  <p:stCondLst>
                                    <p:cond delay="250"/>
                                  </p:stCondLst>
                                  <p:childTnLst>
                                    <p:set>
                                      <p:cBhvr>
                                        <p:cTn id="104" dur="1" fill="hold">
                                          <p:stCondLst>
                                            <p:cond delay="0"/>
                                          </p:stCondLst>
                                        </p:cTn>
                                        <p:tgtEl>
                                          <p:spTgt spid="83"/>
                                        </p:tgtEl>
                                        <p:attrNameLst>
                                          <p:attrName>style.visibility</p:attrName>
                                        </p:attrNameLst>
                                      </p:cBhvr>
                                      <p:to>
                                        <p:strVal val="visible"/>
                                      </p:to>
                                    </p:set>
                                    <p:animEffect transition="in" filter="fade">
                                      <p:cBhvr>
                                        <p:cTn id="105" dur="500"/>
                                        <p:tgtEl>
                                          <p:spTgt spid="83"/>
                                        </p:tgtEl>
                                      </p:cBhvr>
                                    </p:animEffect>
                                  </p:childTnLst>
                                </p:cTn>
                              </p:par>
                              <p:par>
                                <p:cTn id="106" presetID="10" presetClass="entr" presetSubtype="0" fill="hold" grpId="0" nodeType="withEffect">
                                  <p:stCondLst>
                                    <p:cond delay="250"/>
                                  </p:stCondLst>
                                  <p:childTnLst>
                                    <p:set>
                                      <p:cBhvr>
                                        <p:cTn id="107" dur="1" fill="hold">
                                          <p:stCondLst>
                                            <p:cond delay="0"/>
                                          </p:stCondLst>
                                        </p:cTn>
                                        <p:tgtEl>
                                          <p:spTgt spid="84">
                                            <p:txEl>
                                              <p:pRg st="0" end="0"/>
                                            </p:txEl>
                                          </p:spTgt>
                                        </p:tgtEl>
                                        <p:attrNameLst>
                                          <p:attrName>style.visibility</p:attrName>
                                        </p:attrNameLst>
                                      </p:cBhvr>
                                      <p:to>
                                        <p:strVal val="visible"/>
                                      </p:to>
                                    </p:set>
                                    <p:animEffect transition="in" filter="fade">
                                      <p:cBhvr>
                                        <p:cTn id="108" dur="500"/>
                                        <p:tgtEl>
                                          <p:spTgt spid="84">
                                            <p:txEl>
                                              <p:pRg st="0" end="0"/>
                                            </p:txEl>
                                          </p:spTgt>
                                        </p:tgtEl>
                                      </p:cBhvr>
                                    </p:animEffect>
                                  </p:childTnLst>
                                </p:cTn>
                              </p:par>
                              <p:par>
                                <p:cTn id="109" presetID="10" presetClass="entr" presetSubtype="0" fill="hold" grpId="0" nodeType="withEffect">
                                  <p:stCondLst>
                                    <p:cond delay="250"/>
                                  </p:stCondLst>
                                  <p:childTnLst>
                                    <p:set>
                                      <p:cBhvr>
                                        <p:cTn id="110" dur="1" fill="hold">
                                          <p:stCondLst>
                                            <p:cond delay="0"/>
                                          </p:stCondLst>
                                        </p:cTn>
                                        <p:tgtEl>
                                          <p:spTgt spid="85"/>
                                        </p:tgtEl>
                                        <p:attrNameLst>
                                          <p:attrName>style.visibility</p:attrName>
                                        </p:attrNameLst>
                                      </p:cBhvr>
                                      <p:to>
                                        <p:strVal val="visible"/>
                                      </p:to>
                                    </p:set>
                                    <p:animEffect transition="in" filter="fade">
                                      <p:cBhvr>
                                        <p:cTn id="111" dur="500"/>
                                        <p:tgtEl>
                                          <p:spTgt spid="85"/>
                                        </p:tgtEl>
                                      </p:cBhvr>
                                    </p:animEffect>
                                  </p:childTnLst>
                                </p:cTn>
                              </p:par>
                              <p:par>
                                <p:cTn id="112" presetID="10" presetClass="entr" presetSubtype="0" fill="hold" grpId="0" nodeType="withEffect">
                                  <p:stCondLst>
                                    <p:cond delay="250"/>
                                  </p:stCondLst>
                                  <p:childTnLst>
                                    <p:set>
                                      <p:cBhvr>
                                        <p:cTn id="113" dur="1" fill="hold">
                                          <p:stCondLst>
                                            <p:cond delay="0"/>
                                          </p:stCondLst>
                                        </p:cTn>
                                        <p:tgtEl>
                                          <p:spTgt spid="86">
                                            <p:txEl>
                                              <p:pRg st="0" end="0"/>
                                            </p:txEl>
                                          </p:spTgt>
                                        </p:tgtEl>
                                        <p:attrNameLst>
                                          <p:attrName>style.visibility</p:attrName>
                                        </p:attrNameLst>
                                      </p:cBhvr>
                                      <p:to>
                                        <p:strVal val="visible"/>
                                      </p:to>
                                    </p:set>
                                    <p:animEffect transition="in" filter="fade">
                                      <p:cBhvr>
                                        <p:cTn id="114" dur="500"/>
                                        <p:tgtEl>
                                          <p:spTgt spid="86">
                                            <p:txEl>
                                              <p:pRg st="0" end="0"/>
                                            </p:txEl>
                                          </p:spTgt>
                                        </p:tgtEl>
                                      </p:cBhvr>
                                    </p:animEffect>
                                  </p:childTnLst>
                                </p:cTn>
                              </p:par>
                            </p:childTnLst>
                          </p:cTn>
                        </p:par>
                        <p:par>
                          <p:cTn id="115" fill="hold">
                            <p:stCondLst>
                              <p:cond delay="2000"/>
                            </p:stCondLst>
                            <p:childTnLst>
                              <p:par>
                                <p:cTn id="116" presetID="10" presetClass="entr" presetSubtype="0" fill="hold" nodeType="afterEffect">
                                  <p:stCondLst>
                                    <p:cond delay="250"/>
                                  </p:stCondLst>
                                  <p:childTnLst>
                                    <p:set>
                                      <p:cBhvr>
                                        <p:cTn id="117" dur="1" fill="hold">
                                          <p:stCondLst>
                                            <p:cond delay="0"/>
                                          </p:stCondLst>
                                        </p:cTn>
                                        <p:tgtEl>
                                          <p:spTgt spid="87"/>
                                        </p:tgtEl>
                                        <p:attrNameLst>
                                          <p:attrName>style.visibility</p:attrName>
                                        </p:attrNameLst>
                                      </p:cBhvr>
                                      <p:to>
                                        <p:strVal val="visible"/>
                                      </p:to>
                                    </p:set>
                                    <p:animEffect transition="in" filter="fade">
                                      <p:cBhvr>
                                        <p:cTn id="118" dur="500"/>
                                        <p:tgtEl>
                                          <p:spTgt spid="87"/>
                                        </p:tgtEl>
                                      </p:cBhvr>
                                    </p:animEffect>
                                  </p:childTnLst>
                                </p:cTn>
                              </p:par>
                              <p:par>
                                <p:cTn id="119" presetID="10" presetClass="entr" presetSubtype="0" fill="hold" grpId="0" nodeType="withEffect">
                                  <p:stCondLst>
                                    <p:cond delay="250"/>
                                  </p:stCondLst>
                                  <p:childTnLst>
                                    <p:set>
                                      <p:cBhvr>
                                        <p:cTn id="120" dur="1" fill="hold">
                                          <p:stCondLst>
                                            <p:cond delay="0"/>
                                          </p:stCondLst>
                                        </p:cTn>
                                        <p:tgtEl>
                                          <p:spTgt spid="91">
                                            <p:txEl>
                                              <p:pRg st="0" end="0"/>
                                            </p:txEl>
                                          </p:spTgt>
                                        </p:tgtEl>
                                        <p:attrNameLst>
                                          <p:attrName>style.visibility</p:attrName>
                                        </p:attrNameLst>
                                      </p:cBhvr>
                                      <p:to>
                                        <p:strVal val="visible"/>
                                      </p:to>
                                    </p:set>
                                    <p:animEffect transition="in" filter="fade">
                                      <p:cBhvr>
                                        <p:cTn id="121" dur="500"/>
                                        <p:tgtEl>
                                          <p:spTgt spid="91">
                                            <p:txEl>
                                              <p:pRg st="0" end="0"/>
                                            </p:txEl>
                                          </p:spTgt>
                                        </p:tgtEl>
                                      </p:cBhvr>
                                    </p:animEffect>
                                  </p:childTnLst>
                                </p:cTn>
                              </p:par>
                              <p:par>
                                <p:cTn id="122" presetID="10" presetClass="entr" presetSubtype="0" fill="hold" grpId="0" nodeType="withEffect">
                                  <p:stCondLst>
                                    <p:cond delay="250"/>
                                  </p:stCondLst>
                                  <p:childTnLst>
                                    <p:set>
                                      <p:cBhvr>
                                        <p:cTn id="123" dur="1" fill="hold">
                                          <p:stCondLst>
                                            <p:cond delay="0"/>
                                          </p:stCondLst>
                                        </p:cTn>
                                        <p:tgtEl>
                                          <p:spTgt spid="92">
                                            <p:txEl>
                                              <p:pRg st="0" end="0"/>
                                            </p:txEl>
                                          </p:spTgt>
                                        </p:tgtEl>
                                        <p:attrNameLst>
                                          <p:attrName>style.visibility</p:attrName>
                                        </p:attrNameLst>
                                      </p:cBhvr>
                                      <p:to>
                                        <p:strVal val="visible"/>
                                      </p:to>
                                    </p:set>
                                    <p:animEffect transition="in" filter="fade">
                                      <p:cBhvr>
                                        <p:cTn id="124" dur="500"/>
                                        <p:tgtEl>
                                          <p:spTgt spid="92">
                                            <p:txEl>
                                              <p:pRg st="0" end="0"/>
                                            </p:txEl>
                                          </p:spTgt>
                                        </p:tgtEl>
                                      </p:cBhvr>
                                    </p:animEffect>
                                  </p:childTnLst>
                                </p:cTn>
                              </p:par>
                              <p:par>
                                <p:cTn id="125" presetID="10" presetClass="entr" presetSubtype="0" fill="hold" grpId="0" nodeType="withEffect">
                                  <p:stCondLst>
                                    <p:cond delay="250"/>
                                  </p:stCondLst>
                                  <p:childTnLst>
                                    <p:set>
                                      <p:cBhvr>
                                        <p:cTn id="126" dur="1" fill="hold">
                                          <p:stCondLst>
                                            <p:cond delay="0"/>
                                          </p:stCondLst>
                                        </p:cTn>
                                        <p:tgtEl>
                                          <p:spTgt spid="93">
                                            <p:txEl>
                                              <p:pRg st="0" end="0"/>
                                            </p:txEl>
                                          </p:spTgt>
                                        </p:tgtEl>
                                        <p:attrNameLst>
                                          <p:attrName>style.visibility</p:attrName>
                                        </p:attrNameLst>
                                      </p:cBhvr>
                                      <p:to>
                                        <p:strVal val="visible"/>
                                      </p:to>
                                    </p:set>
                                    <p:animEffect transition="in" filter="fade">
                                      <p:cBhvr>
                                        <p:cTn id="127" dur="500"/>
                                        <p:tgtEl>
                                          <p:spTgt spid="93">
                                            <p:txEl>
                                              <p:pRg st="0" end="0"/>
                                            </p:txEl>
                                          </p:spTgt>
                                        </p:tgtEl>
                                      </p:cBhvr>
                                    </p:animEffect>
                                  </p:childTnLst>
                                </p:cTn>
                              </p:par>
                              <p:par>
                                <p:cTn id="128" presetID="10" presetClass="entr" presetSubtype="0" fill="hold" grpId="0" nodeType="withEffect">
                                  <p:stCondLst>
                                    <p:cond delay="250"/>
                                  </p:stCondLst>
                                  <p:childTnLst>
                                    <p:set>
                                      <p:cBhvr>
                                        <p:cTn id="129" dur="1" fill="hold">
                                          <p:stCondLst>
                                            <p:cond delay="0"/>
                                          </p:stCondLst>
                                        </p:cTn>
                                        <p:tgtEl>
                                          <p:spTgt spid="94"/>
                                        </p:tgtEl>
                                        <p:attrNameLst>
                                          <p:attrName>style.visibility</p:attrName>
                                        </p:attrNameLst>
                                      </p:cBhvr>
                                      <p:to>
                                        <p:strVal val="visible"/>
                                      </p:to>
                                    </p:set>
                                    <p:animEffect transition="in" filter="fade">
                                      <p:cBhvr>
                                        <p:cTn id="130" dur="500"/>
                                        <p:tgtEl>
                                          <p:spTgt spid="94"/>
                                        </p:tgtEl>
                                      </p:cBhvr>
                                    </p:animEffect>
                                  </p:childTnLst>
                                </p:cTn>
                              </p:par>
                              <p:par>
                                <p:cTn id="131" presetID="10" presetClass="entr" presetSubtype="0" fill="hold" grpId="0" nodeType="withEffect">
                                  <p:stCondLst>
                                    <p:cond delay="250"/>
                                  </p:stCondLst>
                                  <p:childTnLst>
                                    <p:set>
                                      <p:cBhvr>
                                        <p:cTn id="132" dur="1" fill="hold">
                                          <p:stCondLst>
                                            <p:cond delay="0"/>
                                          </p:stCondLst>
                                        </p:cTn>
                                        <p:tgtEl>
                                          <p:spTgt spid="95">
                                            <p:txEl>
                                              <p:pRg st="0" end="0"/>
                                            </p:txEl>
                                          </p:spTgt>
                                        </p:tgtEl>
                                        <p:attrNameLst>
                                          <p:attrName>style.visibility</p:attrName>
                                        </p:attrNameLst>
                                      </p:cBhvr>
                                      <p:to>
                                        <p:strVal val="visible"/>
                                      </p:to>
                                    </p:set>
                                    <p:animEffect transition="in" filter="fade">
                                      <p:cBhvr>
                                        <p:cTn id="133" dur="500"/>
                                        <p:tgtEl>
                                          <p:spTgt spid="95">
                                            <p:txEl>
                                              <p:pRg st="0" end="0"/>
                                            </p:txEl>
                                          </p:spTgt>
                                        </p:tgtEl>
                                      </p:cBhvr>
                                    </p:animEffect>
                                  </p:childTnLst>
                                </p:cTn>
                              </p:par>
                              <p:par>
                                <p:cTn id="134" presetID="10" presetClass="entr" presetSubtype="0" fill="hold" grpId="0" nodeType="withEffect">
                                  <p:stCondLst>
                                    <p:cond delay="250"/>
                                  </p:stCondLst>
                                  <p:childTnLst>
                                    <p:set>
                                      <p:cBhvr>
                                        <p:cTn id="135" dur="1" fill="hold">
                                          <p:stCondLst>
                                            <p:cond delay="0"/>
                                          </p:stCondLst>
                                        </p:cTn>
                                        <p:tgtEl>
                                          <p:spTgt spid="96"/>
                                        </p:tgtEl>
                                        <p:attrNameLst>
                                          <p:attrName>style.visibility</p:attrName>
                                        </p:attrNameLst>
                                      </p:cBhvr>
                                      <p:to>
                                        <p:strVal val="visible"/>
                                      </p:to>
                                    </p:set>
                                    <p:animEffect transition="in" filter="fade">
                                      <p:cBhvr>
                                        <p:cTn id="136" dur="500"/>
                                        <p:tgtEl>
                                          <p:spTgt spid="96"/>
                                        </p:tgtEl>
                                      </p:cBhvr>
                                    </p:animEffect>
                                  </p:childTnLst>
                                </p:cTn>
                              </p:par>
                              <p:par>
                                <p:cTn id="137" presetID="10" presetClass="entr" presetSubtype="0" fill="hold" grpId="0" nodeType="withEffect">
                                  <p:stCondLst>
                                    <p:cond delay="250"/>
                                  </p:stCondLst>
                                  <p:childTnLst>
                                    <p:set>
                                      <p:cBhvr>
                                        <p:cTn id="138" dur="1" fill="hold">
                                          <p:stCondLst>
                                            <p:cond delay="0"/>
                                          </p:stCondLst>
                                        </p:cTn>
                                        <p:tgtEl>
                                          <p:spTgt spid="97">
                                            <p:txEl>
                                              <p:pRg st="0" end="0"/>
                                            </p:txEl>
                                          </p:spTgt>
                                        </p:tgtEl>
                                        <p:attrNameLst>
                                          <p:attrName>style.visibility</p:attrName>
                                        </p:attrNameLst>
                                      </p:cBhvr>
                                      <p:to>
                                        <p:strVal val="visible"/>
                                      </p:to>
                                    </p:set>
                                    <p:animEffect transition="in" filter="fade">
                                      <p:cBhvr>
                                        <p:cTn id="139" dur="500"/>
                                        <p:tgtEl>
                                          <p:spTgt spid="97">
                                            <p:txEl>
                                              <p:pRg st="0" end="0"/>
                                            </p:txEl>
                                          </p:spTgt>
                                        </p:tgtEl>
                                      </p:cBhvr>
                                    </p:animEffect>
                                  </p:childTnLst>
                                </p:cTn>
                              </p:par>
                              <p:par>
                                <p:cTn id="140" presetID="10" presetClass="entr" presetSubtype="0" fill="hold" grpId="0" nodeType="withEffect">
                                  <p:stCondLst>
                                    <p:cond delay="250"/>
                                  </p:stCondLst>
                                  <p:childTnLst>
                                    <p:set>
                                      <p:cBhvr>
                                        <p:cTn id="141" dur="1" fill="hold">
                                          <p:stCondLst>
                                            <p:cond delay="0"/>
                                          </p:stCondLst>
                                        </p:cTn>
                                        <p:tgtEl>
                                          <p:spTgt spid="98"/>
                                        </p:tgtEl>
                                        <p:attrNameLst>
                                          <p:attrName>style.visibility</p:attrName>
                                        </p:attrNameLst>
                                      </p:cBhvr>
                                      <p:to>
                                        <p:strVal val="visible"/>
                                      </p:to>
                                    </p:set>
                                    <p:animEffect transition="in" filter="fade">
                                      <p:cBhvr>
                                        <p:cTn id="142" dur="500"/>
                                        <p:tgtEl>
                                          <p:spTgt spid="98"/>
                                        </p:tgtEl>
                                      </p:cBhvr>
                                    </p:animEffect>
                                  </p:childTnLst>
                                </p:cTn>
                              </p:par>
                              <p:par>
                                <p:cTn id="143" presetID="10" presetClass="entr" presetSubtype="0" fill="hold" grpId="0" nodeType="withEffect">
                                  <p:stCondLst>
                                    <p:cond delay="250"/>
                                  </p:stCondLst>
                                  <p:childTnLst>
                                    <p:set>
                                      <p:cBhvr>
                                        <p:cTn id="144" dur="1" fill="hold">
                                          <p:stCondLst>
                                            <p:cond delay="0"/>
                                          </p:stCondLst>
                                        </p:cTn>
                                        <p:tgtEl>
                                          <p:spTgt spid="99">
                                            <p:txEl>
                                              <p:pRg st="0" end="0"/>
                                            </p:txEl>
                                          </p:spTgt>
                                        </p:tgtEl>
                                        <p:attrNameLst>
                                          <p:attrName>style.visibility</p:attrName>
                                        </p:attrNameLst>
                                      </p:cBhvr>
                                      <p:to>
                                        <p:strVal val="visible"/>
                                      </p:to>
                                    </p:set>
                                    <p:animEffect transition="in" filter="fade">
                                      <p:cBhvr>
                                        <p:cTn id="145" dur="500"/>
                                        <p:tgtEl>
                                          <p:spTgt spid="99">
                                            <p:txEl>
                                              <p:pRg st="0" end="0"/>
                                            </p:txEl>
                                          </p:spTgt>
                                        </p:tgtEl>
                                      </p:cBhvr>
                                    </p:animEffect>
                                  </p:childTnLst>
                                </p:cTn>
                              </p:par>
                              <p:par>
                                <p:cTn id="146" presetID="10" presetClass="entr" presetSubtype="0" fill="hold" grpId="0" nodeType="withEffect">
                                  <p:stCondLst>
                                    <p:cond delay="250"/>
                                  </p:stCondLst>
                                  <p:childTnLst>
                                    <p:set>
                                      <p:cBhvr>
                                        <p:cTn id="147" dur="1" fill="hold">
                                          <p:stCondLst>
                                            <p:cond delay="0"/>
                                          </p:stCondLst>
                                        </p:cTn>
                                        <p:tgtEl>
                                          <p:spTgt spid="100"/>
                                        </p:tgtEl>
                                        <p:attrNameLst>
                                          <p:attrName>style.visibility</p:attrName>
                                        </p:attrNameLst>
                                      </p:cBhvr>
                                      <p:to>
                                        <p:strVal val="visible"/>
                                      </p:to>
                                    </p:set>
                                    <p:animEffect transition="in" filter="fade">
                                      <p:cBhvr>
                                        <p:cTn id="148" dur="500"/>
                                        <p:tgtEl>
                                          <p:spTgt spid="100"/>
                                        </p:tgtEl>
                                      </p:cBhvr>
                                    </p:animEffect>
                                  </p:childTnLst>
                                </p:cTn>
                              </p:par>
                              <p:par>
                                <p:cTn id="149" presetID="10" presetClass="entr" presetSubtype="0" fill="hold" grpId="0" nodeType="withEffect">
                                  <p:stCondLst>
                                    <p:cond delay="250"/>
                                  </p:stCondLst>
                                  <p:childTnLst>
                                    <p:set>
                                      <p:cBhvr>
                                        <p:cTn id="150" dur="1" fill="hold">
                                          <p:stCondLst>
                                            <p:cond delay="0"/>
                                          </p:stCondLst>
                                        </p:cTn>
                                        <p:tgtEl>
                                          <p:spTgt spid="101">
                                            <p:txEl>
                                              <p:pRg st="0" end="0"/>
                                            </p:txEl>
                                          </p:spTgt>
                                        </p:tgtEl>
                                        <p:attrNameLst>
                                          <p:attrName>style.visibility</p:attrName>
                                        </p:attrNameLst>
                                      </p:cBhvr>
                                      <p:to>
                                        <p:strVal val="visible"/>
                                      </p:to>
                                    </p:set>
                                    <p:animEffect transition="in" filter="fade">
                                      <p:cBhvr>
                                        <p:cTn id="151" dur="500"/>
                                        <p:tgtEl>
                                          <p:spTgt spid="101">
                                            <p:txEl>
                                              <p:pRg st="0" end="0"/>
                                            </p:txEl>
                                          </p:spTgt>
                                        </p:tgtEl>
                                      </p:cBhvr>
                                    </p:animEffect>
                                  </p:childTnLst>
                                </p:cTn>
                              </p:par>
                            </p:childTnLst>
                          </p:cTn>
                        </p:par>
                        <p:par>
                          <p:cTn id="152" fill="hold">
                            <p:stCondLst>
                              <p:cond delay="2750"/>
                            </p:stCondLst>
                            <p:childTnLst>
                              <p:par>
                                <p:cTn id="153" presetID="16" presetClass="entr" presetSubtype="37" fill="hold" nodeType="afterEffect">
                                  <p:stCondLst>
                                    <p:cond delay="250"/>
                                  </p:stCondLst>
                                  <p:childTnLst>
                                    <p:set>
                                      <p:cBhvr>
                                        <p:cTn id="154" dur="1" fill="hold">
                                          <p:stCondLst>
                                            <p:cond delay="0"/>
                                          </p:stCondLst>
                                        </p:cTn>
                                        <p:tgtEl>
                                          <p:spTgt spid="55"/>
                                        </p:tgtEl>
                                        <p:attrNameLst>
                                          <p:attrName>style.visibility</p:attrName>
                                        </p:attrNameLst>
                                      </p:cBhvr>
                                      <p:to>
                                        <p:strVal val="visible"/>
                                      </p:to>
                                    </p:set>
                                    <p:animEffect transition="in" filter="barn(outVertical)">
                                      <p:cBhvr>
                                        <p:cTn id="155" dur="500"/>
                                        <p:tgtEl>
                                          <p:spTgt spid="55"/>
                                        </p:tgtEl>
                                      </p:cBhvr>
                                    </p:animEffect>
                                  </p:childTnLst>
                                </p:cTn>
                              </p:par>
                              <p:par>
                                <p:cTn id="156" presetID="2" presetClass="entr" presetSubtype="4" decel="100000" fill="hold" grpId="0" nodeType="withEffect">
                                  <p:stCondLst>
                                    <p:cond delay="250"/>
                                  </p:stCondLst>
                                  <p:childTnLst>
                                    <p:set>
                                      <p:cBhvr>
                                        <p:cTn id="157" dur="1" fill="hold">
                                          <p:stCondLst>
                                            <p:cond delay="0"/>
                                          </p:stCondLst>
                                        </p:cTn>
                                        <p:tgtEl>
                                          <p:spTgt spid="56"/>
                                        </p:tgtEl>
                                        <p:attrNameLst>
                                          <p:attrName>style.visibility</p:attrName>
                                        </p:attrNameLst>
                                      </p:cBhvr>
                                      <p:to>
                                        <p:strVal val="visible"/>
                                      </p:to>
                                    </p:set>
                                    <p:anim calcmode="lin" valueType="num">
                                      <p:cBhvr additive="base">
                                        <p:cTn id="158" dur="500" fill="hold"/>
                                        <p:tgtEl>
                                          <p:spTgt spid="56"/>
                                        </p:tgtEl>
                                        <p:attrNameLst>
                                          <p:attrName>ppt_x</p:attrName>
                                        </p:attrNameLst>
                                      </p:cBhvr>
                                      <p:tavLst>
                                        <p:tav tm="0">
                                          <p:val>
                                            <p:strVal val="#ppt_x"/>
                                          </p:val>
                                        </p:tav>
                                        <p:tav tm="100000">
                                          <p:val>
                                            <p:strVal val="#ppt_x"/>
                                          </p:val>
                                        </p:tav>
                                      </p:tavLst>
                                    </p:anim>
                                    <p:anim calcmode="lin" valueType="num">
                                      <p:cBhvr additive="base">
                                        <p:cTn id="159"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with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56" grpId="0"/>
      <p:bldP spid="76" grpId="0" build="p">
        <p:tmplLst>
          <p:tmpl lvl="1">
            <p:tnLst>
              <p:par>
                <p:cTn presetID="10" presetClass="entr" presetSubtype="0" fill="hold" nodeType="withEffect">
                  <p:stCondLst>
                    <p:cond delay="250"/>
                  </p:stCondLst>
                  <p:childTnLst>
                    <p:set>
                      <p:cBhvr>
                        <p:cTn dur="1" fill="hold">
                          <p:stCondLst>
                            <p:cond delay="0"/>
                          </p:stCondLst>
                        </p:cTn>
                        <p:tgtEl>
                          <p:spTgt spid="76"/>
                        </p:tgtEl>
                        <p:attrNameLst>
                          <p:attrName>style.visibility</p:attrName>
                        </p:attrNameLst>
                      </p:cBhvr>
                      <p:to>
                        <p:strVal val="visible"/>
                      </p:to>
                    </p:set>
                    <p:animEffect transition="in" filter="fade">
                      <p:cBhvr>
                        <p:cTn dur="500"/>
                        <p:tgtEl>
                          <p:spTgt spid="76"/>
                        </p:tgtEl>
                      </p:cBhvr>
                    </p:animEffect>
                  </p:childTnLst>
                </p:cTn>
              </p:par>
            </p:tnLst>
          </p:tmpl>
        </p:tmplLst>
      </p:bldP>
      <p:bldP spid="77" grpId="0" build="p">
        <p:tmplLst>
          <p:tmpl lvl="1">
            <p:tnLst>
              <p:par>
                <p:cTn presetID="10" presetClass="entr" presetSubtype="0" fill="hold" nodeType="withEffect">
                  <p:stCondLst>
                    <p:cond delay="250"/>
                  </p:stCondLst>
                  <p:childTnLst>
                    <p:set>
                      <p:cBhvr>
                        <p:cTn dur="1" fill="hold">
                          <p:stCondLst>
                            <p:cond delay="0"/>
                          </p:stCondLst>
                        </p:cTn>
                        <p:tgtEl>
                          <p:spTgt spid="77"/>
                        </p:tgtEl>
                        <p:attrNameLst>
                          <p:attrName>style.visibility</p:attrName>
                        </p:attrNameLst>
                      </p:cBhvr>
                      <p:to>
                        <p:strVal val="visible"/>
                      </p:to>
                    </p:set>
                    <p:animEffect transition="in" filter="fade">
                      <p:cBhvr>
                        <p:cTn dur="500"/>
                        <p:tgtEl>
                          <p:spTgt spid="77"/>
                        </p:tgtEl>
                      </p:cBhvr>
                    </p:animEffect>
                  </p:childTnLst>
                </p:cTn>
              </p:par>
            </p:tnLst>
          </p:tmpl>
        </p:tmplLst>
      </p:bldP>
      <p:bldP spid="78" grpId="0" build="p">
        <p:tmplLst>
          <p:tmpl lvl="1">
            <p:tnLst>
              <p:par>
                <p:cTn presetID="10" presetClass="entr" presetSubtype="0" fill="hold" nodeType="withEffect">
                  <p:stCondLst>
                    <p:cond delay="2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bldP spid="80" grpId="0" build="p">
        <p:tmplLst>
          <p:tmpl lvl="1">
            <p:tnLst>
              <p:par>
                <p:cTn presetID="10" presetClass="entr" presetSubtype="0"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1" grpId="0" animBg="1"/>
      <p:bldP spid="82" grpId="0" build="p">
        <p:tmplLst>
          <p:tmpl lvl="1">
            <p:tnLst>
              <p:par>
                <p:cTn presetID="10" presetClass="entr" presetSubtype="0" fill="hold" nodeType="withEffect">
                  <p:stCondLst>
                    <p:cond delay="250"/>
                  </p:stCondLst>
                  <p:childTnLst>
                    <p:set>
                      <p:cBhvr>
                        <p:cTn dur="1" fill="hold">
                          <p:stCondLst>
                            <p:cond delay="0"/>
                          </p:stCondLst>
                        </p:cTn>
                        <p:tgtEl>
                          <p:spTgt spid="82"/>
                        </p:tgtEl>
                        <p:attrNameLst>
                          <p:attrName>style.visibility</p:attrName>
                        </p:attrNameLst>
                      </p:cBhvr>
                      <p:to>
                        <p:strVal val="visible"/>
                      </p:to>
                    </p:set>
                    <p:animEffect transition="in" filter="fade">
                      <p:cBhvr>
                        <p:cTn dur="500"/>
                        <p:tgtEl>
                          <p:spTgt spid="82"/>
                        </p:tgtEl>
                      </p:cBhvr>
                    </p:animEffect>
                  </p:childTnLst>
                </p:cTn>
              </p:par>
            </p:tnLst>
          </p:tmpl>
        </p:tmplLst>
      </p:bldP>
      <p:bldP spid="83" grpId="0" animBg="1"/>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animBg="1"/>
      <p:bldP spid="86" grpId="0" build="p">
        <p:tmplLst>
          <p:tmpl lvl="1">
            <p:tnLst>
              <p:par>
                <p:cTn presetID="10" presetClass="entr" presetSubtype="0" fill="hold" nodeType="withEffect">
                  <p:stCondLst>
                    <p:cond delay="25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91" grpId="0" build="p">
        <p:tmplLst>
          <p:tmpl lvl="1">
            <p:tnLst>
              <p:par>
                <p:cTn presetID="10" presetClass="entr" presetSubtype="0" fill="hold" nodeType="withEffect">
                  <p:stCondLst>
                    <p:cond delay="25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2" grpId="0" build="p">
        <p:tmplLst>
          <p:tmpl lvl="1">
            <p:tnLst>
              <p:par>
                <p:cTn presetID="10" presetClass="entr" presetSubtype="0" fill="hold" nodeType="withEffect">
                  <p:stCondLst>
                    <p:cond delay="25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3" grpId="0" build="p">
        <p:tmplLst>
          <p:tmpl lvl="1">
            <p:tnLst>
              <p:par>
                <p:cTn presetID="10" presetClass="entr" presetSubtype="0" fill="hold" nodeType="withEffect">
                  <p:stCondLst>
                    <p:cond delay="25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4" grpId="0" animBg="1"/>
      <p:bldP spid="95" grpId="0" build="p">
        <p:tmplLst>
          <p:tmpl lvl="1">
            <p:tnLst>
              <p:par>
                <p:cTn presetID="10" presetClass="entr" presetSubtype="0" fill="hold" nodeType="withEffect">
                  <p:stCondLst>
                    <p:cond delay="25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6" grpId="0" animBg="1"/>
      <p:bldP spid="97" grpId="0" build="p">
        <p:tmplLst>
          <p:tmpl lvl="1">
            <p:tnLst>
              <p:par>
                <p:cTn presetID="10" presetClass="entr" presetSubtype="0" fill="hold" nodeType="withEffect">
                  <p:stCondLst>
                    <p:cond delay="250"/>
                  </p:stCondLst>
                  <p:childTnLst>
                    <p:set>
                      <p:cBhvr>
                        <p:cTn dur="1" fill="hold">
                          <p:stCondLst>
                            <p:cond delay="0"/>
                          </p:stCondLst>
                        </p:cTn>
                        <p:tgtEl>
                          <p:spTgt spid="97"/>
                        </p:tgtEl>
                        <p:attrNameLst>
                          <p:attrName>style.visibility</p:attrName>
                        </p:attrNameLst>
                      </p:cBhvr>
                      <p:to>
                        <p:strVal val="visible"/>
                      </p:to>
                    </p:set>
                    <p:animEffect transition="in" filter="fade">
                      <p:cBhvr>
                        <p:cTn dur="500"/>
                        <p:tgtEl>
                          <p:spTgt spid="97"/>
                        </p:tgtEl>
                      </p:cBhvr>
                    </p:animEffect>
                  </p:childTnLst>
                </p:cTn>
              </p:par>
            </p:tnLst>
          </p:tmpl>
        </p:tmplLst>
      </p:bldP>
      <p:bldP spid="98" grpId="0" animBg="1"/>
      <p:bldP spid="99" grpId="0" build="p">
        <p:tmplLst>
          <p:tmpl lvl="1">
            <p:tnLst>
              <p:par>
                <p:cTn presetID="10" presetClass="entr" presetSubtype="0" fill="hold" nodeType="withEffect">
                  <p:stCondLst>
                    <p:cond delay="250"/>
                  </p:stCondLst>
                  <p:childTnLst>
                    <p:set>
                      <p:cBhvr>
                        <p:cTn dur="1" fill="hold">
                          <p:stCondLst>
                            <p:cond delay="0"/>
                          </p:stCondLst>
                        </p:cTn>
                        <p:tgtEl>
                          <p:spTgt spid="99"/>
                        </p:tgtEl>
                        <p:attrNameLst>
                          <p:attrName>style.visibility</p:attrName>
                        </p:attrNameLst>
                      </p:cBhvr>
                      <p:to>
                        <p:strVal val="visible"/>
                      </p:to>
                    </p:set>
                    <p:animEffect transition="in" filter="fade">
                      <p:cBhvr>
                        <p:cTn dur="500"/>
                        <p:tgtEl>
                          <p:spTgt spid="99"/>
                        </p:tgtEl>
                      </p:cBhvr>
                    </p:animEffect>
                  </p:childTnLst>
                </p:cTn>
              </p:par>
            </p:tnLst>
          </p:tmpl>
        </p:tmplLst>
      </p:bldP>
      <p:bldP spid="100" grpId="0" animBg="1"/>
      <p:bldP spid="101" grpId="0" build="p">
        <p:tmplLst>
          <p:tmpl lvl="1">
            <p:tnLst>
              <p:par>
                <p:cTn presetID="10" presetClass="entr" presetSubtype="0" fill="hold" nodeType="withEffect">
                  <p:stCondLst>
                    <p:cond delay="250"/>
                  </p:stCondLst>
                  <p:childTnLst>
                    <p:set>
                      <p:cBhvr>
                        <p:cTn dur="1" fill="hold">
                          <p:stCondLst>
                            <p:cond delay="0"/>
                          </p:stCondLst>
                        </p:cTn>
                        <p:tgtEl>
                          <p:spTgt spid="101"/>
                        </p:tgtEl>
                        <p:attrNameLst>
                          <p:attrName>style.visibility</p:attrName>
                        </p:attrNameLst>
                      </p:cBhvr>
                      <p:to>
                        <p:strVal val="visible"/>
                      </p:to>
                    </p:set>
                    <p:animEffect transition="in" filter="fade">
                      <p:cBhvr>
                        <p:cTn dur="500"/>
                        <p:tgtEl>
                          <p:spTgt spid="101"/>
                        </p:tgtEl>
                      </p:cBhvr>
                    </p:animEffect>
                  </p:childTnLst>
                </p:cTn>
              </p:par>
            </p:tnLst>
          </p:tmpl>
        </p:tmplLst>
      </p:bldP>
    </p:bld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36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4"/>
                                        </p:tgtEl>
                                        <p:attrNameLst>
                                          <p:attrName>style.visibility</p:attrName>
                                        </p:attrNameLst>
                                      </p:cBhvr>
                                      <p:to>
                                        <p:strVal val="visible"/>
                                      </p:to>
                                    </p:set>
                                    <p:animEffect transition="in" filter="fade">
                                      <p:cBhvr>
                                        <p:cTn id="104" dur="500"/>
                                        <p:tgtEl>
                                          <p:spTgt spid="14"/>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8"/>
                                        </p:tgtEl>
                                        <p:attrNameLst>
                                          <p:attrName>style.visibility</p:attrName>
                                        </p:attrNameLst>
                                      </p:cBhvr>
                                      <p:to>
                                        <p:strVal val="visible"/>
                                      </p:to>
                                    </p:set>
                                    <p:animEffect transition="in" filter="fade">
                                      <p:cBhvr>
                                        <p:cTn id="110" dur="500"/>
                                        <p:tgtEl>
                                          <p:spTgt spid="28"/>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3">
                                            <p:txEl>
                                              <p:pRg st="0" end="0"/>
                                            </p:txEl>
                                          </p:spTgt>
                                        </p:tgtEl>
                                        <p:attrNameLst>
                                          <p:attrName>style.visibility</p:attrName>
                                        </p:attrNameLst>
                                      </p:cBhvr>
                                      <p:to>
                                        <p:strVal val="visible"/>
                                      </p:to>
                                    </p:set>
                                    <p:animEffect transition="in" filter="fade">
                                      <p:cBhvr>
                                        <p:cTn id="116" dur="500"/>
                                        <p:tgtEl>
                                          <p:spTgt spid="43">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61">
                                            <p:txEl>
                                              <p:pRg st="0" end="0"/>
                                            </p:txEl>
                                          </p:spTgt>
                                        </p:tgtEl>
                                        <p:attrNameLst>
                                          <p:attrName>style.visibility</p:attrName>
                                        </p:attrNameLst>
                                      </p:cBhvr>
                                      <p:to>
                                        <p:strVal val="visible"/>
                                      </p:to>
                                    </p:set>
                                    <p:animEffect transition="in" filter="fade">
                                      <p:cBhvr>
                                        <p:cTn id="119" dur="500"/>
                                        <p:tgtEl>
                                          <p:spTgt spid="61">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7">
                                            <p:txEl>
                                              <p:pRg st="0" end="0"/>
                                            </p:txEl>
                                          </p:spTgt>
                                        </p:tgtEl>
                                        <p:attrNameLst>
                                          <p:attrName>style.visibility</p:attrName>
                                        </p:attrNameLst>
                                      </p:cBhvr>
                                      <p:to>
                                        <p:strVal val="visible"/>
                                      </p:to>
                                    </p:set>
                                    <p:animEffect transition="in" filter="fade">
                                      <p:cBhvr>
                                        <p:cTn id="122" dur="500"/>
                                        <p:tgtEl>
                                          <p:spTgt spid="67">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3">
                                            <p:txEl>
                                              <p:pRg st="0" end="0"/>
                                            </p:txEl>
                                          </p:spTgt>
                                        </p:tgtEl>
                                        <p:attrNameLst>
                                          <p:attrName>style.visibility</p:attrName>
                                        </p:attrNameLst>
                                      </p:cBhvr>
                                      <p:to>
                                        <p:strVal val="visible"/>
                                      </p:to>
                                    </p:set>
                                    <p:animEffect transition="in" filter="fade">
                                      <p:cBhvr>
                                        <p:cTn id="125" dur="500"/>
                                        <p:tgtEl>
                                          <p:spTgt spid="73">
                                            <p:txEl>
                                              <p:pRg st="0" end="0"/>
                                            </p:txEl>
                                          </p:spTgt>
                                        </p:tgtEl>
                                      </p:cBhvr>
                                    </p:animEffect>
                                  </p:childTnLst>
                                </p:cTn>
                              </p:par>
                            </p:childTnLst>
                          </p:cTn>
                        </p:par>
                        <p:par>
                          <p:cTn id="126" fill="hold">
                            <p:stCondLst>
                              <p:cond delay="2500"/>
                            </p:stCondLst>
                            <p:childTnLst>
                              <p:par>
                                <p:cTn id="127" presetID="16" presetClass="entr" presetSubtype="37" fill="hold" nodeType="afterEffect">
                                  <p:stCondLst>
                                    <p:cond delay="250"/>
                                  </p:stCondLst>
                                  <p:childTnLst>
                                    <p:set>
                                      <p:cBhvr>
                                        <p:cTn id="128" dur="1" fill="hold">
                                          <p:stCondLst>
                                            <p:cond delay="0"/>
                                          </p:stCondLst>
                                        </p:cTn>
                                        <p:tgtEl>
                                          <p:spTgt spid="74"/>
                                        </p:tgtEl>
                                        <p:attrNameLst>
                                          <p:attrName>style.visibility</p:attrName>
                                        </p:attrNameLst>
                                      </p:cBhvr>
                                      <p:to>
                                        <p:strVal val="visible"/>
                                      </p:to>
                                    </p:set>
                                    <p:animEffect transition="in" filter="barn(outVertical)">
                                      <p:cBhvr>
                                        <p:cTn id="129" dur="500"/>
                                        <p:tgtEl>
                                          <p:spTgt spid="74"/>
                                        </p:tgtEl>
                                      </p:cBhvr>
                                    </p:animEffect>
                                  </p:childTnLst>
                                </p:cTn>
                              </p:par>
                              <p:par>
                                <p:cTn id="130" presetID="2" presetClass="entr" presetSubtype="4" decel="100000" fill="hold" grpId="0" nodeType="withEffect">
                                  <p:stCondLst>
                                    <p:cond delay="250"/>
                                  </p:stCondLst>
                                  <p:childTnLst>
                                    <p:set>
                                      <p:cBhvr>
                                        <p:cTn id="131" dur="1" fill="hold">
                                          <p:stCondLst>
                                            <p:cond delay="0"/>
                                          </p:stCondLst>
                                        </p:cTn>
                                        <p:tgtEl>
                                          <p:spTgt spid="75"/>
                                        </p:tgtEl>
                                        <p:attrNameLst>
                                          <p:attrName>style.visibility</p:attrName>
                                        </p:attrNameLst>
                                      </p:cBhvr>
                                      <p:to>
                                        <p:strVal val="visible"/>
                                      </p:to>
                                    </p:set>
                                    <p:anim calcmode="lin" valueType="num">
                                      <p:cBhvr additive="base">
                                        <p:cTn id="132" dur="500" fill="hold"/>
                                        <p:tgtEl>
                                          <p:spTgt spid="75"/>
                                        </p:tgtEl>
                                        <p:attrNameLst>
                                          <p:attrName>ppt_x</p:attrName>
                                        </p:attrNameLst>
                                      </p:cBhvr>
                                      <p:tavLst>
                                        <p:tav tm="0">
                                          <p:val>
                                            <p:strVal val="#ppt_x"/>
                                          </p:val>
                                        </p:tav>
                                        <p:tav tm="100000">
                                          <p:val>
                                            <p:strVal val="#ppt_x"/>
                                          </p:val>
                                        </p:tav>
                                      </p:tavLst>
                                    </p:anim>
                                    <p:anim calcmode="lin" valueType="num">
                                      <p:cBhvr additive="base">
                                        <p:cTn id="13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4" grpId="0" animBg="1"/>
      <p:bldP spid="17" grpId="0" animBg="1"/>
      <p:bldP spid="18" grpId="0" animBg="1"/>
      <p:bldP spid="19" grpId="0" animBg="1"/>
      <p:bldP spid="22" grpId="0" animBg="1"/>
      <p:bldP spid="23" grpId="0" animBg="1"/>
      <p:bldP spid="24" grpId="0" animBg="1"/>
      <p:bldP spid="25" grpId="0" animBg="1"/>
      <p:bldP spid="28" grpId="0" animBg="1"/>
      <p:bldP spid="29" grpId="0" animBg="1"/>
      <p:bldP spid="30" grpId="0" animBg="1"/>
      <p:bldP spid="31"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9393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fade">
                                      <p:cBhvr>
                                        <p:cTn id="38" dur="500"/>
                                        <p:tgtEl>
                                          <p:spTgt spid="2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6">
                                            <p:txEl>
                                              <p:pRg st="0" end="0"/>
                                            </p:txEl>
                                          </p:spTgt>
                                        </p:tgtEl>
                                        <p:attrNameLst>
                                          <p:attrName>style.visibility</p:attrName>
                                        </p:attrNameLst>
                                      </p:cBhvr>
                                      <p:to>
                                        <p:strVal val="visible"/>
                                      </p:to>
                                    </p:set>
                                    <p:animEffect transition="in" filter="fade">
                                      <p:cBhvr>
                                        <p:cTn id="44" dur="500"/>
                                        <p:tgtEl>
                                          <p:spTgt spid="56">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2">
                                            <p:txEl>
                                              <p:pRg st="0" end="0"/>
                                            </p:txEl>
                                          </p:spTgt>
                                        </p:tgtEl>
                                        <p:attrNameLst>
                                          <p:attrName>style.visibility</p:attrName>
                                        </p:attrNameLst>
                                      </p:cBhvr>
                                      <p:to>
                                        <p:strVal val="visible"/>
                                      </p:to>
                                    </p:set>
                                    <p:animEffect transition="in" filter="fade">
                                      <p:cBhvr>
                                        <p:cTn id="47" dur="500"/>
                                        <p:tgtEl>
                                          <p:spTgt spid="62">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8">
                                            <p:txEl>
                                              <p:pRg st="0" end="0"/>
                                            </p:txEl>
                                          </p:spTgt>
                                        </p:tgtEl>
                                        <p:attrNameLst>
                                          <p:attrName>style.visibility</p:attrName>
                                        </p:attrNameLst>
                                      </p:cBhvr>
                                      <p:to>
                                        <p:strVal val="visible"/>
                                      </p:to>
                                    </p:set>
                                    <p:animEffect transition="in" filter="fade">
                                      <p:cBhvr>
                                        <p:cTn id="50" dur="500"/>
                                        <p:tgtEl>
                                          <p:spTgt spid="68">
                                            <p:txEl>
                                              <p:pRg st="0" end="0"/>
                                            </p:txEl>
                                          </p:spTgt>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fade">
                                      <p:cBhvr>
                                        <p:cTn id="60" dur="500"/>
                                        <p:tgtEl>
                                          <p:spTgt spid="24"/>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fade">
                                      <p:cBhvr>
                                        <p:cTn id="66" dur="500"/>
                                        <p:tgtEl>
                                          <p:spTgt spid="39">
                                            <p:txEl>
                                              <p:pRg st="0" end="0"/>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7">
                                            <p:txEl>
                                              <p:pRg st="0" end="0"/>
                                            </p:txEl>
                                          </p:spTgt>
                                        </p:tgtEl>
                                        <p:attrNameLst>
                                          <p:attrName>style.visibility</p:attrName>
                                        </p:attrNameLst>
                                      </p:cBhvr>
                                      <p:to>
                                        <p:strVal val="visible"/>
                                      </p:to>
                                    </p:set>
                                    <p:animEffect transition="in" filter="fade">
                                      <p:cBhvr>
                                        <p:cTn id="69" dur="500"/>
                                        <p:tgtEl>
                                          <p:spTgt spid="5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3">
                                            <p:txEl>
                                              <p:pRg st="0" end="0"/>
                                            </p:txEl>
                                          </p:spTgt>
                                        </p:tgtEl>
                                        <p:attrNameLst>
                                          <p:attrName>style.visibility</p:attrName>
                                        </p:attrNameLst>
                                      </p:cBhvr>
                                      <p:to>
                                        <p:strVal val="visible"/>
                                      </p:to>
                                    </p:set>
                                    <p:animEffect transition="in" filter="fade">
                                      <p:cBhvr>
                                        <p:cTn id="72" dur="500"/>
                                        <p:tgtEl>
                                          <p:spTgt spid="63">
                                            <p:txEl>
                                              <p:pRg st="0" end="0"/>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69">
                                            <p:txEl>
                                              <p:pRg st="0" end="0"/>
                                            </p:txEl>
                                          </p:spTgt>
                                        </p:tgtEl>
                                        <p:attrNameLst>
                                          <p:attrName>style.visibility</p:attrName>
                                        </p:attrNameLst>
                                      </p:cBhvr>
                                      <p:to>
                                        <p:strVal val="visible"/>
                                      </p:to>
                                    </p:set>
                                    <p:animEffect transition="in" filter="fade">
                                      <p:cBhvr>
                                        <p:cTn id="75" dur="500"/>
                                        <p:tgtEl>
                                          <p:spTgt spid="69">
                                            <p:txEl>
                                              <p:pRg st="0" end="0"/>
                                            </p:txEl>
                                          </p:spTgt>
                                        </p:tgtEl>
                                      </p:cBhvr>
                                    </p:animEffect>
                                  </p:childTnLst>
                                </p:cTn>
                              </p:par>
                            </p:childTnLst>
                          </p:cTn>
                        </p:par>
                        <p:par>
                          <p:cTn id="76" fill="hold">
                            <p:stCondLst>
                              <p:cond delay="1500"/>
                            </p:stCondLst>
                            <p:childTnLst>
                              <p:par>
                                <p:cTn id="77" presetID="10"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fade">
                                      <p:cBhvr>
                                        <p:cTn id="79" dur="500"/>
                                        <p:tgtEl>
                                          <p:spTgt spid="11"/>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500"/>
                                        <p:tgtEl>
                                          <p:spTgt spid="1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fade">
                                      <p:cBhvr>
                                        <p:cTn id="85" dur="500"/>
                                        <p:tgtEl>
                                          <p:spTgt spid="25"/>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40">
                                            <p:txEl>
                                              <p:pRg st="0" end="0"/>
                                            </p:txEl>
                                          </p:spTgt>
                                        </p:tgtEl>
                                        <p:attrNameLst>
                                          <p:attrName>style.visibility</p:attrName>
                                        </p:attrNameLst>
                                      </p:cBhvr>
                                      <p:to>
                                        <p:strVal val="visible"/>
                                      </p:to>
                                    </p:set>
                                    <p:animEffect transition="in" filter="fade">
                                      <p:cBhvr>
                                        <p:cTn id="91" dur="500"/>
                                        <p:tgtEl>
                                          <p:spTgt spid="40">
                                            <p:txEl>
                                              <p:pRg st="0" end="0"/>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8">
                                            <p:txEl>
                                              <p:pRg st="0" end="0"/>
                                            </p:txEl>
                                          </p:spTgt>
                                        </p:tgtEl>
                                        <p:attrNameLst>
                                          <p:attrName>style.visibility</p:attrName>
                                        </p:attrNameLst>
                                      </p:cBhvr>
                                      <p:to>
                                        <p:strVal val="visible"/>
                                      </p:to>
                                    </p:set>
                                    <p:animEffect transition="in" filter="fade">
                                      <p:cBhvr>
                                        <p:cTn id="94" dur="500"/>
                                        <p:tgtEl>
                                          <p:spTgt spid="58">
                                            <p:txEl>
                                              <p:pRg st="0" end="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64">
                                            <p:txEl>
                                              <p:pRg st="0" end="0"/>
                                            </p:txEl>
                                          </p:spTgt>
                                        </p:tgtEl>
                                        <p:attrNameLst>
                                          <p:attrName>style.visibility</p:attrName>
                                        </p:attrNameLst>
                                      </p:cBhvr>
                                      <p:to>
                                        <p:strVal val="visible"/>
                                      </p:to>
                                    </p:set>
                                    <p:animEffect transition="in" filter="fade">
                                      <p:cBhvr>
                                        <p:cTn id="97" dur="500"/>
                                        <p:tgtEl>
                                          <p:spTgt spid="64">
                                            <p:txEl>
                                              <p:pRg st="0" end="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70">
                                            <p:txEl>
                                              <p:pRg st="0" end="0"/>
                                            </p:txEl>
                                          </p:spTgt>
                                        </p:tgtEl>
                                        <p:attrNameLst>
                                          <p:attrName>style.visibility</p:attrName>
                                        </p:attrNameLst>
                                      </p:cBhvr>
                                      <p:to>
                                        <p:strVal val="visible"/>
                                      </p:to>
                                    </p:set>
                                    <p:animEffect transition="in" filter="fade">
                                      <p:cBhvr>
                                        <p:cTn id="100" dur="500"/>
                                        <p:tgtEl>
                                          <p:spTgt spid="70">
                                            <p:txEl>
                                              <p:pRg st="0" end="0"/>
                                            </p:txEl>
                                          </p:spTgt>
                                        </p:tgtEl>
                                      </p:cBhvr>
                                    </p:animEffect>
                                  </p:childTnLst>
                                </p:cTn>
                              </p:par>
                            </p:childTnLst>
                          </p:cTn>
                        </p:par>
                        <p:par>
                          <p:cTn id="101" fill="hold">
                            <p:stCondLst>
                              <p:cond delay="2000"/>
                            </p:stCondLst>
                            <p:childTnLst>
                              <p:par>
                                <p:cTn id="102" presetID="10" presetClass="entr" presetSubtype="0" fill="hold" grpId="0" nodeType="after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fade">
                                      <p:cBhvr>
                                        <p:cTn id="110" dur="500"/>
                                        <p:tgtEl>
                                          <p:spTgt spid="26"/>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fade">
                                      <p:cBhvr>
                                        <p:cTn id="113" dur="500"/>
                                        <p:tgtEl>
                                          <p:spTgt spid="32"/>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41">
                                            <p:txEl>
                                              <p:pRg st="0" end="0"/>
                                            </p:txEl>
                                          </p:spTgt>
                                        </p:tgtEl>
                                        <p:attrNameLst>
                                          <p:attrName>style.visibility</p:attrName>
                                        </p:attrNameLst>
                                      </p:cBhvr>
                                      <p:to>
                                        <p:strVal val="visible"/>
                                      </p:to>
                                    </p:set>
                                    <p:animEffect transition="in" filter="fade">
                                      <p:cBhvr>
                                        <p:cTn id="116" dur="500"/>
                                        <p:tgtEl>
                                          <p:spTgt spid="41">
                                            <p:txEl>
                                              <p:pRg st="0" end="0"/>
                                            </p:tx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59">
                                            <p:txEl>
                                              <p:pRg st="0" end="0"/>
                                            </p:txEl>
                                          </p:spTgt>
                                        </p:tgtEl>
                                        <p:attrNameLst>
                                          <p:attrName>style.visibility</p:attrName>
                                        </p:attrNameLst>
                                      </p:cBhvr>
                                      <p:to>
                                        <p:strVal val="visible"/>
                                      </p:to>
                                    </p:set>
                                    <p:animEffect transition="in" filter="fade">
                                      <p:cBhvr>
                                        <p:cTn id="119" dur="500"/>
                                        <p:tgtEl>
                                          <p:spTgt spid="59">
                                            <p:txEl>
                                              <p:pRg st="0" end="0"/>
                                            </p:tx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xEl>
                                              <p:pRg st="0" end="0"/>
                                            </p:txEl>
                                          </p:spTgt>
                                        </p:tgtEl>
                                        <p:attrNameLst>
                                          <p:attrName>style.visibility</p:attrName>
                                        </p:attrNameLst>
                                      </p:cBhvr>
                                      <p:to>
                                        <p:strVal val="visible"/>
                                      </p:to>
                                    </p:set>
                                    <p:animEffect transition="in" filter="fade">
                                      <p:cBhvr>
                                        <p:cTn id="122" dur="500"/>
                                        <p:tgtEl>
                                          <p:spTgt spid="65">
                                            <p:txEl>
                                              <p:pRg st="0" end="0"/>
                                            </p:tx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71">
                                            <p:txEl>
                                              <p:pRg st="0" end="0"/>
                                            </p:txEl>
                                          </p:spTgt>
                                        </p:tgtEl>
                                        <p:attrNameLst>
                                          <p:attrName>style.visibility</p:attrName>
                                        </p:attrNameLst>
                                      </p:cBhvr>
                                      <p:to>
                                        <p:strVal val="visible"/>
                                      </p:to>
                                    </p:set>
                                    <p:animEffect transition="in" filter="fade">
                                      <p:cBhvr>
                                        <p:cTn id="125" dur="500"/>
                                        <p:tgtEl>
                                          <p:spTgt spid="71">
                                            <p:txEl>
                                              <p:pRg st="0" end="0"/>
                                            </p:txEl>
                                          </p:spTgt>
                                        </p:tgtEl>
                                      </p:cBhvr>
                                    </p:animEffect>
                                  </p:childTnLst>
                                </p:cTn>
                              </p:par>
                            </p:childTnLst>
                          </p:cTn>
                        </p:par>
                        <p:par>
                          <p:cTn id="126" fill="hold">
                            <p:stCondLst>
                              <p:cond delay="2500"/>
                            </p:stCondLst>
                            <p:childTnLst>
                              <p:par>
                                <p:cTn id="127" presetID="10" presetClass="entr" presetSubtype="0" fill="hold" grpId="0" nodeType="afterEffect">
                                  <p:stCondLst>
                                    <p:cond delay="0"/>
                                  </p:stCondLst>
                                  <p:childTnLst>
                                    <p:set>
                                      <p:cBhvr>
                                        <p:cTn id="128" dur="1" fill="hold">
                                          <p:stCondLst>
                                            <p:cond delay="0"/>
                                          </p:stCondLst>
                                        </p:cTn>
                                        <p:tgtEl>
                                          <p:spTgt spid="13"/>
                                        </p:tgtEl>
                                        <p:attrNameLst>
                                          <p:attrName>style.visibility</p:attrName>
                                        </p:attrNameLst>
                                      </p:cBhvr>
                                      <p:to>
                                        <p:strVal val="visible"/>
                                      </p:to>
                                    </p:set>
                                    <p:animEffect transition="in" filter="fade">
                                      <p:cBhvr>
                                        <p:cTn id="129" dur="500"/>
                                        <p:tgtEl>
                                          <p:spTgt spid="13"/>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21"/>
                                        </p:tgtEl>
                                        <p:attrNameLst>
                                          <p:attrName>style.visibility</p:attrName>
                                        </p:attrNameLst>
                                      </p:cBhvr>
                                      <p:to>
                                        <p:strVal val="visible"/>
                                      </p:to>
                                    </p:set>
                                    <p:animEffect transition="in" filter="fade">
                                      <p:cBhvr>
                                        <p:cTn id="132" dur="500"/>
                                        <p:tgtEl>
                                          <p:spTgt spid="2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27"/>
                                        </p:tgtEl>
                                        <p:attrNameLst>
                                          <p:attrName>style.visibility</p:attrName>
                                        </p:attrNameLst>
                                      </p:cBhvr>
                                      <p:to>
                                        <p:strVal val="visible"/>
                                      </p:to>
                                    </p:set>
                                    <p:animEffect transition="in" filter="fade">
                                      <p:cBhvr>
                                        <p:cTn id="135" dur="500"/>
                                        <p:tgtEl>
                                          <p:spTgt spid="27"/>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33"/>
                                        </p:tgtEl>
                                        <p:attrNameLst>
                                          <p:attrName>style.visibility</p:attrName>
                                        </p:attrNameLst>
                                      </p:cBhvr>
                                      <p:to>
                                        <p:strVal val="visible"/>
                                      </p:to>
                                    </p:set>
                                    <p:animEffect transition="in" filter="fade">
                                      <p:cBhvr>
                                        <p:cTn id="138" dur="500"/>
                                        <p:tgtEl>
                                          <p:spTgt spid="33"/>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42">
                                            <p:txEl>
                                              <p:pRg st="0" end="0"/>
                                            </p:txEl>
                                          </p:spTgt>
                                        </p:tgtEl>
                                        <p:attrNameLst>
                                          <p:attrName>style.visibility</p:attrName>
                                        </p:attrNameLst>
                                      </p:cBhvr>
                                      <p:to>
                                        <p:strVal val="visible"/>
                                      </p:to>
                                    </p:set>
                                    <p:animEffect transition="in" filter="fade">
                                      <p:cBhvr>
                                        <p:cTn id="141" dur="500"/>
                                        <p:tgtEl>
                                          <p:spTgt spid="42">
                                            <p:txEl>
                                              <p:pRg st="0" end="0"/>
                                            </p:txEl>
                                          </p:spTgt>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0">
                                            <p:txEl>
                                              <p:pRg st="0" end="0"/>
                                            </p:txEl>
                                          </p:spTgt>
                                        </p:tgtEl>
                                        <p:attrNameLst>
                                          <p:attrName>style.visibility</p:attrName>
                                        </p:attrNameLst>
                                      </p:cBhvr>
                                      <p:to>
                                        <p:strVal val="visible"/>
                                      </p:to>
                                    </p:set>
                                    <p:animEffect transition="in" filter="fade">
                                      <p:cBhvr>
                                        <p:cTn id="144" dur="500"/>
                                        <p:tgtEl>
                                          <p:spTgt spid="60">
                                            <p:txEl>
                                              <p:pRg st="0" end="0"/>
                                            </p:txEl>
                                          </p:spTgt>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66">
                                            <p:txEl>
                                              <p:pRg st="0" end="0"/>
                                            </p:txEl>
                                          </p:spTgt>
                                        </p:tgtEl>
                                        <p:attrNameLst>
                                          <p:attrName>style.visibility</p:attrName>
                                        </p:attrNameLst>
                                      </p:cBhvr>
                                      <p:to>
                                        <p:strVal val="visible"/>
                                      </p:to>
                                    </p:set>
                                    <p:animEffect transition="in" filter="fade">
                                      <p:cBhvr>
                                        <p:cTn id="147" dur="500"/>
                                        <p:tgtEl>
                                          <p:spTgt spid="66">
                                            <p:txEl>
                                              <p:pRg st="0" end="0"/>
                                            </p:txEl>
                                          </p:spTgt>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72">
                                            <p:txEl>
                                              <p:pRg st="0" end="0"/>
                                            </p:txEl>
                                          </p:spTgt>
                                        </p:tgtEl>
                                        <p:attrNameLst>
                                          <p:attrName>style.visibility</p:attrName>
                                        </p:attrNameLst>
                                      </p:cBhvr>
                                      <p:to>
                                        <p:strVal val="visible"/>
                                      </p:to>
                                    </p:set>
                                    <p:animEffect transition="in" filter="fade">
                                      <p:cBhvr>
                                        <p:cTn id="150" dur="500"/>
                                        <p:tgtEl>
                                          <p:spTgt spid="72">
                                            <p:txEl>
                                              <p:pRg st="0" end="0"/>
                                            </p:txEl>
                                          </p:spTgt>
                                        </p:tgtEl>
                                      </p:cBhvr>
                                    </p:animEffect>
                                  </p:childTnLst>
                                </p:cTn>
                              </p:par>
                            </p:childTnLst>
                          </p:cTn>
                        </p:par>
                        <p:par>
                          <p:cTn id="151" fill="hold">
                            <p:stCondLst>
                              <p:cond delay="3000"/>
                            </p:stCondLst>
                            <p:childTnLst>
                              <p:par>
                                <p:cTn id="152" presetID="10" presetClass="entr" presetSubtype="0" fill="hold" grpId="0" nodeType="afterEffect">
                                  <p:stCondLst>
                                    <p:cond delay="0"/>
                                  </p:stCondLst>
                                  <p:childTnLst>
                                    <p:set>
                                      <p:cBhvr>
                                        <p:cTn id="153" dur="1" fill="hold">
                                          <p:stCondLst>
                                            <p:cond delay="0"/>
                                          </p:stCondLst>
                                        </p:cTn>
                                        <p:tgtEl>
                                          <p:spTgt spid="14"/>
                                        </p:tgtEl>
                                        <p:attrNameLst>
                                          <p:attrName>style.visibility</p:attrName>
                                        </p:attrNameLst>
                                      </p:cBhvr>
                                      <p:to>
                                        <p:strVal val="visible"/>
                                      </p:to>
                                    </p:set>
                                    <p:animEffect transition="in" filter="fade">
                                      <p:cBhvr>
                                        <p:cTn id="154" dur="500"/>
                                        <p:tgtEl>
                                          <p:spTgt spid="1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2"/>
                                        </p:tgtEl>
                                        <p:attrNameLst>
                                          <p:attrName>style.visibility</p:attrName>
                                        </p:attrNameLst>
                                      </p:cBhvr>
                                      <p:to>
                                        <p:strVal val="visible"/>
                                      </p:to>
                                    </p:set>
                                    <p:animEffect transition="in" filter="fade">
                                      <p:cBhvr>
                                        <p:cTn id="157" dur="500"/>
                                        <p:tgtEl>
                                          <p:spTgt spid="22"/>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28"/>
                                        </p:tgtEl>
                                        <p:attrNameLst>
                                          <p:attrName>style.visibility</p:attrName>
                                        </p:attrNameLst>
                                      </p:cBhvr>
                                      <p:to>
                                        <p:strVal val="visible"/>
                                      </p:to>
                                    </p:set>
                                    <p:animEffect transition="in" filter="fade">
                                      <p:cBhvr>
                                        <p:cTn id="160" dur="500"/>
                                        <p:tgtEl>
                                          <p:spTgt spid="28"/>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4"/>
                                        </p:tgtEl>
                                        <p:attrNameLst>
                                          <p:attrName>style.visibility</p:attrName>
                                        </p:attrNameLst>
                                      </p:cBhvr>
                                      <p:to>
                                        <p:strVal val="visible"/>
                                      </p:to>
                                    </p:set>
                                    <p:animEffect transition="in" filter="fade">
                                      <p:cBhvr>
                                        <p:cTn id="163" dur="500"/>
                                        <p:tgtEl>
                                          <p:spTgt spid="34"/>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43">
                                            <p:txEl>
                                              <p:pRg st="0" end="0"/>
                                            </p:txEl>
                                          </p:spTgt>
                                        </p:tgtEl>
                                        <p:attrNameLst>
                                          <p:attrName>style.visibility</p:attrName>
                                        </p:attrNameLst>
                                      </p:cBhvr>
                                      <p:to>
                                        <p:strVal val="visible"/>
                                      </p:to>
                                    </p:set>
                                    <p:animEffect transition="in" filter="fade">
                                      <p:cBhvr>
                                        <p:cTn id="166" dur="500"/>
                                        <p:tgtEl>
                                          <p:spTgt spid="43">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61">
                                            <p:txEl>
                                              <p:pRg st="0" end="0"/>
                                            </p:txEl>
                                          </p:spTgt>
                                        </p:tgtEl>
                                        <p:attrNameLst>
                                          <p:attrName>style.visibility</p:attrName>
                                        </p:attrNameLst>
                                      </p:cBhvr>
                                      <p:to>
                                        <p:strVal val="visible"/>
                                      </p:to>
                                    </p:set>
                                    <p:animEffect transition="in" filter="fade">
                                      <p:cBhvr>
                                        <p:cTn id="169" dur="500"/>
                                        <p:tgtEl>
                                          <p:spTgt spid="61">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67">
                                            <p:txEl>
                                              <p:pRg st="0" end="0"/>
                                            </p:txEl>
                                          </p:spTgt>
                                        </p:tgtEl>
                                        <p:attrNameLst>
                                          <p:attrName>style.visibility</p:attrName>
                                        </p:attrNameLst>
                                      </p:cBhvr>
                                      <p:to>
                                        <p:strVal val="visible"/>
                                      </p:to>
                                    </p:set>
                                    <p:animEffect transition="in" filter="fade">
                                      <p:cBhvr>
                                        <p:cTn id="172" dur="500"/>
                                        <p:tgtEl>
                                          <p:spTgt spid="67">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73">
                                            <p:txEl>
                                              <p:pRg st="0" end="0"/>
                                            </p:txEl>
                                          </p:spTgt>
                                        </p:tgtEl>
                                        <p:attrNameLst>
                                          <p:attrName>style.visibility</p:attrName>
                                        </p:attrNameLst>
                                      </p:cBhvr>
                                      <p:to>
                                        <p:strVal val="visible"/>
                                      </p:to>
                                    </p:set>
                                    <p:animEffect transition="in" filter="fade">
                                      <p:cBhvr>
                                        <p:cTn id="175" dur="500"/>
                                        <p:tgtEl>
                                          <p:spTgt spid="73">
                                            <p:txEl>
                                              <p:pRg st="0" end="0"/>
                                            </p:txEl>
                                          </p:spTgt>
                                        </p:tgtEl>
                                      </p:cBhvr>
                                    </p:animEffect>
                                  </p:childTnLst>
                                </p:cTn>
                              </p:par>
                            </p:childTnLst>
                          </p:cTn>
                        </p:par>
                        <p:par>
                          <p:cTn id="176" fill="hold">
                            <p:stCondLst>
                              <p:cond delay="3500"/>
                            </p:stCondLst>
                            <p:childTnLst>
                              <p:par>
                                <p:cTn id="177" presetID="16" presetClass="entr" presetSubtype="37" fill="hold" nodeType="afterEffect">
                                  <p:stCondLst>
                                    <p:cond delay="250"/>
                                  </p:stCondLst>
                                  <p:childTnLst>
                                    <p:set>
                                      <p:cBhvr>
                                        <p:cTn id="178" dur="1" fill="hold">
                                          <p:stCondLst>
                                            <p:cond delay="0"/>
                                          </p:stCondLst>
                                        </p:cTn>
                                        <p:tgtEl>
                                          <p:spTgt spid="74"/>
                                        </p:tgtEl>
                                        <p:attrNameLst>
                                          <p:attrName>style.visibility</p:attrName>
                                        </p:attrNameLst>
                                      </p:cBhvr>
                                      <p:to>
                                        <p:strVal val="visible"/>
                                      </p:to>
                                    </p:set>
                                    <p:animEffect transition="in" filter="barn(outVertical)">
                                      <p:cBhvr>
                                        <p:cTn id="179" dur="500"/>
                                        <p:tgtEl>
                                          <p:spTgt spid="74"/>
                                        </p:tgtEl>
                                      </p:cBhvr>
                                    </p:animEffect>
                                  </p:childTnLst>
                                </p:cTn>
                              </p:par>
                              <p:par>
                                <p:cTn id="180" presetID="2" presetClass="entr" presetSubtype="4" decel="100000" fill="hold" grpId="0" nodeType="withEffect">
                                  <p:stCondLst>
                                    <p:cond delay="250"/>
                                  </p:stCondLst>
                                  <p:childTnLst>
                                    <p:set>
                                      <p:cBhvr>
                                        <p:cTn id="181" dur="1" fill="hold">
                                          <p:stCondLst>
                                            <p:cond delay="0"/>
                                          </p:stCondLst>
                                        </p:cTn>
                                        <p:tgtEl>
                                          <p:spTgt spid="75"/>
                                        </p:tgtEl>
                                        <p:attrNameLst>
                                          <p:attrName>style.visibility</p:attrName>
                                        </p:attrNameLst>
                                      </p:cBhvr>
                                      <p:to>
                                        <p:strVal val="visible"/>
                                      </p:to>
                                    </p:set>
                                    <p:anim calcmode="lin" valueType="num">
                                      <p:cBhvr additive="base">
                                        <p:cTn id="182" dur="500" fill="hold"/>
                                        <p:tgtEl>
                                          <p:spTgt spid="75"/>
                                        </p:tgtEl>
                                        <p:attrNameLst>
                                          <p:attrName>ppt_x</p:attrName>
                                        </p:attrNameLst>
                                      </p:cBhvr>
                                      <p:tavLst>
                                        <p:tav tm="0">
                                          <p:val>
                                            <p:strVal val="#ppt_x"/>
                                          </p:val>
                                        </p:tav>
                                        <p:tav tm="100000">
                                          <p:val>
                                            <p:strVal val="#ppt_x"/>
                                          </p:val>
                                        </p:tav>
                                      </p:tavLst>
                                    </p:anim>
                                    <p:anim calcmode="lin" valueType="num">
                                      <p:cBhvr additive="base">
                                        <p:cTn id="183"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453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5">
                                            <p:txEl>
                                              <p:pRg st="0" end="0"/>
                                            </p:txEl>
                                          </p:spTgt>
                                        </p:tgtEl>
                                        <p:attrNameLst>
                                          <p:attrName>style.visibility</p:attrName>
                                        </p:attrNameLst>
                                      </p:cBhvr>
                                      <p:to>
                                        <p:strVal val="visible"/>
                                      </p:to>
                                    </p:set>
                                    <p:animEffect transition="in" filter="fade">
                                      <p:cBhvr>
                                        <p:cTn id="19" dur="500"/>
                                        <p:tgtEl>
                                          <p:spTgt spid="35">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fade">
                                      <p:cBhvr>
                                        <p:cTn id="22" dur="500"/>
                                        <p:tgtEl>
                                          <p:spTgt spid="36">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7">
                                            <p:txEl>
                                              <p:pRg st="0" end="0"/>
                                            </p:txEl>
                                          </p:spTgt>
                                        </p:tgtEl>
                                        <p:attrNameLst>
                                          <p:attrName>style.visibility</p:attrName>
                                        </p:attrNameLst>
                                      </p:cBhvr>
                                      <p:to>
                                        <p:strVal val="visible"/>
                                      </p:to>
                                    </p:set>
                                    <p:animEffect transition="in" filter="fade">
                                      <p:cBhvr>
                                        <p:cTn id="25" dur="500"/>
                                        <p:tgtEl>
                                          <p:spTgt spid="37">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fade">
                                      <p:cBhvr>
                                        <p:cTn id="28" dur="500"/>
                                        <p:tgtEl>
                                          <p:spTgt spid="7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3">
                                            <p:txEl>
                                              <p:pRg st="0" end="0"/>
                                            </p:txEl>
                                          </p:spTgt>
                                        </p:tgtEl>
                                        <p:attrNameLst>
                                          <p:attrName>style.visibility</p:attrName>
                                        </p:attrNameLst>
                                      </p:cBhvr>
                                      <p:to>
                                        <p:strVal val="visible"/>
                                      </p:to>
                                    </p:set>
                                    <p:animEffect transition="in" filter="fade">
                                      <p:cBhvr>
                                        <p:cTn id="31" dur="500"/>
                                        <p:tgtEl>
                                          <p:spTgt spid="83">
                                            <p:txEl>
                                              <p:pRg st="0" end="0"/>
                                            </p:txEl>
                                          </p:spTgt>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
                                            <p:txEl>
                                              <p:pRg st="0" end="0"/>
                                            </p:txEl>
                                          </p:spTgt>
                                        </p:tgtEl>
                                        <p:attrNameLst>
                                          <p:attrName>style.visibility</p:attrName>
                                        </p:attrNameLst>
                                      </p:cBhvr>
                                      <p:to>
                                        <p:strVal val="visible"/>
                                      </p:to>
                                    </p:set>
                                    <p:animEffect transition="in" filter="fade">
                                      <p:cBhvr>
                                        <p:cTn id="47" dur="500"/>
                                        <p:tgtEl>
                                          <p:spTgt spid="38">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6">
                                            <p:txEl>
                                              <p:pRg st="0" end="0"/>
                                            </p:txEl>
                                          </p:spTgt>
                                        </p:tgtEl>
                                        <p:attrNameLst>
                                          <p:attrName>style.visibility</p:attrName>
                                        </p:attrNameLst>
                                      </p:cBhvr>
                                      <p:to>
                                        <p:strVal val="visible"/>
                                      </p:to>
                                    </p:set>
                                    <p:animEffect transition="in" filter="fade">
                                      <p:cBhvr>
                                        <p:cTn id="50" dur="500"/>
                                        <p:tgtEl>
                                          <p:spTgt spid="56">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2">
                                            <p:txEl>
                                              <p:pRg st="0" end="0"/>
                                            </p:txEl>
                                          </p:spTgt>
                                        </p:tgtEl>
                                        <p:attrNameLst>
                                          <p:attrName>style.visibility</p:attrName>
                                        </p:attrNameLst>
                                      </p:cBhvr>
                                      <p:to>
                                        <p:strVal val="visible"/>
                                      </p:to>
                                    </p:set>
                                    <p:animEffect transition="in" filter="fade">
                                      <p:cBhvr>
                                        <p:cTn id="53" dur="500"/>
                                        <p:tgtEl>
                                          <p:spTgt spid="62">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xEl>
                                              <p:pRg st="0" end="0"/>
                                            </p:txEl>
                                          </p:spTgt>
                                        </p:tgtEl>
                                        <p:attrNameLst>
                                          <p:attrName>style.visibility</p:attrName>
                                        </p:attrNameLst>
                                      </p:cBhvr>
                                      <p:to>
                                        <p:strVal val="visible"/>
                                      </p:to>
                                    </p:set>
                                    <p:animEffect transition="in" filter="fade">
                                      <p:cBhvr>
                                        <p:cTn id="56" dur="500"/>
                                        <p:tgtEl>
                                          <p:spTgt spid="68">
                                            <p:txEl>
                                              <p:pRg st="0" end="0"/>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fade">
                                      <p:cBhvr>
                                        <p:cTn id="59" dur="500"/>
                                        <p:tgtEl>
                                          <p:spTgt spid="77"/>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84">
                                            <p:txEl>
                                              <p:pRg st="0" end="0"/>
                                            </p:txEl>
                                          </p:spTgt>
                                        </p:tgtEl>
                                        <p:attrNameLst>
                                          <p:attrName>style.visibility</p:attrName>
                                        </p:attrNameLst>
                                      </p:cBhvr>
                                      <p:to>
                                        <p:strVal val="visible"/>
                                      </p:to>
                                    </p:set>
                                    <p:animEffect transition="in" filter="fade">
                                      <p:cBhvr>
                                        <p:cTn id="62" dur="500"/>
                                        <p:tgtEl>
                                          <p:spTgt spid="84">
                                            <p:txEl>
                                              <p:pRg st="0" end="0"/>
                                            </p:txEl>
                                          </p:spTgt>
                                        </p:tgtEl>
                                      </p:cBhvr>
                                    </p:animEffect>
                                  </p:childTnLst>
                                </p:cTn>
                              </p:par>
                            </p:childTnLst>
                          </p:cTn>
                        </p:par>
                        <p:par>
                          <p:cTn id="63" fill="hold">
                            <p:stCondLst>
                              <p:cond delay="1000"/>
                            </p:stCondLst>
                            <p:childTnLst>
                              <p:par>
                                <p:cTn id="64" presetID="10" presetClass="entr" presetSubtype="0" fill="hold" grpId="0" nodeType="after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500"/>
                                        <p:tgtEl>
                                          <p:spTgt spid="1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fade">
                                      <p:cBhvr>
                                        <p:cTn id="75" dur="500"/>
                                        <p:tgtEl>
                                          <p:spTgt spid="3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39">
                                            <p:txEl>
                                              <p:pRg st="0" end="0"/>
                                            </p:txEl>
                                          </p:spTgt>
                                        </p:tgtEl>
                                        <p:attrNameLst>
                                          <p:attrName>style.visibility</p:attrName>
                                        </p:attrNameLst>
                                      </p:cBhvr>
                                      <p:to>
                                        <p:strVal val="visible"/>
                                      </p:to>
                                    </p:set>
                                    <p:animEffect transition="in" filter="fade">
                                      <p:cBhvr>
                                        <p:cTn id="78" dur="500"/>
                                        <p:tgtEl>
                                          <p:spTgt spid="39">
                                            <p:txEl>
                                              <p:pRg st="0" end="0"/>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57">
                                            <p:txEl>
                                              <p:pRg st="0" end="0"/>
                                            </p:txEl>
                                          </p:spTgt>
                                        </p:tgtEl>
                                        <p:attrNameLst>
                                          <p:attrName>style.visibility</p:attrName>
                                        </p:attrNameLst>
                                      </p:cBhvr>
                                      <p:to>
                                        <p:strVal val="visible"/>
                                      </p:to>
                                    </p:set>
                                    <p:animEffect transition="in" filter="fade">
                                      <p:cBhvr>
                                        <p:cTn id="81" dur="500"/>
                                        <p:tgtEl>
                                          <p:spTgt spid="57">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xEl>
                                              <p:pRg st="0" end="0"/>
                                            </p:txEl>
                                          </p:spTgt>
                                        </p:tgtEl>
                                        <p:attrNameLst>
                                          <p:attrName>style.visibility</p:attrName>
                                        </p:attrNameLst>
                                      </p:cBhvr>
                                      <p:to>
                                        <p:strVal val="visible"/>
                                      </p:to>
                                    </p:set>
                                    <p:animEffect transition="in" filter="fade">
                                      <p:cBhvr>
                                        <p:cTn id="84" dur="500"/>
                                        <p:tgtEl>
                                          <p:spTgt spid="63">
                                            <p:txEl>
                                              <p:pRg st="0" end="0"/>
                                            </p:tx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9">
                                            <p:txEl>
                                              <p:pRg st="0" end="0"/>
                                            </p:txEl>
                                          </p:spTgt>
                                        </p:tgtEl>
                                        <p:attrNameLst>
                                          <p:attrName>style.visibility</p:attrName>
                                        </p:attrNameLst>
                                      </p:cBhvr>
                                      <p:to>
                                        <p:strVal val="visible"/>
                                      </p:to>
                                    </p:set>
                                    <p:animEffect transition="in" filter="fade">
                                      <p:cBhvr>
                                        <p:cTn id="87" dur="500"/>
                                        <p:tgtEl>
                                          <p:spTgt spid="69">
                                            <p:txEl>
                                              <p:pRg st="0" end="0"/>
                                            </p:txEl>
                                          </p:spTgt>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8"/>
                                        </p:tgtEl>
                                        <p:attrNameLst>
                                          <p:attrName>style.visibility</p:attrName>
                                        </p:attrNameLst>
                                      </p:cBhvr>
                                      <p:to>
                                        <p:strVal val="visible"/>
                                      </p:to>
                                    </p:set>
                                    <p:animEffect transition="in" filter="fade">
                                      <p:cBhvr>
                                        <p:cTn id="90" dur="500"/>
                                        <p:tgtEl>
                                          <p:spTgt spid="78"/>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85">
                                            <p:txEl>
                                              <p:pRg st="0" end="0"/>
                                            </p:txEl>
                                          </p:spTgt>
                                        </p:tgtEl>
                                        <p:attrNameLst>
                                          <p:attrName>style.visibility</p:attrName>
                                        </p:attrNameLst>
                                      </p:cBhvr>
                                      <p:to>
                                        <p:strVal val="visible"/>
                                      </p:to>
                                    </p:set>
                                    <p:animEffect transition="in" filter="fade">
                                      <p:cBhvr>
                                        <p:cTn id="93" dur="500"/>
                                        <p:tgtEl>
                                          <p:spTgt spid="85">
                                            <p:txEl>
                                              <p:pRg st="0" end="0"/>
                                            </p:txEl>
                                          </p:spTgt>
                                        </p:tgtEl>
                                      </p:cBhvr>
                                    </p:animEffect>
                                  </p:childTnLst>
                                </p:cTn>
                              </p:par>
                            </p:childTnLst>
                          </p:cTn>
                        </p:par>
                        <p:par>
                          <p:cTn id="94" fill="hold">
                            <p:stCondLst>
                              <p:cond delay="1500"/>
                            </p:stCondLst>
                            <p:childTnLst>
                              <p:par>
                                <p:cTn id="95" presetID="10" presetClass="entr" presetSubtype="0" fill="hold" grpId="0" nodeType="afterEffect">
                                  <p:stCondLst>
                                    <p:cond delay="0"/>
                                  </p:stCondLst>
                                  <p:childTnLst>
                                    <p:set>
                                      <p:cBhvr>
                                        <p:cTn id="96" dur="1" fill="hold">
                                          <p:stCondLst>
                                            <p:cond delay="0"/>
                                          </p:stCondLst>
                                        </p:cTn>
                                        <p:tgtEl>
                                          <p:spTgt spid="19"/>
                                        </p:tgtEl>
                                        <p:attrNameLst>
                                          <p:attrName>style.visibility</p:attrName>
                                        </p:attrNameLst>
                                      </p:cBhvr>
                                      <p:to>
                                        <p:strVal val="visible"/>
                                      </p:to>
                                    </p:set>
                                    <p:animEffect transition="in" filter="fade">
                                      <p:cBhvr>
                                        <p:cTn id="97" dur="500"/>
                                        <p:tgtEl>
                                          <p:spTgt spid="19"/>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1"/>
                                        </p:tgtEl>
                                        <p:attrNameLst>
                                          <p:attrName>style.visibility</p:attrName>
                                        </p:attrNameLst>
                                      </p:cBhvr>
                                      <p:to>
                                        <p:strVal val="visible"/>
                                      </p:to>
                                    </p:set>
                                    <p:animEffect transition="in" filter="fade">
                                      <p:cBhvr>
                                        <p:cTn id="103" dur="500"/>
                                        <p:tgtEl>
                                          <p:spTgt spid="3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58">
                                            <p:txEl>
                                              <p:pRg st="0" end="0"/>
                                            </p:txEl>
                                          </p:spTgt>
                                        </p:tgtEl>
                                        <p:attrNameLst>
                                          <p:attrName>style.visibility</p:attrName>
                                        </p:attrNameLst>
                                      </p:cBhvr>
                                      <p:to>
                                        <p:strVal val="visible"/>
                                      </p:to>
                                    </p:set>
                                    <p:animEffect transition="in" filter="fade">
                                      <p:cBhvr>
                                        <p:cTn id="106" dur="500"/>
                                        <p:tgtEl>
                                          <p:spTgt spid="58">
                                            <p:txEl>
                                              <p:pRg st="0" end="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64">
                                            <p:txEl>
                                              <p:pRg st="0" end="0"/>
                                            </p:txEl>
                                          </p:spTgt>
                                        </p:tgtEl>
                                        <p:attrNameLst>
                                          <p:attrName>style.visibility</p:attrName>
                                        </p:attrNameLst>
                                      </p:cBhvr>
                                      <p:to>
                                        <p:strVal val="visible"/>
                                      </p:to>
                                    </p:set>
                                    <p:animEffect transition="in" filter="fade">
                                      <p:cBhvr>
                                        <p:cTn id="109" dur="500"/>
                                        <p:tgtEl>
                                          <p:spTgt spid="64">
                                            <p:txEl>
                                              <p:pRg st="0" end="0"/>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70">
                                            <p:txEl>
                                              <p:pRg st="0" end="0"/>
                                            </p:txEl>
                                          </p:spTgt>
                                        </p:tgtEl>
                                        <p:attrNameLst>
                                          <p:attrName>style.visibility</p:attrName>
                                        </p:attrNameLst>
                                      </p:cBhvr>
                                      <p:to>
                                        <p:strVal val="visible"/>
                                      </p:to>
                                    </p:set>
                                    <p:animEffect transition="in" filter="fade">
                                      <p:cBhvr>
                                        <p:cTn id="112" dur="500"/>
                                        <p:tgtEl>
                                          <p:spTgt spid="70">
                                            <p:txEl>
                                              <p:pRg st="0" end="0"/>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animEffect transition="in" filter="fade">
                                      <p:cBhvr>
                                        <p:cTn id="115" dur="500"/>
                                        <p:tgtEl>
                                          <p:spTgt spid="79"/>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86">
                                            <p:txEl>
                                              <p:pRg st="0" end="0"/>
                                            </p:txEl>
                                          </p:spTgt>
                                        </p:tgtEl>
                                        <p:attrNameLst>
                                          <p:attrName>style.visibility</p:attrName>
                                        </p:attrNameLst>
                                      </p:cBhvr>
                                      <p:to>
                                        <p:strVal val="visible"/>
                                      </p:to>
                                    </p:set>
                                    <p:animEffect transition="in" filter="fade">
                                      <p:cBhvr>
                                        <p:cTn id="118" dur="500"/>
                                        <p:tgtEl>
                                          <p:spTgt spid="86">
                                            <p:txEl>
                                              <p:pRg st="0" end="0"/>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1"/>
                                        </p:tgtEl>
                                        <p:attrNameLst>
                                          <p:attrName>style.visibility</p:attrName>
                                        </p:attrNameLst>
                                      </p:cBhvr>
                                      <p:to>
                                        <p:strVal val="visible"/>
                                      </p:to>
                                    </p:set>
                                    <p:animEffect transition="in" filter="fade">
                                      <p:cBhvr>
                                        <p:cTn id="121" dur="500"/>
                                        <p:tgtEl>
                                          <p:spTgt spid="11"/>
                                        </p:tgtEl>
                                      </p:cBhvr>
                                    </p:animEffect>
                                  </p:childTnLst>
                                </p:cTn>
                              </p:par>
                            </p:childTnLst>
                          </p:cTn>
                        </p:par>
                        <p:par>
                          <p:cTn id="122" fill="hold">
                            <p:stCondLst>
                              <p:cond delay="2000"/>
                            </p:stCondLst>
                            <p:childTnLst>
                              <p:par>
                                <p:cTn id="123" presetID="10" presetClass="entr" presetSubtype="0" fill="hold" grpId="0" nodeType="afterEffect">
                                  <p:stCondLst>
                                    <p:cond delay="0"/>
                                  </p:stCondLst>
                                  <p:childTnLst>
                                    <p:set>
                                      <p:cBhvr>
                                        <p:cTn id="124" dur="1" fill="hold">
                                          <p:stCondLst>
                                            <p:cond delay="0"/>
                                          </p:stCondLst>
                                        </p:cTn>
                                        <p:tgtEl>
                                          <p:spTgt spid="12"/>
                                        </p:tgtEl>
                                        <p:attrNameLst>
                                          <p:attrName>style.visibility</p:attrName>
                                        </p:attrNameLst>
                                      </p:cBhvr>
                                      <p:to>
                                        <p:strVal val="visible"/>
                                      </p:to>
                                    </p:set>
                                    <p:animEffect transition="in" filter="fade">
                                      <p:cBhvr>
                                        <p:cTn id="125" dur="500"/>
                                        <p:tgtEl>
                                          <p:spTgt spid="1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fade">
                                      <p:cBhvr>
                                        <p:cTn id="128" dur="500"/>
                                        <p:tgtEl>
                                          <p:spTgt spid="20"/>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6"/>
                                        </p:tgtEl>
                                        <p:attrNameLst>
                                          <p:attrName>style.visibility</p:attrName>
                                        </p:attrNameLst>
                                      </p:cBhvr>
                                      <p:to>
                                        <p:strVal val="visible"/>
                                      </p:to>
                                    </p:set>
                                    <p:animEffect transition="in" filter="fade">
                                      <p:cBhvr>
                                        <p:cTn id="131" dur="500"/>
                                        <p:tgtEl>
                                          <p:spTgt spid="26"/>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fade">
                                      <p:cBhvr>
                                        <p:cTn id="134" dur="500"/>
                                        <p:tgtEl>
                                          <p:spTgt spid="32"/>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1">
                                            <p:txEl>
                                              <p:pRg st="0" end="0"/>
                                            </p:txEl>
                                          </p:spTgt>
                                        </p:tgtEl>
                                        <p:attrNameLst>
                                          <p:attrName>style.visibility</p:attrName>
                                        </p:attrNameLst>
                                      </p:cBhvr>
                                      <p:to>
                                        <p:strVal val="visible"/>
                                      </p:to>
                                    </p:set>
                                    <p:animEffect transition="in" filter="fade">
                                      <p:cBhvr>
                                        <p:cTn id="137" dur="500"/>
                                        <p:tgtEl>
                                          <p:spTgt spid="41">
                                            <p:txEl>
                                              <p:pRg st="0" end="0"/>
                                            </p:txEl>
                                          </p:spTgt>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59">
                                            <p:txEl>
                                              <p:pRg st="0" end="0"/>
                                            </p:txEl>
                                          </p:spTgt>
                                        </p:tgtEl>
                                        <p:attrNameLst>
                                          <p:attrName>style.visibility</p:attrName>
                                        </p:attrNameLst>
                                      </p:cBhvr>
                                      <p:to>
                                        <p:strVal val="visible"/>
                                      </p:to>
                                    </p:set>
                                    <p:animEffect transition="in" filter="fade">
                                      <p:cBhvr>
                                        <p:cTn id="140" dur="500"/>
                                        <p:tgtEl>
                                          <p:spTgt spid="59">
                                            <p:txEl>
                                              <p:pRg st="0" end="0"/>
                                            </p:txEl>
                                          </p:spTgt>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65">
                                            <p:txEl>
                                              <p:pRg st="0" end="0"/>
                                            </p:txEl>
                                          </p:spTgt>
                                        </p:tgtEl>
                                        <p:attrNameLst>
                                          <p:attrName>style.visibility</p:attrName>
                                        </p:attrNameLst>
                                      </p:cBhvr>
                                      <p:to>
                                        <p:strVal val="visible"/>
                                      </p:to>
                                    </p:set>
                                    <p:animEffect transition="in" filter="fade">
                                      <p:cBhvr>
                                        <p:cTn id="143" dur="500"/>
                                        <p:tgtEl>
                                          <p:spTgt spid="65">
                                            <p:txEl>
                                              <p:pRg st="0" end="0"/>
                                            </p:txEl>
                                          </p:spTgt>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71">
                                            <p:txEl>
                                              <p:pRg st="0" end="0"/>
                                            </p:txEl>
                                          </p:spTgt>
                                        </p:tgtEl>
                                        <p:attrNameLst>
                                          <p:attrName>style.visibility</p:attrName>
                                        </p:attrNameLst>
                                      </p:cBhvr>
                                      <p:to>
                                        <p:strVal val="visible"/>
                                      </p:to>
                                    </p:set>
                                    <p:animEffect transition="in" filter="fade">
                                      <p:cBhvr>
                                        <p:cTn id="146" dur="500"/>
                                        <p:tgtEl>
                                          <p:spTgt spid="71">
                                            <p:txEl>
                                              <p:pRg st="0" end="0"/>
                                            </p:txEl>
                                          </p:spTgt>
                                        </p:tgtEl>
                                      </p:cBhvr>
                                    </p:animEffect>
                                  </p:childTnLst>
                                </p:cTn>
                              </p:par>
                              <p:par>
                                <p:cTn id="147" presetID="10" presetClass="entr" presetSubtype="0" fill="hold" grpId="0" nodeType="withEffect">
                                  <p:stCondLst>
                                    <p:cond delay="0"/>
                                  </p:stCondLst>
                                  <p:childTnLst>
                                    <p:set>
                                      <p:cBhvr>
                                        <p:cTn id="148" dur="1" fill="hold">
                                          <p:stCondLst>
                                            <p:cond delay="0"/>
                                          </p:stCondLst>
                                        </p:cTn>
                                        <p:tgtEl>
                                          <p:spTgt spid="80"/>
                                        </p:tgtEl>
                                        <p:attrNameLst>
                                          <p:attrName>style.visibility</p:attrName>
                                        </p:attrNameLst>
                                      </p:cBhvr>
                                      <p:to>
                                        <p:strVal val="visible"/>
                                      </p:to>
                                    </p:set>
                                    <p:animEffect transition="in" filter="fade">
                                      <p:cBhvr>
                                        <p:cTn id="149" dur="500"/>
                                        <p:tgtEl>
                                          <p:spTgt spid="8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7">
                                            <p:txEl>
                                              <p:pRg st="0" end="0"/>
                                            </p:txEl>
                                          </p:spTgt>
                                        </p:tgtEl>
                                        <p:attrNameLst>
                                          <p:attrName>style.visibility</p:attrName>
                                        </p:attrNameLst>
                                      </p:cBhvr>
                                      <p:to>
                                        <p:strVal val="visible"/>
                                      </p:to>
                                    </p:set>
                                    <p:animEffect transition="in" filter="fade">
                                      <p:cBhvr>
                                        <p:cTn id="152" dur="500"/>
                                        <p:tgtEl>
                                          <p:spTgt spid="87">
                                            <p:txEl>
                                              <p:pRg st="0" end="0"/>
                                            </p:txEl>
                                          </p:spTgt>
                                        </p:tgtEl>
                                      </p:cBhvr>
                                    </p:animEffect>
                                  </p:childTnLst>
                                </p:cTn>
                              </p:par>
                            </p:childTnLst>
                          </p:cTn>
                        </p:par>
                        <p:par>
                          <p:cTn id="153" fill="hold">
                            <p:stCondLst>
                              <p:cond delay="2500"/>
                            </p:stCondLst>
                            <p:childTnLst>
                              <p:par>
                                <p:cTn id="154" presetID="10" presetClass="entr" presetSubtype="0" fill="hold" grpId="0" nodeType="afterEffect">
                                  <p:stCondLst>
                                    <p:cond delay="0"/>
                                  </p:stCondLst>
                                  <p:childTnLst>
                                    <p:set>
                                      <p:cBhvr>
                                        <p:cTn id="155" dur="1" fill="hold">
                                          <p:stCondLst>
                                            <p:cond delay="0"/>
                                          </p:stCondLst>
                                        </p:cTn>
                                        <p:tgtEl>
                                          <p:spTgt spid="13"/>
                                        </p:tgtEl>
                                        <p:attrNameLst>
                                          <p:attrName>style.visibility</p:attrName>
                                        </p:attrNameLst>
                                      </p:cBhvr>
                                      <p:to>
                                        <p:strVal val="visible"/>
                                      </p:to>
                                    </p:set>
                                    <p:animEffect transition="in" filter="fade">
                                      <p:cBhvr>
                                        <p:cTn id="156" dur="500"/>
                                        <p:tgtEl>
                                          <p:spTgt spid="1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21"/>
                                        </p:tgtEl>
                                        <p:attrNameLst>
                                          <p:attrName>style.visibility</p:attrName>
                                        </p:attrNameLst>
                                      </p:cBhvr>
                                      <p:to>
                                        <p:strVal val="visible"/>
                                      </p:to>
                                    </p:set>
                                    <p:animEffect transition="in" filter="fade">
                                      <p:cBhvr>
                                        <p:cTn id="159" dur="500"/>
                                        <p:tgtEl>
                                          <p:spTgt spid="21"/>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27"/>
                                        </p:tgtEl>
                                        <p:attrNameLst>
                                          <p:attrName>style.visibility</p:attrName>
                                        </p:attrNameLst>
                                      </p:cBhvr>
                                      <p:to>
                                        <p:strVal val="visible"/>
                                      </p:to>
                                    </p:set>
                                    <p:animEffect transition="in" filter="fade">
                                      <p:cBhvr>
                                        <p:cTn id="162" dur="500"/>
                                        <p:tgtEl>
                                          <p:spTgt spid="27"/>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33"/>
                                        </p:tgtEl>
                                        <p:attrNameLst>
                                          <p:attrName>style.visibility</p:attrName>
                                        </p:attrNameLst>
                                      </p:cBhvr>
                                      <p:to>
                                        <p:strVal val="visible"/>
                                      </p:to>
                                    </p:set>
                                    <p:animEffect transition="in" filter="fade">
                                      <p:cBhvr>
                                        <p:cTn id="165" dur="500"/>
                                        <p:tgtEl>
                                          <p:spTgt spid="3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42">
                                            <p:txEl>
                                              <p:pRg st="0" end="0"/>
                                            </p:txEl>
                                          </p:spTgt>
                                        </p:tgtEl>
                                        <p:attrNameLst>
                                          <p:attrName>style.visibility</p:attrName>
                                        </p:attrNameLst>
                                      </p:cBhvr>
                                      <p:to>
                                        <p:strVal val="visible"/>
                                      </p:to>
                                    </p:set>
                                    <p:animEffect transition="in" filter="fade">
                                      <p:cBhvr>
                                        <p:cTn id="168" dur="500"/>
                                        <p:tgtEl>
                                          <p:spTgt spid="42">
                                            <p:txEl>
                                              <p:pRg st="0" end="0"/>
                                            </p:txEl>
                                          </p:spTgt>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60">
                                            <p:txEl>
                                              <p:pRg st="0" end="0"/>
                                            </p:txEl>
                                          </p:spTgt>
                                        </p:tgtEl>
                                        <p:attrNameLst>
                                          <p:attrName>style.visibility</p:attrName>
                                        </p:attrNameLst>
                                      </p:cBhvr>
                                      <p:to>
                                        <p:strVal val="visible"/>
                                      </p:to>
                                    </p:set>
                                    <p:animEffect transition="in" filter="fade">
                                      <p:cBhvr>
                                        <p:cTn id="171" dur="500"/>
                                        <p:tgtEl>
                                          <p:spTgt spid="60">
                                            <p:txEl>
                                              <p:pRg st="0" end="0"/>
                                            </p:txEl>
                                          </p:spTgt>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6">
                                            <p:txEl>
                                              <p:pRg st="0" end="0"/>
                                            </p:txEl>
                                          </p:spTgt>
                                        </p:tgtEl>
                                        <p:attrNameLst>
                                          <p:attrName>style.visibility</p:attrName>
                                        </p:attrNameLst>
                                      </p:cBhvr>
                                      <p:to>
                                        <p:strVal val="visible"/>
                                      </p:to>
                                    </p:set>
                                    <p:animEffect transition="in" filter="fade">
                                      <p:cBhvr>
                                        <p:cTn id="174" dur="500"/>
                                        <p:tgtEl>
                                          <p:spTgt spid="66">
                                            <p:txEl>
                                              <p:pRg st="0" end="0"/>
                                            </p:txEl>
                                          </p:spTgt>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72">
                                            <p:txEl>
                                              <p:pRg st="0" end="0"/>
                                            </p:txEl>
                                          </p:spTgt>
                                        </p:tgtEl>
                                        <p:attrNameLst>
                                          <p:attrName>style.visibility</p:attrName>
                                        </p:attrNameLst>
                                      </p:cBhvr>
                                      <p:to>
                                        <p:strVal val="visible"/>
                                      </p:to>
                                    </p:set>
                                    <p:animEffect transition="in" filter="fade">
                                      <p:cBhvr>
                                        <p:cTn id="177" dur="500"/>
                                        <p:tgtEl>
                                          <p:spTgt spid="72">
                                            <p:txEl>
                                              <p:pRg st="0" end="0"/>
                                            </p:txEl>
                                          </p:spTgt>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fade">
                                      <p:cBhvr>
                                        <p:cTn id="180" dur="500"/>
                                        <p:tgtEl>
                                          <p:spTgt spid="8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88">
                                            <p:txEl>
                                              <p:pRg st="0" end="0"/>
                                            </p:txEl>
                                          </p:spTgt>
                                        </p:tgtEl>
                                        <p:attrNameLst>
                                          <p:attrName>style.visibility</p:attrName>
                                        </p:attrNameLst>
                                      </p:cBhvr>
                                      <p:to>
                                        <p:strVal val="visible"/>
                                      </p:to>
                                    </p:set>
                                    <p:animEffect transition="in" filter="fade">
                                      <p:cBhvr>
                                        <p:cTn id="183" dur="500"/>
                                        <p:tgtEl>
                                          <p:spTgt spid="88">
                                            <p:txEl>
                                              <p:pRg st="0" end="0"/>
                                            </p:txEl>
                                          </p:spTgt>
                                        </p:tgtEl>
                                      </p:cBhvr>
                                    </p:animEffect>
                                  </p:childTnLst>
                                </p:cTn>
                              </p:par>
                            </p:childTnLst>
                          </p:cTn>
                        </p:par>
                        <p:par>
                          <p:cTn id="184" fill="hold">
                            <p:stCondLst>
                              <p:cond delay="3000"/>
                            </p:stCondLst>
                            <p:childTnLst>
                              <p:par>
                                <p:cTn id="185" presetID="10" presetClass="entr" presetSubtype="0" fill="hold" grpId="0" nodeType="afterEffect">
                                  <p:stCondLst>
                                    <p:cond delay="0"/>
                                  </p:stCondLst>
                                  <p:childTnLst>
                                    <p:set>
                                      <p:cBhvr>
                                        <p:cTn id="186" dur="1" fill="hold">
                                          <p:stCondLst>
                                            <p:cond delay="0"/>
                                          </p:stCondLst>
                                        </p:cTn>
                                        <p:tgtEl>
                                          <p:spTgt spid="14"/>
                                        </p:tgtEl>
                                        <p:attrNameLst>
                                          <p:attrName>style.visibility</p:attrName>
                                        </p:attrNameLst>
                                      </p:cBhvr>
                                      <p:to>
                                        <p:strVal val="visible"/>
                                      </p:to>
                                    </p:set>
                                    <p:animEffect transition="in" filter="fade">
                                      <p:cBhvr>
                                        <p:cTn id="187" dur="500"/>
                                        <p:tgtEl>
                                          <p:spTgt spid="14"/>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22"/>
                                        </p:tgtEl>
                                        <p:attrNameLst>
                                          <p:attrName>style.visibility</p:attrName>
                                        </p:attrNameLst>
                                      </p:cBhvr>
                                      <p:to>
                                        <p:strVal val="visible"/>
                                      </p:to>
                                    </p:set>
                                    <p:animEffect transition="in" filter="fade">
                                      <p:cBhvr>
                                        <p:cTn id="190" dur="500"/>
                                        <p:tgtEl>
                                          <p:spTgt spid="22"/>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28"/>
                                        </p:tgtEl>
                                        <p:attrNameLst>
                                          <p:attrName>style.visibility</p:attrName>
                                        </p:attrNameLst>
                                      </p:cBhvr>
                                      <p:to>
                                        <p:strVal val="visible"/>
                                      </p:to>
                                    </p:set>
                                    <p:animEffect transition="in" filter="fade">
                                      <p:cBhvr>
                                        <p:cTn id="193" dur="500"/>
                                        <p:tgtEl>
                                          <p:spTgt spid="28"/>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34"/>
                                        </p:tgtEl>
                                        <p:attrNameLst>
                                          <p:attrName>style.visibility</p:attrName>
                                        </p:attrNameLst>
                                      </p:cBhvr>
                                      <p:to>
                                        <p:strVal val="visible"/>
                                      </p:to>
                                    </p:set>
                                    <p:animEffect transition="in" filter="fade">
                                      <p:cBhvr>
                                        <p:cTn id="196" dur="500"/>
                                        <p:tgtEl>
                                          <p:spTgt spid="34"/>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43">
                                            <p:txEl>
                                              <p:pRg st="0" end="0"/>
                                            </p:txEl>
                                          </p:spTgt>
                                        </p:tgtEl>
                                        <p:attrNameLst>
                                          <p:attrName>style.visibility</p:attrName>
                                        </p:attrNameLst>
                                      </p:cBhvr>
                                      <p:to>
                                        <p:strVal val="visible"/>
                                      </p:to>
                                    </p:set>
                                    <p:animEffect transition="in" filter="fade">
                                      <p:cBhvr>
                                        <p:cTn id="199" dur="500"/>
                                        <p:tgtEl>
                                          <p:spTgt spid="43">
                                            <p:txEl>
                                              <p:pRg st="0" end="0"/>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61">
                                            <p:txEl>
                                              <p:pRg st="0" end="0"/>
                                            </p:txEl>
                                          </p:spTgt>
                                        </p:tgtEl>
                                        <p:attrNameLst>
                                          <p:attrName>style.visibility</p:attrName>
                                        </p:attrNameLst>
                                      </p:cBhvr>
                                      <p:to>
                                        <p:strVal val="visible"/>
                                      </p:to>
                                    </p:set>
                                    <p:animEffect transition="in" filter="fade">
                                      <p:cBhvr>
                                        <p:cTn id="202" dur="500"/>
                                        <p:tgtEl>
                                          <p:spTgt spid="61">
                                            <p:txEl>
                                              <p:pRg st="0" end="0"/>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67">
                                            <p:txEl>
                                              <p:pRg st="0" end="0"/>
                                            </p:txEl>
                                          </p:spTgt>
                                        </p:tgtEl>
                                        <p:attrNameLst>
                                          <p:attrName>style.visibility</p:attrName>
                                        </p:attrNameLst>
                                      </p:cBhvr>
                                      <p:to>
                                        <p:strVal val="visible"/>
                                      </p:to>
                                    </p:set>
                                    <p:animEffect transition="in" filter="fade">
                                      <p:cBhvr>
                                        <p:cTn id="205" dur="500"/>
                                        <p:tgtEl>
                                          <p:spTgt spid="67">
                                            <p:txEl>
                                              <p:pRg st="0" end="0"/>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73">
                                            <p:txEl>
                                              <p:pRg st="0" end="0"/>
                                            </p:txEl>
                                          </p:spTgt>
                                        </p:tgtEl>
                                        <p:attrNameLst>
                                          <p:attrName>style.visibility</p:attrName>
                                        </p:attrNameLst>
                                      </p:cBhvr>
                                      <p:to>
                                        <p:strVal val="visible"/>
                                      </p:to>
                                    </p:set>
                                    <p:animEffect transition="in" filter="fade">
                                      <p:cBhvr>
                                        <p:cTn id="208" dur="500"/>
                                        <p:tgtEl>
                                          <p:spTgt spid="73">
                                            <p:txEl>
                                              <p:pRg st="0" end="0"/>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82"/>
                                        </p:tgtEl>
                                        <p:attrNameLst>
                                          <p:attrName>style.visibility</p:attrName>
                                        </p:attrNameLst>
                                      </p:cBhvr>
                                      <p:to>
                                        <p:strVal val="visible"/>
                                      </p:to>
                                    </p:set>
                                    <p:animEffect transition="in" filter="fade">
                                      <p:cBhvr>
                                        <p:cTn id="211" dur="500"/>
                                        <p:tgtEl>
                                          <p:spTgt spid="82"/>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89">
                                            <p:txEl>
                                              <p:pRg st="0" end="0"/>
                                            </p:txEl>
                                          </p:spTgt>
                                        </p:tgtEl>
                                        <p:attrNameLst>
                                          <p:attrName>style.visibility</p:attrName>
                                        </p:attrNameLst>
                                      </p:cBhvr>
                                      <p:to>
                                        <p:strVal val="visible"/>
                                      </p:to>
                                    </p:set>
                                    <p:animEffect transition="in" filter="fade">
                                      <p:cBhvr>
                                        <p:cTn id="214" dur="500"/>
                                        <p:tgtEl>
                                          <p:spTgt spid="89">
                                            <p:txEl>
                                              <p:pRg st="0" end="0"/>
                                            </p:txEl>
                                          </p:spTgt>
                                        </p:tgtEl>
                                      </p:cBhvr>
                                    </p:animEffect>
                                  </p:childTnLst>
                                </p:cTn>
                              </p:par>
                            </p:childTnLst>
                          </p:cTn>
                        </p:par>
                        <p:par>
                          <p:cTn id="215" fill="hold">
                            <p:stCondLst>
                              <p:cond delay="3500"/>
                            </p:stCondLst>
                            <p:childTnLst>
                              <p:par>
                                <p:cTn id="216" presetID="16" presetClass="entr" presetSubtype="37" fill="hold" nodeType="afterEffect">
                                  <p:stCondLst>
                                    <p:cond delay="250"/>
                                  </p:stCondLst>
                                  <p:childTnLst>
                                    <p:set>
                                      <p:cBhvr>
                                        <p:cTn id="217" dur="1" fill="hold">
                                          <p:stCondLst>
                                            <p:cond delay="0"/>
                                          </p:stCondLst>
                                        </p:cTn>
                                        <p:tgtEl>
                                          <p:spTgt spid="74"/>
                                        </p:tgtEl>
                                        <p:attrNameLst>
                                          <p:attrName>style.visibility</p:attrName>
                                        </p:attrNameLst>
                                      </p:cBhvr>
                                      <p:to>
                                        <p:strVal val="visible"/>
                                      </p:to>
                                    </p:set>
                                    <p:animEffect transition="in" filter="barn(outVertical)">
                                      <p:cBhvr>
                                        <p:cTn id="218" dur="500"/>
                                        <p:tgtEl>
                                          <p:spTgt spid="74"/>
                                        </p:tgtEl>
                                      </p:cBhvr>
                                    </p:animEffect>
                                  </p:childTnLst>
                                </p:cTn>
                              </p:par>
                              <p:par>
                                <p:cTn id="219" presetID="2" presetClass="entr" presetSubtype="4" decel="100000" fill="hold" grpId="0" nodeType="withEffect">
                                  <p:stCondLst>
                                    <p:cond delay="250"/>
                                  </p:stCondLst>
                                  <p:childTnLst>
                                    <p:set>
                                      <p:cBhvr>
                                        <p:cTn id="220" dur="1" fill="hold">
                                          <p:stCondLst>
                                            <p:cond delay="0"/>
                                          </p:stCondLst>
                                        </p:cTn>
                                        <p:tgtEl>
                                          <p:spTgt spid="75"/>
                                        </p:tgtEl>
                                        <p:attrNameLst>
                                          <p:attrName>style.visibility</p:attrName>
                                        </p:attrNameLst>
                                      </p:cBhvr>
                                      <p:to>
                                        <p:strVal val="visible"/>
                                      </p:to>
                                    </p:set>
                                    <p:anim calcmode="lin" valueType="num">
                                      <p:cBhvr additive="base">
                                        <p:cTn id="221" dur="500" fill="hold"/>
                                        <p:tgtEl>
                                          <p:spTgt spid="75"/>
                                        </p:tgtEl>
                                        <p:attrNameLst>
                                          <p:attrName>ppt_x</p:attrName>
                                        </p:attrNameLst>
                                      </p:cBhvr>
                                      <p:tavLst>
                                        <p:tav tm="0">
                                          <p:val>
                                            <p:strVal val="#ppt_x"/>
                                          </p:val>
                                        </p:tav>
                                        <p:tav tm="100000">
                                          <p:val>
                                            <p:strVal val="#ppt_x"/>
                                          </p:val>
                                        </p:tav>
                                      </p:tavLst>
                                    </p:anim>
                                    <p:anim calcmode="lin" valueType="num">
                                      <p:cBhvr additive="base">
                                        <p:cTn id="222"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build="p">
        <p:tmplLst>
          <p:tmpl lvl="1">
            <p:tnLst>
              <p:par>
                <p:cTn presetID="10" presetClass="entr" presetSubtype="0" fill="hold" nodeType="with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build="p">
        <p:tmplLst>
          <p:tmpl lvl="1">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10" presetClass="entr" presetSubtype="0" fill="hold" nodeType="with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10" presetClass="entr" presetSubtype="0" fill="hold" nodeType="with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68" grpId="0" build="p">
        <p:tmplLst>
          <p:tmpl lvl="1">
            <p:tnLst>
              <p:par>
                <p:cTn presetID="10" presetClass="entr" presetSubtype="0" fill="hold" nodeType="with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fade">
                      <p:cBhvr>
                        <p:cTn dur="500"/>
                        <p:tgtEl>
                          <p:spTgt spid="68"/>
                        </p:tgtEl>
                      </p:cBhvr>
                    </p:animEffect>
                  </p:childTnLst>
                </p:cTn>
              </p:par>
            </p:tnLst>
          </p:tmpl>
        </p:tmplLst>
      </p:bldP>
      <p:bldP spid="69" grpId="0" build="p">
        <p:tmplLst>
          <p:tmpl lvl="1">
            <p:tnLst>
              <p:par>
                <p:cTn presetID="10" presetClass="entr" presetSubtype="0" fill="hold" nodeType="withEffect">
                  <p:stCondLst>
                    <p:cond delay="0"/>
                  </p:stCondLst>
                  <p:childTnLst>
                    <p:set>
                      <p:cBhvr>
                        <p:cTn dur="1" fill="hold">
                          <p:stCondLst>
                            <p:cond delay="0"/>
                          </p:stCondLst>
                        </p:cTn>
                        <p:tgtEl>
                          <p:spTgt spid="69"/>
                        </p:tgtEl>
                        <p:attrNameLst>
                          <p:attrName>style.visibility</p:attrName>
                        </p:attrNameLst>
                      </p:cBhvr>
                      <p:to>
                        <p:strVal val="visible"/>
                      </p:to>
                    </p:set>
                    <p:animEffect transition="in" filter="fade">
                      <p:cBhvr>
                        <p:cTn dur="500"/>
                        <p:tgtEl>
                          <p:spTgt spid="69"/>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bldP spid="76" grpId="0" animBg="1"/>
      <p:bldP spid="77" grpId="0" animBg="1"/>
      <p:bldP spid="78" grpId="0" animBg="1"/>
      <p:bldP spid="79" grpId="0" animBg="1"/>
      <p:bldP spid="80" grpId="0" animBg="1"/>
      <p:bldP spid="81" grpId="0" animBg="1"/>
      <p:bldP spid="82" grpId="0" animBg="1"/>
      <p:bldP spid="83" grpId="0" build="p">
        <p:tmplLst>
          <p:tmpl lvl="1">
            <p:tnLst>
              <p:par>
                <p:cTn presetID="10" presetClass="entr" presetSubtype="0" fill="hold" nodeType="with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P spid="85" grpId="0" build="p">
        <p:tmplLst>
          <p:tmpl lvl="1">
            <p:tnLst>
              <p:par>
                <p:cTn presetID="10" presetClass="entr" presetSubtype="0" fill="hold" nodeType="withEffect">
                  <p:stCondLst>
                    <p:cond delay="0"/>
                  </p:stCondLst>
                  <p:childTnLst>
                    <p:set>
                      <p:cBhvr>
                        <p:cTn dur="1" fill="hold">
                          <p:stCondLst>
                            <p:cond delay="0"/>
                          </p:stCondLst>
                        </p:cTn>
                        <p:tgtEl>
                          <p:spTgt spid="85"/>
                        </p:tgtEl>
                        <p:attrNameLst>
                          <p:attrName>style.visibility</p:attrName>
                        </p:attrNameLst>
                      </p:cBhvr>
                      <p:to>
                        <p:strVal val="visible"/>
                      </p:to>
                    </p:set>
                    <p:animEffect transition="in" filter="fade">
                      <p:cBhvr>
                        <p:cTn dur="500"/>
                        <p:tgtEl>
                          <p:spTgt spid="85"/>
                        </p:tgtEl>
                      </p:cBhvr>
                    </p:animEffect>
                  </p:childTnLst>
                </p:cTn>
              </p:par>
            </p:tnLst>
          </p:tmpl>
        </p:tmplLst>
      </p:bldP>
      <p:bldP spid="86" grpId="0" build="p">
        <p:tmplLst>
          <p:tmpl lvl="1">
            <p:tnLst>
              <p:par>
                <p:cTn presetID="10" presetClass="entr" presetSubtype="0" fill="hold" nodeType="withEffect">
                  <p:stCondLst>
                    <p:cond delay="0"/>
                  </p:stCondLst>
                  <p:childTnLst>
                    <p:set>
                      <p:cBhvr>
                        <p:cTn dur="1" fill="hold">
                          <p:stCondLst>
                            <p:cond delay="0"/>
                          </p:stCondLst>
                        </p:cTn>
                        <p:tgtEl>
                          <p:spTgt spid="86"/>
                        </p:tgtEl>
                        <p:attrNameLst>
                          <p:attrName>style.visibility</p:attrName>
                        </p:attrNameLst>
                      </p:cBhvr>
                      <p:to>
                        <p:strVal val="visible"/>
                      </p:to>
                    </p:set>
                    <p:animEffect transition="in" filter="fade">
                      <p:cBhvr>
                        <p:cTn dur="500"/>
                        <p:tgtEl>
                          <p:spTgt spid="86"/>
                        </p:tgtEl>
                      </p:cBhvr>
                    </p:animEffect>
                  </p:childTnLst>
                </p:cTn>
              </p:par>
            </p:tnLst>
          </p:tmpl>
        </p:tmplLst>
      </p:bldP>
      <p:bldP spid="87" grpId="0" build="p">
        <p:tmplLst>
          <p:tmpl lvl="1">
            <p:tnLst>
              <p:par>
                <p:cTn presetID="10" presetClass="entr" presetSubtype="0" fill="hold" nodeType="withEffect">
                  <p:stCondLst>
                    <p:cond delay="0"/>
                  </p:stCondLst>
                  <p:childTnLst>
                    <p:set>
                      <p:cBhvr>
                        <p:cTn dur="1" fill="hold">
                          <p:stCondLst>
                            <p:cond delay="0"/>
                          </p:stCondLst>
                        </p:cTn>
                        <p:tgtEl>
                          <p:spTgt spid="87"/>
                        </p:tgtEl>
                        <p:attrNameLst>
                          <p:attrName>style.visibility</p:attrName>
                        </p:attrNameLst>
                      </p:cBhvr>
                      <p:to>
                        <p:strVal val="visible"/>
                      </p:to>
                    </p:set>
                    <p:animEffect transition="in" filter="fade">
                      <p:cBhvr>
                        <p:cTn dur="500"/>
                        <p:tgtEl>
                          <p:spTgt spid="87"/>
                        </p:tgtEl>
                      </p:cBhvr>
                    </p:animEffect>
                  </p:childTnLst>
                </p:cTn>
              </p:par>
            </p:tnLst>
          </p:tmpl>
        </p:tmplLst>
      </p:bldP>
      <p:bldP spid="88" grpId="0" build="p">
        <p:tmplLst>
          <p:tmpl lvl="1">
            <p:tnLst>
              <p:par>
                <p:cTn presetID="10" presetClass="entr" presetSubtype="0" fill="hold" nodeType="withEffect">
                  <p:stCondLst>
                    <p:cond delay="0"/>
                  </p:stCondLst>
                  <p:childTnLst>
                    <p:set>
                      <p:cBhvr>
                        <p:cTn dur="1" fill="hold">
                          <p:stCondLst>
                            <p:cond delay="0"/>
                          </p:stCondLst>
                        </p:cTn>
                        <p:tgtEl>
                          <p:spTgt spid="88"/>
                        </p:tgtEl>
                        <p:attrNameLst>
                          <p:attrName>style.visibility</p:attrName>
                        </p:attrNameLst>
                      </p:cBhvr>
                      <p:to>
                        <p:strVal val="visible"/>
                      </p:to>
                    </p:set>
                    <p:animEffect transition="in" filter="fade">
                      <p:cBhvr>
                        <p:cTn dur="500"/>
                        <p:tgtEl>
                          <p:spTgt spid="88"/>
                        </p:tgtEl>
                      </p:cBhvr>
                    </p:animEffect>
                  </p:childTnLst>
                </p:cTn>
              </p:par>
            </p:tnLst>
          </p:tmpl>
        </p:tmplLst>
      </p:bldP>
      <p:bldP spid="89" grpId="0" build="p">
        <p:tmplLst>
          <p:tmpl lvl="1">
            <p:tnLst>
              <p:par>
                <p:cTn presetID="10" presetClass="entr" presetSubtype="0" fill="hold" nodeType="with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39867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84">
                                            <p:txEl>
                                              <p:pRg st="0" end="0"/>
                                            </p:txEl>
                                          </p:spTgt>
                                        </p:tgtEl>
                                        <p:attrNameLst>
                                          <p:attrName>style.visibility</p:attrName>
                                        </p:attrNameLst>
                                      </p:cBhvr>
                                      <p:to>
                                        <p:strVal val="visible"/>
                                      </p:to>
                                    </p:set>
                                    <p:animEffect transition="in" filter="fade">
                                      <p:cBhvr>
                                        <p:cTn id="10" dur="500"/>
                                        <p:tgtEl>
                                          <p:spTgt spid="84">
                                            <p:txEl>
                                              <p:pRg st="0" end="0"/>
                                            </p:txEl>
                                          </p:spTgt>
                                        </p:tgtEl>
                                      </p:cBhvr>
                                    </p:animEffect>
                                  </p:childTnLst>
                                </p:cTn>
                              </p:par>
                              <p:par>
                                <p:cTn id="11" presetID="10" presetClass="entr" presetSubtype="0" fill="hold" nodeType="withEffect">
                                  <p:stCondLst>
                                    <p:cond delay="25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750"/>
                                  </p:stCondLst>
                                  <p:childTnLst>
                                    <p:set>
                                      <p:cBhvr>
                                        <p:cTn id="18" dur="1" fill="hold">
                                          <p:stCondLst>
                                            <p:cond delay="0"/>
                                          </p:stCondLst>
                                        </p:cTn>
                                        <p:tgtEl>
                                          <p:spTgt spid="78"/>
                                        </p:tgtEl>
                                        <p:attrNameLst>
                                          <p:attrName>style.visibility</p:attrName>
                                        </p:attrNameLst>
                                      </p:cBhvr>
                                      <p:to>
                                        <p:strVal val="visible"/>
                                      </p:to>
                                    </p:set>
                                    <p:animEffect transition="in" filter="fade">
                                      <p:cBhvr>
                                        <p:cTn id="19" dur="500"/>
                                        <p:tgtEl>
                                          <p:spTgt spid="78"/>
                                        </p:tgtEl>
                                      </p:cBhvr>
                                    </p:animEffect>
                                  </p:childTnLst>
                                </p:cTn>
                              </p:par>
                              <p:par>
                                <p:cTn id="20" presetID="10" presetClass="entr" presetSubtype="0" fill="hold" grpId="0" nodeType="withEffect">
                                  <p:stCondLst>
                                    <p:cond delay="1000"/>
                                  </p:stCondLst>
                                  <p:childTnLst>
                                    <p:set>
                                      <p:cBhvr>
                                        <p:cTn id="21" dur="1" fill="hold">
                                          <p:stCondLst>
                                            <p:cond delay="0"/>
                                          </p:stCondLst>
                                        </p:cTn>
                                        <p:tgtEl>
                                          <p:spTgt spid="76"/>
                                        </p:tgtEl>
                                        <p:attrNameLst>
                                          <p:attrName>style.visibility</p:attrName>
                                        </p:attrNameLst>
                                      </p:cBhvr>
                                      <p:to>
                                        <p:strVal val="visible"/>
                                      </p:to>
                                    </p:set>
                                    <p:animEffect transition="in" filter="fade">
                                      <p:cBhvr>
                                        <p:cTn id="22" dur="500"/>
                                        <p:tgtEl>
                                          <p:spTgt spid="76"/>
                                        </p:tgtEl>
                                      </p:cBhvr>
                                    </p:animEffect>
                                  </p:childTnLst>
                                </p:cTn>
                              </p:par>
                              <p:par>
                                <p:cTn id="23" presetID="10" presetClass="entr" presetSubtype="0" fill="hold" grpId="0" nodeType="withEffect">
                                  <p:stCondLst>
                                    <p:cond delay="1250"/>
                                  </p:stCondLst>
                                  <p:childTnLst>
                                    <p:set>
                                      <p:cBhvr>
                                        <p:cTn id="24" dur="1" fill="hold">
                                          <p:stCondLst>
                                            <p:cond delay="0"/>
                                          </p:stCondLst>
                                        </p:cTn>
                                        <p:tgtEl>
                                          <p:spTgt spid="79"/>
                                        </p:tgtEl>
                                        <p:attrNameLst>
                                          <p:attrName>style.visibility</p:attrName>
                                        </p:attrNameLst>
                                      </p:cBhvr>
                                      <p:to>
                                        <p:strVal val="visible"/>
                                      </p:to>
                                    </p:set>
                                    <p:animEffect transition="in" filter="fade">
                                      <p:cBhvr>
                                        <p:cTn id="25" dur="500"/>
                                        <p:tgtEl>
                                          <p:spTgt spid="79"/>
                                        </p:tgtEl>
                                      </p:cBhvr>
                                    </p:animEffect>
                                  </p:childTnLst>
                                </p:cTn>
                              </p:par>
                              <p:par>
                                <p:cTn id="26" presetID="10" presetClass="entr" presetSubtype="0" fill="hold" grpId="0" nodeType="withEffect">
                                  <p:stCondLst>
                                    <p:cond delay="150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500"/>
                                        <p:tgtEl>
                                          <p:spTgt spid="77"/>
                                        </p:tgtEl>
                                      </p:cBhvr>
                                    </p:animEffect>
                                  </p:childTnLst>
                                </p:cTn>
                              </p:par>
                              <p:par>
                                <p:cTn id="29" presetID="10" presetClass="entr" presetSubtype="0" fill="hold" grpId="0" nodeType="withEffect">
                                  <p:stCondLst>
                                    <p:cond delay="1750"/>
                                  </p:stCondLst>
                                  <p:childTnLst>
                                    <p:set>
                                      <p:cBhvr>
                                        <p:cTn id="30" dur="1" fill="hold">
                                          <p:stCondLst>
                                            <p:cond delay="0"/>
                                          </p:stCondLst>
                                        </p:cTn>
                                        <p:tgtEl>
                                          <p:spTgt spid="80"/>
                                        </p:tgtEl>
                                        <p:attrNameLst>
                                          <p:attrName>style.visibility</p:attrName>
                                        </p:attrNameLst>
                                      </p:cBhvr>
                                      <p:to>
                                        <p:strVal val="visible"/>
                                      </p:to>
                                    </p:set>
                                    <p:animEffect transition="in" filter="fade">
                                      <p:cBhvr>
                                        <p:cTn id="31" dur="500"/>
                                        <p:tgtEl>
                                          <p:spTgt spid="80"/>
                                        </p:tgtEl>
                                      </p:cBhvr>
                                    </p:animEffect>
                                  </p:childTnLst>
                                </p:cTn>
                              </p:par>
                            </p:childTnLst>
                          </p:cTn>
                        </p:par>
                        <p:par>
                          <p:cTn id="32" fill="hold">
                            <p:stCondLst>
                              <p:cond delay="2250"/>
                            </p:stCondLst>
                            <p:childTnLst>
                              <p:par>
                                <p:cTn id="33" presetID="10" presetClass="entr" presetSubtype="0" fill="hold" grpId="0" nodeType="afterEffect">
                                  <p:stCondLst>
                                    <p:cond delay="0"/>
                                  </p:stCondLst>
                                  <p:childTnLst>
                                    <p:set>
                                      <p:cBhvr>
                                        <p:cTn id="34" dur="1" fill="hold">
                                          <p:stCondLst>
                                            <p:cond delay="0"/>
                                          </p:stCondLst>
                                        </p:cTn>
                                        <p:tgtEl>
                                          <p:spTgt spid="83">
                                            <p:txEl>
                                              <p:pRg st="0" end="0"/>
                                            </p:txEl>
                                          </p:spTgt>
                                        </p:tgtEl>
                                        <p:attrNameLst>
                                          <p:attrName>style.visibility</p:attrName>
                                        </p:attrNameLst>
                                      </p:cBhvr>
                                      <p:to>
                                        <p:strVal val="visible"/>
                                      </p:to>
                                    </p:set>
                                    <p:animEffect transition="in" filter="fade">
                                      <p:cBhvr>
                                        <p:cTn id="35" dur="500"/>
                                        <p:tgtEl>
                                          <p:spTgt spid="83">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par>
                          <p:cTn id="39" fill="hold">
                            <p:stCondLst>
                              <p:cond delay="2750"/>
                            </p:stCondLst>
                            <p:childTnLst>
                              <p:par>
                                <p:cTn id="40" presetID="10" presetClass="entr" presetSubtype="0"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0">
                                            <p:txEl>
                                              <p:pRg st="0" end="0"/>
                                            </p:txEl>
                                          </p:spTgt>
                                        </p:tgtEl>
                                        <p:attrNameLst>
                                          <p:attrName>style.visibility</p:attrName>
                                        </p:attrNameLst>
                                      </p:cBhvr>
                                      <p:to>
                                        <p:strVal val="visible"/>
                                      </p:to>
                                    </p:set>
                                    <p:animEffect transition="in" filter="fade">
                                      <p:cBhvr>
                                        <p:cTn id="54" dur="500"/>
                                        <p:tgtEl>
                                          <p:spTgt spid="40">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8">
                                            <p:txEl>
                                              <p:pRg st="0" end="0"/>
                                            </p:txEl>
                                          </p:spTgt>
                                        </p:tgtEl>
                                        <p:attrNameLst>
                                          <p:attrName>style.visibility</p:attrName>
                                        </p:attrNameLst>
                                      </p:cBhvr>
                                      <p:to>
                                        <p:strVal val="visible"/>
                                      </p:to>
                                    </p:set>
                                    <p:animEffect transition="in" filter="fade">
                                      <p:cBhvr>
                                        <p:cTn id="57" dur="500"/>
                                        <p:tgtEl>
                                          <p:spTgt spid="58">
                                            <p:txEl>
                                              <p:pRg st="0" end="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4">
                                            <p:txEl>
                                              <p:pRg st="0" end="0"/>
                                            </p:txEl>
                                          </p:spTgt>
                                        </p:tgtEl>
                                        <p:attrNameLst>
                                          <p:attrName>style.visibility</p:attrName>
                                        </p:attrNameLst>
                                      </p:cBhvr>
                                      <p:to>
                                        <p:strVal val="visible"/>
                                      </p:to>
                                    </p:set>
                                    <p:animEffect transition="in" filter="fade">
                                      <p:cBhvr>
                                        <p:cTn id="60" dur="500"/>
                                        <p:tgtEl>
                                          <p:spTgt spid="6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70">
                                            <p:txEl>
                                              <p:pRg st="0" end="0"/>
                                            </p:txEl>
                                          </p:spTgt>
                                        </p:tgtEl>
                                        <p:attrNameLst>
                                          <p:attrName>style.visibility</p:attrName>
                                        </p:attrNameLst>
                                      </p:cBhvr>
                                      <p:to>
                                        <p:strVal val="visible"/>
                                      </p:to>
                                    </p:set>
                                    <p:animEffect transition="in" filter="fade">
                                      <p:cBhvr>
                                        <p:cTn id="63" dur="500"/>
                                        <p:tgtEl>
                                          <p:spTgt spid="70">
                                            <p:txEl>
                                              <p:pRg st="0" end="0"/>
                                            </p:txEl>
                                          </p:spTgt>
                                        </p:tgtEl>
                                      </p:cBhvr>
                                    </p:animEffect>
                                  </p:childTnLst>
                                </p:cTn>
                              </p:par>
                            </p:childTnLst>
                          </p:cTn>
                        </p:par>
                        <p:par>
                          <p:cTn id="64" fill="hold">
                            <p:stCondLst>
                              <p:cond delay="3250"/>
                            </p:stCondLst>
                            <p:childTnLst>
                              <p:par>
                                <p:cTn id="65" presetID="10" presetClass="entr" presetSubtype="0"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500"/>
                                        <p:tgtEl>
                                          <p:spTgt spid="1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fade">
                                      <p:cBhvr>
                                        <p:cTn id="76" dur="500"/>
                                        <p:tgtEl>
                                          <p:spTgt spid="3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41">
                                            <p:txEl>
                                              <p:pRg st="0" end="0"/>
                                            </p:txEl>
                                          </p:spTgt>
                                        </p:tgtEl>
                                        <p:attrNameLst>
                                          <p:attrName>style.visibility</p:attrName>
                                        </p:attrNameLst>
                                      </p:cBhvr>
                                      <p:to>
                                        <p:strVal val="visible"/>
                                      </p:to>
                                    </p:set>
                                    <p:animEffect transition="in" filter="fade">
                                      <p:cBhvr>
                                        <p:cTn id="79" dur="500"/>
                                        <p:tgtEl>
                                          <p:spTgt spid="41">
                                            <p:txEl>
                                              <p:pRg st="0" end="0"/>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9">
                                            <p:txEl>
                                              <p:pRg st="0" end="0"/>
                                            </p:txEl>
                                          </p:spTgt>
                                        </p:tgtEl>
                                        <p:attrNameLst>
                                          <p:attrName>style.visibility</p:attrName>
                                        </p:attrNameLst>
                                      </p:cBhvr>
                                      <p:to>
                                        <p:strVal val="visible"/>
                                      </p:to>
                                    </p:set>
                                    <p:animEffect transition="in" filter="fade">
                                      <p:cBhvr>
                                        <p:cTn id="82" dur="500"/>
                                        <p:tgtEl>
                                          <p:spTgt spid="59">
                                            <p:txEl>
                                              <p:pRg st="0" end="0"/>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65">
                                            <p:txEl>
                                              <p:pRg st="0" end="0"/>
                                            </p:txEl>
                                          </p:spTgt>
                                        </p:tgtEl>
                                        <p:attrNameLst>
                                          <p:attrName>style.visibility</p:attrName>
                                        </p:attrNameLst>
                                      </p:cBhvr>
                                      <p:to>
                                        <p:strVal val="visible"/>
                                      </p:to>
                                    </p:set>
                                    <p:animEffect transition="in" filter="fade">
                                      <p:cBhvr>
                                        <p:cTn id="85" dur="500"/>
                                        <p:tgtEl>
                                          <p:spTgt spid="65">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71">
                                            <p:txEl>
                                              <p:pRg st="0" end="0"/>
                                            </p:txEl>
                                          </p:spTgt>
                                        </p:tgtEl>
                                        <p:attrNameLst>
                                          <p:attrName>style.visibility</p:attrName>
                                        </p:attrNameLst>
                                      </p:cBhvr>
                                      <p:to>
                                        <p:strVal val="visible"/>
                                      </p:to>
                                    </p:set>
                                    <p:animEffect transition="in" filter="fade">
                                      <p:cBhvr>
                                        <p:cTn id="88" dur="500"/>
                                        <p:tgtEl>
                                          <p:spTgt spid="71">
                                            <p:txEl>
                                              <p:pRg st="0" end="0"/>
                                            </p:txEl>
                                          </p:spTgt>
                                        </p:tgtEl>
                                      </p:cBhvr>
                                    </p:animEffect>
                                  </p:childTnLst>
                                </p:cTn>
                              </p:par>
                            </p:childTnLst>
                          </p:cTn>
                        </p:par>
                        <p:par>
                          <p:cTn id="89" fill="hold">
                            <p:stCondLst>
                              <p:cond delay="3750"/>
                            </p:stCondLst>
                            <p:childTnLst>
                              <p:par>
                                <p:cTn id="90" presetID="10" presetClass="entr" presetSubtype="0" fill="hold" grpId="0" nodeType="after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fade">
                                      <p:cBhvr>
                                        <p:cTn id="92" dur="500"/>
                                        <p:tgtEl>
                                          <p:spTgt spid="1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animEffect transition="in" filter="fade">
                                      <p:cBhvr>
                                        <p:cTn id="95" dur="500"/>
                                        <p:tgtEl>
                                          <p:spTgt spid="21"/>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fade">
                                      <p:cBhvr>
                                        <p:cTn id="98" dur="500"/>
                                        <p:tgtEl>
                                          <p:spTgt spid="27"/>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fade">
                                      <p:cBhvr>
                                        <p:cTn id="101" dur="500"/>
                                        <p:tgtEl>
                                          <p:spTgt spid="33"/>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42">
                                            <p:txEl>
                                              <p:pRg st="0" end="0"/>
                                            </p:txEl>
                                          </p:spTgt>
                                        </p:tgtEl>
                                        <p:attrNameLst>
                                          <p:attrName>style.visibility</p:attrName>
                                        </p:attrNameLst>
                                      </p:cBhvr>
                                      <p:to>
                                        <p:strVal val="visible"/>
                                      </p:to>
                                    </p:set>
                                    <p:animEffect transition="in" filter="fade">
                                      <p:cBhvr>
                                        <p:cTn id="104" dur="500"/>
                                        <p:tgtEl>
                                          <p:spTgt spid="42">
                                            <p:txEl>
                                              <p:pRg st="0" end="0"/>
                                            </p:tx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60">
                                            <p:txEl>
                                              <p:pRg st="0" end="0"/>
                                            </p:txEl>
                                          </p:spTgt>
                                        </p:tgtEl>
                                        <p:attrNameLst>
                                          <p:attrName>style.visibility</p:attrName>
                                        </p:attrNameLst>
                                      </p:cBhvr>
                                      <p:to>
                                        <p:strVal val="visible"/>
                                      </p:to>
                                    </p:set>
                                    <p:animEffect transition="in" filter="fade">
                                      <p:cBhvr>
                                        <p:cTn id="107" dur="500"/>
                                        <p:tgtEl>
                                          <p:spTgt spid="60">
                                            <p:txEl>
                                              <p:pRg st="0" end="0"/>
                                            </p:tx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66">
                                            <p:txEl>
                                              <p:pRg st="0" end="0"/>
                                            </p:txEl>
                                          </p:spTgt>
                                        </p:tgtEl>
                                        <p:attrNameLst>
                                          <p:attrName>style.visibility</p:attrName>
                                        </p:attrNameLst>
                                      </p:cBhvr>
                                      <p:to>
                                        <p:strVal val="visible"/>
                                      </p:to>
                                    </p:set>
                                    <p:animEffect transition="in" filter="fade">
                                      <p:cBhvr>
                                        <p:cTn id="110" dur="500"/>
                                        <p:tgtEl>
                                          <p:spTgt spid="66">
                                            <p:txEl>
                                              <p:pRg st="0" end="0"/>
                                            </p:tx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72">
                                            <p:txEl>
                                              <p:pRg st="0" end="0"/>
                                            </p:txEl>
                                          </p:spTgt>
                                        </p:tgtEl>
                                        <p:attrNameLst>
                                          <p:attrName>style.visibility</p:attrName>
                                        </p:attrNameLst>
                                      </p:cBhvr>
                                      <p:to>
                                        <p:strVal val="visible"/>
                                      </p:to>
                                    </p:set>
                                    <p:animEffect transition="in" filter="fade">
                                      <p:cBhvr>
                                        <p:cTn id="113" dur="500"/>
                                        <p:tgtEl>
                                          <p:spTgt spid="72">
                                            <p:txEl>
                                              <p:pRg st="0" end="0"/>
                                            </p:txEl>
                                          </p:spTgt>
                                        </p:tgtEl>
                                      </p:cBhvr>
                                    </p:animEffect>
                                  </p:childTnLst>
                                </p:cTn>
                              </p:par>
                            </p:childTnLst>
                          </p:cTn>
                        </p:par>
                        <p:par>
                          <p:cTn id="114" fill="hold">
                            <p:stCondLst>
                              <p:cond delay="4250"/>
                            </p:stCondLst>
                            <p:childTnLst>
                              <p:par>
                                <p:cTn id="115" presetID="10" presetClass="entr" presetSubtype="0" fill="hold" grpId="0" nodeType="afterEffect">
                                  <p:stCondLst>
                                    <p:cond delay="0"/>
                                  </p:stCondLst>
                                  <p:childTnLst>
                                    <p:set>
                                      <p:cBhvr>
                                        <p:cTn id="116" dur="1" fill="hold">
                                          <p:stCondLst>
                                            <p:cond delay="0"/>
                                          </p:stCondLst>
                                        </p:cTn>
                                        <p:tgtEl>
                                          <p:spTgt spid="14"/>
                                        </p:tgtEl>
                                        <p:attrNameLst>
                                          <p:attrName>style.visibility</p:attrName>
                                        </p:attrNameLst>
                                      </p:cBhvr>
                                      <p:to>
                                        <p:strVal val="visible"/>
                                      </p:to>
                                    </p:set>
                                    <p:animEffect transition="in" filter="fade">
                                      <p:cBhvr>
                                        <p:cTn id="117" dur="500"/>
                                        <p:tgtEl>
                                          <p:spTgt spid="1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22"/>
                                        </p:tgtEl>
                                        <p:attrNameLst>
                                          <p:attrName>style.visibility</p:attrName>
                                        </p:attrNameLst>
                                      </p:cBhvr>
                                      <p:to>
                                        <p:strVal val="visible"/>
                                      </p:to>
                                    </p:set>
                                    <p:animEffect transition="in" filter="fade">
                                      <p:cBhvr>
                                        <p:cTn id="120" dur="500"/>
                                        <p:tgtEl>
                                          <p:spTgt spid="2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34"/>
                                        </p:tgtEl>
                                        <p:attrNameLst>
                                          <p:attrName>style.visibility</p:attrName>
                                        </p:attrNameLst>
                                      </p:cBhvr>
                                      <p:to>
                                        <p:strVal val="visible"/>
                                      </p:to>
                                    </p:set>
                                    <p:animEffect transition="in" filter="fade">
                                      <p:cBhvr>
                                        <p:cTn id="126" dur="500"/>
                                        <p:tgtEl>
                                          <p:spTgt spid="34"/>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43">
                                            <p:txEl>
                                              <p:pRg st="0" end="0"/>
                                            </p:txEl>
                                          </p:spTgt>
                                        </p:tgtEl>
                                        <p:attrNameLst>
                                          <p:attrName>style.visibility</p:attrName>
                                        </p:attrNameLst>
                                      </p:cBhvr>
                                      <p:to>
                                        <p:strVal val="visible"/>
                                      </p:to>
                                    </p:set>
                                    <p:animEffect transition="in" filter="fade">
                                      <p:cBhvr>
                                        <p:cTn id="129" dur="500"/>
                                        <p:tgtEl>
                                          <p:spTgt spid="43">
                                            <p:txEl>
                                              <p:pRg st="0" end="0"/>
                                            </p:txEl>
                                          </p:spTgt>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61">
                                            <p:txEl>
                                              <p:pRg st="0" end="0"/>
                                            </p:txEl>
                                          </p:spTgt>
                                        </p:tgtEl>
                                        <p:attrNameLst>
                                          <p:attrName>style.visibility</p:attrName>
                                        </p:attrNameLst>
                                      </p:cBhvr>
                                      <p:to>
                                        <p:strVal val="visible"/>
                                      </p:to>
                                    </p:set>
                                    <p:animEffect transition="in" filter="fade">
                                      <p:cBhvr>
                                        <p:cTn id="132" dur="500"/>
                                        <p:tgtEl>
                                          <p:spTgt spid="61">
                                            <p:txEl>
                                              <p:pRg st="0" end="0"/>
                                            </p:txEl>
                                          </p:spTgt>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67">
                                            <p:txEl>
                                              <p:pRg st="0" end="0"/>
                                            </p:txEl>
                                          </p:spTgt>
                                        </p:tgtEl>
                                        <p:attrNameLst>
                                          <p:attrName>style.visibility</p:attrName>
                                        </p:attrNameLst>
                                      </p:cBhvr>
                                      <p:to>
                                        <p:strVal val="visible"/>
                                      </p:to>
                                    </p:set>
                                    <p:animEffect transition="in" filter="fade">
                                      <p:cBhvr>
                                        <p:cTn id="135" dur="500"/>
                                        <p:tgtEl>
                                          <p:spTgt spid="67">
                                            <p:txEl>
                                              <p:pRg st="0" end="0"/>
                                            </p:txEl>
                                          </p:spTgt>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73">
                                            <p:txEl>
                                              <p:pRg st="0" end="0"/>
                                            </p:txEl>
                                          </p:spTgt>
                                        </p:tgtEl>
                                        <p:attrNameLst>
                                          <p:attrName>style.visibility</p:attrName>
                                        </p:attrNameLst>
                                      </p:cBhvr>
                                      <p:to>
                                        <p:strVal val="visible"/>
                                      </p:to>
                                    </p:set>
                                    <p:animEffect transition="in" filter="fade">
                                      <p:cBhvr>
                                        <p:cTn id="138" dur="500"/>
                                        <p:tgtEl>
                                          <p:spTgt spid="73">
                                            <p:txEl>
                                              <p:pRg st="0" end="0"/>
                                            </p:txEl>
                                          </p:spTgt>
                                        </p:tgtEl>
                                      </p:cBhvr>
                                    </p:animEffect>
                                  </p:childTnLst>
                                </p:cTn>
                              </p:par>
                            </p:childTnLst>
                          </p:cTn>
                        </p:par>
                        <p:par>
                          <p:cTn id="139" fill="hold">
                            <p:stCondLst>
                              <p:cond delay="4750"/>
                            </p:stCondLst>
                            <p:childTnLst>
                              <p:par>
                                <p:cTn id="140" presetID="16" presetClass="entr" presetSubtype="37" fill="hold" nodeType="afterEffect">
                                  <p:stCondLst>
                                    <p:cond delay="250"/>
                                  </p:stCondLst>
                                  <p:childTnLst>
                                    <p:set>
                                      <p:cBhvr>
                                        <p:cTn id="141" dur="1" fill="hold">
                                          <p:stCondLst>
                                            <p:cond delay="0"/>
                                          </p:stCondLst>
                                        </p:cTn>
                                        <p:tgtEl>
                                          <p:spTgt spid="74"/>
                                        </p:tgtEl>
                                        <p:attrNameLst>
                                          <p:attrName>style.visibility</p:attrName>
                                        </p:attrNameLst>
                                      </p:cBhvr>
                                      <p:to>
                                        <p:strVal val="visible"/>
                                      </p:to>
                                    </p:set>
                                    <p:animEffect transition="in" filter="barn(outVertical)">
                                      <p:cBhvr>
                                        <p:cTn id="142" dur="500"/>
                                        <p:tgtEl>
                                          <p:spTgt spid="74"/>
                                        </p:tgtEl>
                                      </p:cBhvr>
                                    </p:animEffect>
                                  </p:childTnLst>
                                </p:cTn>
                              </p:par>
                              <p:par>
                                <p:cTn id="143" presetID="2" presetClass="entr" presetSubtype="4" decel="100000" fill="hold" grpId="0" nodeType="withEffect">
                                  <p:stCondLst>
                                    <p:cond delay="250"/>
                                  </p:stCondLst>
                                  <p:childTnLst>
                                    <p:set>
                                      <p:cBhvr>
                                        <p:cTn id="144" dur="1" fill="hold">
                                          <p:stCondLst>
                                            <p:cond delay="0"/>
                                          </p:stCondLst>
                                        </p:cTn>
                                        <p:tgtEl>
                                          <p:spTgt spid="75"/>
                                        </p:tgtEl>
                                        <p:attrNameLst>
                                          <p:attrName>style.visibility</p:attrName>
                                        </p:attrNameLst>
                                      </p:cBhvr>
                                      <p:to>
                                        <p:strVal val="visible"/>
                                      </p:to>
                                    </p:set>
                                    <p:anim calcmode="lin" valueType="num">
                                      <p:cBhvr additive="base">
                                        <p:cTn id="145" dur="500" fill="hold"/>
                                        <p:tgtEl>
                                          <p:spTgt spid="75"/>
                                        </p:tgtEl>
                                        <p:attrNameLst>
                                          <p:attrName>ppt_x</p:attrName>
                                        </p:attrNameLst>
                                      </p:cBhvr>
                                      <p:tavLst>
                                        <p:tav tm="0">
                                          <p:val>
                                            <p:strVal val="#ppt_x"/>
                                          </p:val>
                                        </p:tav>
                                        <p:tav tm="100000">
                                          <p:val>
                                            <p:strVal val="#ppt_x"/>
                                          </p:val>
                                        </p:tav>
                                      </p:tavLst>
                                    </p:anim>
                                    <p:anim calcmode="lin" valueType="num">
                                      <p:cBhvr additive="base">
                                        <p:cTn id="146"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2" grpId="0" animBg="1"/>
      <p:bldP spid="13" grpId="0" animBg="1"/>
      <p:bldP spid="14" grpId="0" animBg="1"/>
      <p:bldP spid="19" grpId="0" animBg="1"/>
      <p:bldP spid="20" grpId="0" animBg="1"/>
      <p:bldP spid="21" grpId="0" animBg="1"/>
      <p:bldP spid="22" grpId="0" animBg="1"/>
      <p:bldP spid="25" grpId="0" animBg="1"/>
      <p:bldP spid="26" grpId="0" animBg="1"/>
      <p:bldP spid="27" grpId="0" animBg="1"/>
      <p:bldP spid="28" grpId="0" animBg="1"/>
      <p:bldP spid="31" grpId="0" animBg="1"/>
      <p:bldP spid="32" grpId="0" animBg="1"/>
      <p:bldP spid="33" grpId="0" animBg="1"/>
      <p:bldP spid="34" grpId="0" animBg="1"/>
      <p:bldP spid="40" grpId="0" build="p">
        <p:tmplLst>
          <p:tmpl lvl="1">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10" presetClass="entr" presetSubtype="0" fill="hold" nodeType="with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10" presetClass="entr" presetSubtype="0" fill="hold" nodeType="with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4" grpId="0" build="p">
        <p:tmplLst>
          <p:tmpl lvl="1">
            <p:tnLst>
              <p:par>
                <p:cTn presetID="10" presetClass="entr" presetSubtype="0" fill="hold" nodeType="with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with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with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P spid="67" grpId="0" build="p">
        <p:tmplLst>
          <p:tmpl lvl="1">
            <p:tnLst>
              <p:par>
                <p:cTn presetID="10" presetClass="entr" presetSubtype="0" fill="hold" nodeType="withEffect">
                  <p:stCondLst>
                    <p:cond delay="0"/>
                  </p:stCondLst>
                  <p:childTnLst>
                    <p:set>
                      <p:cBhvr>
                        <p:cTn dur="1" fill="hold">
                          <p:stCondLst>
                            <p:cond delay="0"/>
                          </p:stCondLst>
                        </p:cTn>
                        <p:tgtEl>
                          <p:spTgt spid="67"/>
                        </p:tgtEl>
                        <p:attrNameLst>
                          <p:attrName>style.visibility</p:attrName>
                        </p:attrNameLst>
                      </p:cBhvr>
                      <p:to>
                        <p:strVal val="visible"/>
                      </p:to>
                    </p:set>
                    <p:animEffect transition="in" filter="fade">
                      <p:cBhvr>
                        <p:cTn dur="500"/>
                        <p:tgtEl>
                          <p:spTgt spid="67"/>
                        </p:tgtEl>
                      </p:cBhvr>
                    </p:animEffect>
                  </p:childTnLst>
                </p:cTn>
              </p:par>
            </p:tnLst>
          </p:tmpl>
        </p:tmplLst>
      </p:bldP>
      <p:bldP spid="70" grpId="0" build="p">
        <p:tmplLst>
          <p:tmpl lvl="1">
            <p:tnLst>
              <p:par>
                <p:cTn presetID="10" presetClass="entr" presetSubtype="0" fill="hold" nodeType="withEffect">
                  <p:stCondLst>
                    <p:cond delay="0"/>
                  </p:stCondLst>
                  <p:childTnLst>
                    <p:set>
                      <p:cBhvr>
                        <p:cTn dur="1" fill="hold">
                          <p:stCondLst>
                            <p:cond delay="0"/>
                          </p:stCondLst>
                        </p:cTn>
                        <p:tgtEl>
                          <p:spTgt spid="70"/>
                        </p:tgtEl>
                        <p:attrNameLst>
                          <p:attrName>style.visibility</p:attrName>
                        </p:attrNameLst>
                      </p:cBhvr>
                      <p:to>
                        <p:strVal val="visible"/>
                      </p:to>
                    </p:set>
                    <p:animEffect transition="in" filter="fade">
                      <p:cBhvr>
                        <p:cTn dur="500"/>
                        <p:tgtEl>
                          <p:spTgt spid="70"/>
                        </p:tgtEl>
                      </p:cBhvr>
                    </p:animEffect>
                  </p:childTnLst>
                </p:cTn>
              </p:par>
            </p:tnLst>
          </p:tmpl>
        </p:tmplLst>
      </p:bldP>
      <p:bldP spid="71" grpId="0" build="p">
        <p:tmplLst>
          <p:tmpl lvl="1">
            <p:tnLst>
              <p:par>
                <p:cTn presetID="10" presetClass="entr" presetSubtype="0" fill="hold" nodeType="withEffect">
                  <p:stCondLst>
                    <p:cond delay="0"/>
                  </p:stCondLst>
                  <p:childTnLst>
                    <p:set>
                      <p:cBhvr>
                        <p:cTn dur="1" fill="hold">
                          <p:stCondLst>
                            <p:cond delay="0"/>
                          </p:stCondLst>
                        </p:cTn>
                        <p:tgtEl>
                          <p:spTgt spid="71"/>
                        </p:tgtEl>
                        <p:attrNameLst>
                          <p:attrName>style.visibility</p:attrName>
                        </p:attrNameLst>
                      </p:cBhvr>
                      <p:to>
                        <p:strVal val="visible"/>
                      </p:to>
                    </p:set>
                    <p:animEffect transition="in" filter="fade">
                      <p:cBhvr>
                        <p:cTn dur="500"/>
                        <p:tgtEl>
                          <p:spTgt spid="71"/>
                        </p:tgtEl>
                      </p:cBhvr>
                    </p:animEffect>
                  </p:childTnLst>
                </p:cTn>
              </p:par>
            </p:tnLst>
          </p:tmpl>
        </p:tmplLst>
      </p:bldP>
      <p:bldP spid="72" grpId="0" build="p">
        <p:tmplLst>
          <p:tmpl lvl="1">
            <p:tnLst>
              <p:par>
                <p:cTn presetID="10" presetClass="entr" presetSubtype="0" fill="hold" nodeType="withEffect">
                  <p:stCondLst>
                    <p:cond delay="0"/>
                  </p:stCondLst>
                  <p:childTnLst>
                    <p:set>
                      <p:cBhvr>
                        <p:cTn dur="1" fill="hold">
                          <p:stCondLst>
                            <p:cond delay="0"/>
                          </p:stCondLst>
                        </p:cTn>
                        <p:tgtEl>
                          <p:spTgt spid="72"/>
                        </p:tgtEl>
                        <p:attrNameLst>
                          <p:attrName>style.visibility</p:attrName>
                        </p:attrNameLst>
                      </p:cBhvr>
                      <p:to>
                        <p:strVal val="visible"/>
                      </p:to>
                    </p:set>
                    <p:animEffect transition="in" filter="fade">
                      <p:cBhvr>
                        <p:cTn dur="500"/>
                        <p:tgtEl>
                          <p:spTgt spid="72"/>
                        </p:tgtEl>
                      </p:cBhvr>
                    </p:animEffect>
                  </p:childTnLst>
                </p:cTn>
              </p:par>
            </p:tnLst>
          </p:tmpl>
        </p:tmplLst>
      </p:bldP>
      <p:bldP spid="73" grpId="0" build="p">
        <p:tmplLst>
          <p:tmpl lvl="1">
            <p:tnLst>
              <p:par>
                <p:cTn presetID="10" presetClass="entr" presetSubtype="0" fill="hold" nodeType="withEffect">
                  <p:stCondLst>
                    <p:cond delay="0"/>
                  </p:stCondLst>
                  <p:childTnLst>
                    <p:set>
                      <p:cBhvr>
                        <p:cTn dur="1" fill="hold">
                          <p:stCondLst>
                            <p:cond delay="0"/>
                          </p:stCondLst>
                        </p:cTn>
                        <p:tgtEl>
                          <p:spTgt spid="73"/>
                        </p:tgtEl>
                        <p:attrNameLst>
                          <p:attrName>style.visibility</p:attrName>
                        </p:attrNameLst>
                      </p:cBhvr>
                      <p:to>
                        <p:strVal val="visible"/>
                      </p:to>
                    </p:set>
                    <p:animEffect transition="in" filter="fade">
                      <p:cBhvr>
                        <p:cTn dur="500"/>
                        <p:tgtEl>
                          <p:spTgt spid="73"/>
                        </p:tgtEl>
                      </p:cBhvr>
                    </p:animEffect>
                  </p:childTnLst>
                </p:cTn>
              </p:par>
            </p:tnLst>
          </p:tmpl>
        </p:tmplLst>
      </p:bldP>
      <p:bldP spid="75" grpId="0">
        <p:tmplLst>
          <p:tmpl>
            <p:tnLst>
              <p:par>
                <p:cTn presetID="2" presetClass="entr" presetSubtype="4" decel="100000" fill="hold" nodeType="withEffect">
                  <p:stCondLst>
                    <p:cond delay="250"/>
                  </p:st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16" grpId="0"/>
      <p:bldP spid="76" grpId="0"/>
      <p:bldP spid="77" grpId="0"/>
      <p:bldP spid="78" grpId="0" animBg="1">
        <p:tmplLst>
          <p:tmpl>
            <p:tnLst>
              <p:par>
                <p:cTn presetID="10" presetClass="entr" presetSubtype="0" fill="hold" nodeType="withEffect">
                  <p:stCondLst>
                    <p:cond delay="750"/>
                  </p:stCondLst>
                  <p:childTnLst>
                    <p:set>
                      <p:cBhvr>
                        <p:cTn dur="1" fill="hold">
                          <p:stCondLst>
                            <p:cond delay="0"/>
                          </p:stCondLst>
                        </p:cTn>
                        <p:tgtEl>
                          <p:spTgt spid="78"/>
                        </p:tgtEl>
                        <p:attrNameLst>
                          <p:attrName>style.visibility</p:attrName>
                        </p:attrNameLst>
                      </p:cBhvr>
                      <p:to>
                        <p:strVal val="visible"/>
                      </p:to>
                    </p:set>
                    <p:animEffect transition="in" filter="fade">
                      <p:cBhvr>
                        <p:cTn dur="500"/>
                        <p:tgtEl>
                          <p:spTgt spid="78"/>
                        </p:tgtEl>
                      </p:cBhvr>
                    </p:animEffect>
                  </p:childTnLst>
                </p:cTn>
              </p:par>
            </p:tnLst>
          </p:tmpl>
        </p:tmplLst>
      </p:bldP>
      <p:bldP spid="79" grpId="0" animBg="1">
        <p:tmplLst>
          <p:tmpl>
            <p:tnLst>
              <p:par>
                <p:cTn presetID="10" presetClass="entr" presetSubtype="0" fill="hold" nodeType="withEffect">
                  <p:stCondLst>
                    <p:cond delay="1250"/>
                  </p:stCondLst>
                  <p:childTnLst>
                    <p:set>
                      <p:cBhvr>
                        <p:cTn dur="1" fill="hold">
                          <p:stCondLst>
                            <p:cond delay="0"/>
                          </p:stCondLst>
                        </p:cTn>
                        <p:tgtEl>
                          <p:spTgt spid="79"/>
                        </p:tgtEl>
                        <p:attrNameLst>
                          <p:attrName>style.visibility</p:attrName>
                        </p:attrNameLst>
                      </p:cBhvr>
                      <p:to>
                        <p:strVal val="visible"/>
                      </p:to>
                    </p:set>
                    <p:animEffect transition="in" filter="fade">
                      <p:cBhvr>
                        <p:cTn dur="500"/>
                        <p:tgtEl>
                          <p:spTgt spid="79"/>
                        </p:tgtEl>
                      </p:cBhvr>
                    </p:animEffect>
                  </p:childTnLst>
                </p:cTn>
              </p:par>
            </p:tnLst>
          </p:tmpl>
        </p:tmplLst>
      </p:bldP>
      <p:bldP spid="80" grpId="0" animBg="1">
        <p:tmplLst>
          <p:tmpl>
            <p:tnLst>
              <p:par>
                <p:cTn presetID="10" presetClass="entr" presetSubtype="0" fill="hold" nodeType="withEffect">
                  <p:stCondLst>
                    <p:cond delay="1750"/>
                  </p:stCondLst>
                  <p:childTnLst>
                    <p:set>
                      <p:cBhvr>
                        <p:cTn dur="1" fill="hold">
                          <p:stCondLst>
                            <p:cond delay="0"/>
                          </p:stCondLst>
                        </p:cTn>
                        <p:tgtEl>
                          <p:spTgt spid="80"/>
                        </p:tgtEl>
                        <p:attrNameLst>
                          <p:attrName>style.visibility</p:attrName>
                        </p:attrNameLst>
                      </p:cBhvr>
                      <p:to>
                        <p:strVal val="visible"/>
                      </p:to>
                    </p:set>
                    <p:animEffect transition="in" filter="fade">
                      <p:cBhvr>
                        <p:cTn dur="500"/>
                        <p:tgtEl>
                          <p:spTgt spid="80"/>
                        </p:tgtEl>
                      </p:cBhvr>
                    </p:animEffect>
                  </p:childTnLst>
                </p:cTn>
              </p:par>
            </p:tnLst>
          </p:tmpl>
        </p:tmplLst>
      </p:bldP>
      <p:bldP spid="83" grpId="0" build="p">
        <p:tmplLst>
          <p:tmpl lvl="1">
            <p:tnLst>
              <p:par>
                <p:cTn presetID="10" presetClass="entr" presetSubtype="0"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Effect transition="in" filter="fade">
                      <p:cBhvr>
                        <p:cTn dur="500"/>
                        <p:tgtEl>
                          <p:spTgt spid="83"/>
                        </p:tgtEl>
                      </p:cBhvr>
                    </p:animEffect>
                  </p:childTnLst>
                </p:cTn>
              </p:par>
            </p:tnLst>
          </p:tmpl>
        </p:tmplLst>
      </p:bldP>
      <p:bldP spid="84" grpId="0" build="p">
        <p:tmplLst>
          <p:tmpl lvl="1">
            <p:tnLst>
              <p:par>
                <p:cTn presetID="10" presetClass="entr" presetSubtype="0" fill="hold" nodeType="withEffect">
                  <p:stCondLst>
                    <p:cond delay="250"/>
                  </p:stCondLst>
                  <p:childTnLst>
                    <p:set>
                      <p:cBhvr>
                        <p:cTn dur="1" fill="hold">
                          <p:stCondLst>
                            <p:cond delay="0"/>
                          </p:stCondLst>
                        </p:cTn>
                        <p:tgtEl>
                          <p:spTgt spid="84"/>
                        </p:tgtEl>
                        <p:attrNameLst>
                          <p:attrName>style.visibility</p:attrName>
                        </p:attrNameLst>
                      </p:cBhvr>
                      <p:to>
                        <p:strVal val="visible"/>
                      </p:to>
                    </p:set>
                    <p:animEffect transition="in" filter="fade">
                      <p:cBhvr>
                        <p:cTn dur="500"/>
                        <p:tgtEl>
                          <p:spTgt spid="84"/>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テキスト プレースホルダー 11"/>
          <p:cNvSpPr>
            <a:spLocks noGrp="1"/>
          </p:cNvSpPr>
          <p:nvPr>
            <p:ph type="body" sz="quarter" idx="15" hasCustomPrompt="1"/>
          </p:nvPr>
        </p:nvSpPr>
        <p:spPr>
          <a:xfrm>
            <a:off x="9266776" y="2578215"/>
            <a:ext cx="8010890" cy="1237638"/>
          </a:xfrm>
        </p:spPr>
        <p:txBody>
          <a:bodyPr anchor="b">
            <a:noAutofit/>
          </a:bodyPr>
          <a:lstStyle>
            <a:lvl1pPr algn="l">
              <a:lnSpc>
                <a:spcPct val="90000"/>
              </a:lnSpc>
              <a:spcBef>
                <a:spcPts val="0"/>
              </a:spcBef>
              <a:defRPr sz="7200" spc="600" baseline="0">
                <a:solidFill>
                  <a:schemeClr val="tx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3" hasCustomPrompt="1"/>
          </p:nvPr>
        </p:nvSpPr>
        <p:spPr>
          <a:xfrm>
            <a:off x="10391901" y="3973370"/>
            <a:ext cx="6884972" cy="108012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8" name="図プレースホルダー 7"/>
          <p:cNvSpPr>
            <a:spLocks noGrp="1"/>
          </p:cNvSpPr>
          <p:nvPr>
            <p:ph type="pic" sz="quarter" idx="25" hasCustomPrompt="1"/>
          </p:nvPr>
        </p:nvSpPr>
        <p:spPr>
          <a:xfrm>
            <a:off x="9265983" y="3973370"/>
            <a:ext cx="1081087" cy="107950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6" hasCustomPrompt="1"/>
          </p:nvPr>
        </p:nvSpPr>
        <p:spPr>
          <a:xfrm>
            <a:off x="9266777" y="6674493"/>
            <a:ext cx="720080" cy="719023"/>
          </a:xfrm>
        </p:spPr>
        <p:txBody>
          <a:bodyPr>
            <a:normAutofit/>
          </a:bodyPr>
          <a:lstStyle>
            <a:lvl1pPr>
              <a:defRPr sz="1600"/>
            </a:lvl1pPr>
          </a:lstStyle>
          <a:p>
            <a:r>
              <a:rPr kumimoji="1" lang="en-US" altLang="ja-JP" dirty="0"/>
              <a:t>ICON</a:t>
            </a:r>
            <a:endParaRPr kumimoji="1" lang="ja-JP" altLang="en-US" dirty="0"/>
          </a:p>
        </p:txBody>
      </p:sp>
      <p:sp>
        <p:nvSpPr>
          <p:cNvPr id="10" name="テキスト プレースホルダー 11"/>
          <p:cNvSpPr>
            <a:spLocks noGrp="1"/>
          </p:cNvSpPr>
          <p:nvPr>
            <p:ph type="body" sz="quarter" idx="27" hasCustomPrompt="1"/>
          </p:nvPr>
        </p:nvSpPr>
        <p:spPr>
          <a:xfrm>
            <a:off x="9986856" y="6674494"/>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3" name="図プレースホルダー 7"/>
          <p:cNvSpPr>
            <a:spLocks noGrp="1"/>
          </p:cNvSpPr>
          <p:nvPr>
            <p:ph type="pic" sz="quarter" idx="28" hasCustomPrompt="1"/>
          </p:nvPr>
        </p:nvSpPr>
        <p:spPr>
          <a:xfrm>
            <a:off x="9266776" y="7512808"/>
            <a:ext cx="720080" cy="719023"/>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29" hasCustomPrompt="1"/>
          </p:nvPr>
        </p:nvSpPr>
        <p:spPr>
          <a:xfrm>
            <a:off x="9986855" y="7512809"/>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5" name="図プレースホルダー 7"/>
          <p:cNvSpPr>
            <a:spLocks noGrp="1"/>
          </p:cNvSpPr>
          <p:nvPr>
            <p:ph type="pic" sz="quarter" idx="30" hasCustomPrompt="1"/>
          </p:nvPr>
        </p:nvSpPr>
        <p:spPr>
          <a:xfrm>
            <a:off x="13587257" y="6674492"/>
            <a:ext cx="720080" cy="719023"/>
          </a:xfrm>
        </p:spPr>
        <p:txBody>
          <a:bodyPr>
            <a:normAutofit/>
          </a:bodyPr>
          <a:lstStyle>
            <a:lvl1pPr>
              <a:defRPr sz="1600"/>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31" hasCustomPrompt="1"/>
          </p:nvPr>
        </p:nvSpPr>
        <p:spPr>
          <a:xfrm>
            <a:off x="14307336" y="6674493"/>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sp>
        <p:nvSpPr>
          <p:cNvPr id="17" name="図プレースホルダー 7"/>
          <p:cNvSpPr>
            <a:spLocks noGrp="1"/>
          </p:cNvSpPr>
          <p:nvPr>
            <p:ph type="pic" sz="quarter" idx="32" hasCustomPrompt="1"/>
          </p:nvPr>
        </p:nvSpPr>
        <p:spPr>
          <a:xfrm>
            <a:off x="13587256" y="7512807"/>
            <a:ext cx="720080" cy="719023"/>
          </a:xfrm>
        </p:spPr>
        <p:txBody>
          <a:bodyPr>
            <a:normAutofit/>
          </a:bodyPr>
          <a:lstStyle>
            <a:lvl1pPr>
              <a:defRPr sz="1600"/>
            </a:lvl1pPr>
          </a:lstStyle>
          <a:p>
            <a:r>
              <a:rPr kumimoji="1" lang="en-US" altLang="ja-JP" dirty="0"/>
              <a:t>ICON</a:t>
            </a:r>
            <a:endParaRPr kumimoji="1" lang="ja-JP" altLang="en-US" dirty="0"/>
          </a:p>
        </p:txBody>
      </p:sp>
      <p:sp>
        <p:nvSpPr>
          <p:cNvPr id="18" name="テキスト プレースホルダー 11"/>
          <p:cNvSpPr>
            <a:spLocks noGrp="1"/>
          </p:cNvSpPr>
          <p:nvPr>
            <p:ph type="body" sz="quarter" idx="33" hasCustomPrompt="1"/>
          </p:nvPr>
        </p:nvSpPr>
        <p:spPr>
          <a:xfrm>
            <a:off x="14307335" y="7512808"/>
            <a:ext cx="3465385" cy="720080"/>
          </a:xfrm>
        </p:spPr>
        <p:txBody>
          <a:bodyPr anchor="ctr">
            <a:noAutofit/>
          </a:bodyPr>
          <a:lstStyle>
            <a:lvl1pPr algn="l">
              <a:lnSpc>
                <a:spcPct val="120000"/>
              </a:lnSpc>
              <a:spcBef>
                <a:spcPts val="1200"/>
              </a:spcBef>
              <a:defRPr sz="1800">
                <a:solidFill>
                  <a:schemeClr val="tx1"/>
                </a:solidFill>
                <a:latin typeface="+mn-lt"/>
              </a:defRPr>
            </a:lvl1pPr>
          </a:lstStyle>
          <a:p>
            <a:pPr lvl="0"/>
            <a:r>
              <a:rPr lang="en-US" altLang="ja-JP" dirty="0"/>
              <a:t>Text Here</a:t>
            </a:r>
          </a:p>
        </p:txBody>
      </p:sp>
      <p:cxnSp>
        <p:nvCxnSpPr>
          <p:cNvPr id="31" name="直線コネクタ 30"/>
          <p:cNvCxnSpPr/>
          <p:nvPr userDrawn="1"/>
        </p:nvCxnSpPr>
        <p:spPr>
          <a:xfrm>
            <a:off x="0" y="6427169"/>
            <a:ext cx="18286413"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正方形/長方形 32"/>
          <p:cNvSpPr/>
          <p:nvPr userDrawn="1"/>
        </p:nvSpPr>
        <p:spPr>
          <a:xfrm>
            <a:off x="679624" y="1915297"/>
            <a:ext cx="8143103" cy="6536725"/>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図プレースホルダー 5"/>
          <p:cNvSpPr>
            <a:spLocks noGrp="1"/>
          </p:cNvSpPr>
          <p:nvPr>
            <p:ph type="pic" sz="quarter" idx="24" hasCustomPrompt="1"/>
          </p:nvPr>
        </p:nvSpPr>
        <p:spPr>
          <a:xfrm>
            <a:off x="813417" y="2055491"/>
            <a:ext cx="7875516" cy="6256337"/>
          </a:xfrm>
        </p:spPr>
        <p:txBody>
          <a:bodyPr>
            <a:normAutofit/>
          </a:bodyPr>
          <a:lstStyle>
            <a:lvl1pPr>
              <a:defRPr sz="2000" baseline="0"/>
            </a:lvl1pPr>
          </a:lstStyle>
          <a:p>
            <a:r>
              <a:rPr kumimoji="1" lang="en-US" altLang="ja-JP" dirty="0"/>
              <a:t>Add a map</a:t>
            </a:r>
            <a:endParaRPr kumimoji="1" lang="ja-JP" altLang="en-US" dirty="0"/>
          </a:p>
        </p:txBody>
      </p:sp>
    </p:spTree>
    <p:extLst>
      <p:ext uri="{BB962C8B-B14F-4D97-AF65-F5344CB8AC3E}">
        <p14:creationId xmlns:p14="http://schemas.microsoft.com/office/powerpoint/2010/main" val="159008987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060880" y="1810202"/>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712150"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161915" y="203815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293349" y="1588105"/>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710190"/>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3747800" y="2530382"/>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585485" y="3320610"/>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112313" y="308596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770548"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112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fade">
                                      <p:cBhvr>
                                        <p:cTn id="13" dur="500"/>
                                        <p:tgtEl>
                                          <p:spTgt spid="13">
                                            <p:txEl>
                                              <p:pRg st="0" end="0"/>
                                            </p:txEl>
                                          </p:spTgt>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fade">
                                      <p:cBhvr>
                                        <p:cTn id="17" dur="500"/>
                                        <p:tgtEl>
                                          <p:spTgt spid="1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fade">
                                      <p:cBhvr>
                                        <p:cTn id="27" dur="500"/>
                                        <p:tgtEl>
                                          <p:spTgt spid="15">
                                            <p:txEl>
                                              <p:pRg st="0" end="0"/>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6">
                                            <p:txEl>
                                              <p:pRg st="0" end="0"/>
                                            </p:txEl>
                                          </p:spTgt>
                                        </p:tgtEl>
                                        <p:attrNameLst>
                                          <p:attrName>style.visibility</p:attrName>
                                        </p:attrNameLst>
                                      </p:cBhvr>
                                      <p:to>
                                        <p:strVal val="visible"/>
                                      </p:to>
                                    </p:set>
                                    <p:animEffect transition="in" filter="fade">
                                      <p:cBhvr>
                                        <p:cTn id="30" dur="500"/>
                                        <p:tgtEl>
                                          <p:spTgt spid="16">
                                            <p:txEl>
                                              <p:pRg st="0" end="0"/>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xEl>
                                              <p:pRg st="0" end="0"/>
                                            </p:txEl>
                                          </p:spTgt>
                                        </p:tgtEl>
                                        <p:attrNameLst>
                                          <p:attrName>style.visibility</p:attrName>
                                        </p:attrNameLst>
                                      </p:cBhvr>
                                      <p:to>
                                        <p:strVal val="visible"/>
                                      </p:to>
                                    </p:set>
                                    <p:animEffect transition="in" filter="fade">
                                      <p:cBhvr>
                                        <p:cTn id="40" dur="500"/>
                                        <p:tgtEl>
                                          <p:spTgt spid="19">
                                            <p:txEl>
                                              <p:pRg st="0" end="0"/>
                                            </p:txEl>
                                          </p:spTgt>
                                        </p:tgtEl>
                                      </p:cBhvr>
                                    </p:animEffect>
                                  </p:childTnLst>
                                </p:cTn>
                              </p:par>
                            </p:childTnLst>
                          </p:cTn>
                        </p:par>
                        <p:par>
                          <p:cTn id="41" fill="hold">
                            <p:stCondLst>
                              <p:cond delay="2000"/>
                            </p:stCondLst>
                            <p:childTnLst>
                              <p:par>
                                <p:cTn id="42" presetID="10" presetClass="entr" presetSubtype="0" fill="hold" grpId="0" nodeType="after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fade">
                                      <p:cBhvr>
                                        <p:cTn id="47" dur="500"/>
                                        <p:tgtEl>
                                          <p:spTgt spid="22">
                                            <p:txEl>
                                              <p:pRg st="0" end="0"/>
                                            </p:txEl>
                                          </p:spTgt>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3">
                                            <p:txEl>
                                              <p:pRg st="0" end="0"/>
                                            </p:txEl>
                                          </p:spTgt>
                                        </p:tgtEl>
                                        <p:attrNameLst>
                                          <p:attrName>style.visibility</p:attrName>
                                        </p:attrNameLst>
                                      </p:cBhvr>
                                      <p:to>
                                        <p:strVal val="visible"/>
                                      </p:to>
                                    </p:set>
                                    <p:animEffect transition="in" filter="fade">
                                      <p:cBhvr>
                                        <p:cTn id="54" dur="500"/>
                                        <p:tgtEl>
                                          <p:spTgt spid="23">
                                            <p:txEl>
                                              <p:pRg st="0" end="0"/>
                                            </p:txEl>
                                          </p:spTgt>
                                        </p:tgtEl>
                                      </p:cBhvr>
                                    </p:animEffect>
                                  </p:childTnLst>
                                </p:cTn>
                              </p:par>
                            </p:childTnLst>
                          </p:cTn>
                        </p:par>
                        <p:par>
                          <p:cTn id="55" fill="hold">
                            <p:stCondLst>
                              <p:cond delay="3000"/>
                            </p:stCondLst>
                            <p:childTnLst>
                              <p:par>
                                <p:cTn id="56" presetID="10" presetClass="entr" presetSubtype="0"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25"/>
                                        </p:tgtEl>
                                        <p:attrNameLst>
                                          <p:attrName>style.visibility</p:attrName>
                                        </p:attrNameLst>
                                      </p:cBhvr>
                                      <p:to>
                                        <p:strVal val="visible"/>
                                      </p:to>
                                    </p:set>
                                    <p:animEffect transition="in" filter="fade">
                                      <p:cBhvr>
                                        <p:cTn id="68" dur="500"/>
                                        <p:tgtEl>
                                          <p:spTgt spid="25"/>
                                        </p:tgtEl>
                                      </p:cBhvr>
                                    </p:animEffect>
                                  </p:childTnLst>
                                </p:cTn>
                              </p:par>
                              <p:par>
                                <p:cTn id="69" presetID="10" presetClass="entr" presetSubtype="0" fill="hold" grpId="0" nodeType="withEffect">
                                  <p:stCondLst>
                                    <p:cond delay="50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500"/>
                                        <p:tgtEl>
                                          <p:spTgt spid="26"/>
                                        </p:tgtEl>
                                      </p:cBhvr>
                                    </p:animEffect>
                                  </p:childTnLst>
                                </p:cTn>
                              </p:par>
                              <p:par>
                                <p:cTn id="75" presetID="10" presetClass="entr" presetSubtype="0" fill="hold" grpId="0" nodeType="withEffect">
                                  <p:stCondLst>
                                    <p:cond delay="750"/>
                                  </p:stCondLst>
                                  <p:childTnLst>
                                    <p:set>
                                      <p:cBhvr>
                                        <p:cTn id="76" dur="1" fill="hold">
                                          <p:stCondLst>
                                            <p:cond delay="0"/>
                                          </p:stCondLst>
                                        </p:cTn>
                                        <p:tgtEl>
                                          <p:spTgt spid="27"/>
                                        </p:tgtEl>
                                        <p:attrNameLst>
                                          <p:attrName>style.visibility</p:attrName>
                                        </p:attrNameLst>
                                      </p:cBhvr>
                                      <p:to>
                                        <p:strVal val="visible"/>
                                      </p:to>
                                    </p:set>
                                    <p:animEffect transition="in" filter="fade">
                                      <p:cBhvr>
                                        <p:cTn id="77" dur="500"/>
                                        <p:tgtEl>
                                          <p:spTgt spid="27"/>
                                        </p:tgtEl>
                                      </p:cBhvr>
                                    </p:animEffect>
                                  </p:childTnLst>
                                </p:cTn>
                              </p:par>
                              <p:par>
                                <p:cTn id="78" presetID="10" presetClass="entr" presetSubtype="0" fill="hold" grpId="0" nodeType="withEffect">
                                  <p:stCondLst>
                                    <p:cond delay="1000"/>
                                  </p:stCondLst>
                                  <p:childTnLst>
                                    <p:set>
                                      <p:cBhvr>
                                        <p:cTn id="79" dur="1" fill="hold">
                                          <p:stCondLst>
                                            <p:cond delay="0"/>
                                          </p:stCondLst>
                                        </p:cTn>
                                        <p:tgtEl>
                                          <p:spTgt spid="30"/>
                                        </p:tgtEl>
                                        <p:attrNameLst>
                                          <p:attrName>style.visibility</p:attrName>
                                        </p:attrNameLst>
                                      </p:cBhvr>
                                      <p:to>
                                        <p:strVal val="visible"/>
                                      </p:to>
                                    </p:set>
                                    <p:animEffect transition="in" filter="fade">
                                      <p:cBhvr>
                                        <p:cTn id="80" dur="500"/>
                                        <p:tgtEl>
                                          <p:spTgt spid="30"/>
                                        </p:tgtEl>
                                      </p:cBhvr>
                                    </p:animEffect>
                                  </p:childTnLst>
                                </p:cTn>
                              </p:par>
                              <p:par>
                                <p:cTn id="81" presetID="10" presetClass="entr" presetSubtype="0" fill="hold" grpId="0" nodeType="withEffect">
                                  <p:stCondLst>
                                    <p:cond delay="75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par>
                          <p:cTn id="84" fill="hold">
                            <p:stCondLst>
                              <p:cond delay="5000"/>
                            </p:stCondLst>
                            <p:childTnLst>
                              <p:par>
                                <p:cTn id="85" presetID="2" presetClass="entr" presetSubtype="4" decel="100000" fill="hold" grpId="0" nodeType="afterEffect">
                                  <p:stCondLst>
                                    <p:cond delay="500"/>
                                  </p:stCondLst>
                                  <p:childTnLst>
                                    <p:set>
                                      <p:cBhvr>
                                        <p:cTn id="86" dur="1" fill="hold">
                                          <p:stCondLst>
                                            <p:cond delay="0"/>
                                          </p:stCondLst>
                                        </p:cTn>
                                        <p:tgtEl>
                                          <p:spTgt spid="12"/>
                                        </p:tgtEl>
                                        <p:attrNameLst>
                                          <p:attrName>style.visibility</p:attrName>
                                        </p:attrNameLst>
                                      </p:cBhvr>
                                      <p:to>
                                        <p:strVal val="visible"/>
                                      </p:to>
                                    </p:set>
                                    <p:anim calcmode="lin" valueType="num">
                                      <p:cBhvr additive="base">
                                        <p:cTn id="87" dur="500" fill="hold"/>
                                        <p:tgtEl>
                                          <p:spTgt spid="12"/>
                                        </p:tgtEl>
                                        <p:attrNameLst>
                                          <p:attrName>ppt_x</p:attrName>
                                        </p:attrNameLst>
                                      </p:cBhvr>
                                      <p:tavLst>
                                        <p:tav tm="0">
                                          <p:val>
                                            <p:strVal val="#ppt_x"/>
                                          </p:val>
                                        </p:tav>
                                        <p:tav tm="100000">
                                          <p:val>
                                            <p:strVal val="#ppt_x"/>
                                          </p:val>
                                        </p:tav>
                                      </p:tavLst>
                                    </p:anim>
                                    <p:anim calcmode="lin" valueType="num">
                                      <p:cBhvr additive="base">
                                        <p:cTn id="8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6" grpId="0" animBg="1"/>
      <p:bldP spid="28" grpId="0" animBg="1"/>
      <p:bldP spid="25" grpId="0" animBg="1"/>
      <p:bldP spid="29" grpId="0" animBg="1"/>
      <p:bldP spid="11" grpId="0" animBg="1"/>
      <p:bldP spid="10" grpId="0" animBg="1"/>
      <p:bldP spid="9" grpId="0" animBg="1"/>
      <p:bldP spid="8" grpId="0" animBg="1"/>
      <p:bldP spid="7" grpId="0" animBg="1"/>
      <p:bldP spid="5" grpId="0" animBg="1"/>
      <p:bldP spid="6" grpId="0" animBg="1"/>
      <p:bldP spid="12" grpId="0"/>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30" grpId="0" animBg="1"/>
    </p:bld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3266" y="2537877"/>
            <a:ext cx="1770720" cy="5119693"/>
          </a:xfrm>
          <a:prstGeom prst="rect">
            <a:avLst/>
          </a:prstGeom>
          <a:effectLst>
            <a:outerShdw blurRad="76200" dir="13500000" sy="23000" kx="1200000" algn="br" rotWithShape="0">
              <a:prstClr val="black">
                <a:alpha val="20000"/>
              </a:prstClr>
            </a:outerShdw>
          </a:effectLst>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667931" y="2440526"/>
            <a:ext cx="1462282" cy="5217046"/>
          </a:xfrm>
          <a:prstGeom prst="rect">
            <a:avLst/>
          </a:prstGeom>
          <a:effectLst>
            <a:outerShdw blurRad="76200" dist="88900" dir="13500000" sy="23000" kx="1200000" algn="br" rotWithShape="0">
              <a:prstClr val="black">
                <a:alpha val="20000"/>
              </a:prstClr>
            </a:outerShdw>
          </a:effectLst>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43761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 presetClass="entr" presetSubtype="8" decel="10000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0-#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2" presetClass="entr" presetSubtype="8" decel="100000" fill="hold" nodeType="afterEffect">
                                  <p:stCondLst>
                                    <p:cond delay="50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500"/>
                                  </p:stCondLst>
                                  <p:childTnLst>
                                    <p:set>
                                      <p:cBhvr>
                                        <p:cTn id="23" dur="1" fill="hold">
                                          <p:stCondLst>
                                            <p:cond delay="0"/>
                                          </p:stCondLst>
                                        </p:cTn>
                                        <p:tgtEl>
                                          <p:spTgt spid="20"/>
                                        </p:tgtEl>
                                        <p:attrNameLst>
                                          <p:attrName>style.visibility</p:attrName>
                                        </p:attrNameLst>
                                      </p:cBhvr>
                                      <p:to>
                                        <p:strVal val="visible"/>
                                      </p:to>
                                    </p:set>
                                    <p:anim calcmode="lin" valueType="num">
                                      <p:cBhvr additive="base">
                                        <p:cTn id="24" dur="500" fill="hold"/>
                                        <p:tgtEl>
                                          <p:spTgt spid="20"/>
                                        </p:tgtEl>
                                        <p:attrNameLst>
                                          <p:attrName>ppt_x</p:attrName>
                                        </p:attrNameLst>
                                      </p:cBhvr>
                                      <p:tavLst>
                                        <p:tav tm="0">
                                          <p:val>
                                            <p:strVal val="0-#ppt_w/2"/>
                                          </p:val>
                                        </p:tav>
                                        <p:tav tm="100000">
                                          <p:val>
                                            <p:strVal val="#ppt_x"/>
                                          </p:val>
                                        </p:tav>
                                      </p:tavLst>
                                    </p:anim>
                                    <p:anim calcmode="lin" valueType="num">
                                      <p:cBhvr additive="base">
                                        <p:cTn id="25" dur="500" fill="hold"/>
                                        <p:tgtEl>
                                          <p:spTgt spid="20"/>
                                        </p:tgtEl>
                                        <p:attrNameLst>
                                          <p:attrName>ppt_y</p:attrName>
                                        </p:attrNameLst>
                                      </p:cBhvr>
                                      <p:tavLst>
                                        <p:tav tm="0">
                                          <p:val>
                                            <p:strVal val="#ppt_y"/>
                                          </p:val>
                                        </p:tav>
                                        <p:tav tm="100000">
                                          <p:val>
                                            <p:strVal val="#ppt_y"/>
                                          </p:val>
                                        </p:tav>
                                      </p:tavLst>
                                    </p:anim>
                                  </p:childTnLst>
                                </p:cTn>
                              </p:par>
                            </p:childTnLst>
                          </p:cTn>
                        </p:par>
                        <p:par>
                          <p:cTn id="26" fill="hold">
                            <p:stCondLst>
                              <p:cond delay="2000"/>
                            </p:stCondLst>
                            <p:childTnLst>
                              <p:par>
                                <p:cTn id="27" presetID="10" presetClass="entr" presetSubtype="0" fill="hold" nodeType="afterEffect">
                                  <p:stCondLst>
                                    <p:cond delay="50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par>
                          <p:cTn id="30" fill="hold">
                            <p:stCondLst>
                              <p:cond delay="3000"/>
                            </p:stCondLst>
                            <p:childTnLst>
                              <p:par>
                                <p:cTn id="31" presetID="2" presetClass="entr" presetSubtype="2" decel="10000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1+#ppt_w/2"/>
                                          </p:val>
                                        </p:tav>
                                        <p:tav tm="100000">
                                          <p:val>
                                            <p:strVal val="#ppt_x"/>
                                          </p:val>
                                        </p:tav>
                                      </p:tavLst>
                                    </p:anim>
                                    <p:anim calcmode="lin" valueType="num">
                                      <p:cBhvr additive="base">
                                        <p:cTn id="34" dur="500" fill="hold"/>
                                        <p:tgtEl>
                                          <p:spTgt spid="13"/>
                                        </p:tgtEl>
                                        <p:attrNameLst>
                                          <p:attrName>ppt_y</p:attrName>
                                        </p:attrNameLst>
                                      </p:cBhvr>
                                      <p:tavLst>
                                        <p:tav tm="0">
                                          <p:val>
                                            <p:strVal val="#ppt_y"/>
                                          </p:val>
                                        </p:tav>
                                        <p:tav tm="100000">
                                          <p:val>
                                            <p:strVal val="#ppt_y"/>
                                          </p:val>
                                        </p:tav>
                                      </p:tavLst>
                                    </p:anim>
                                  </p:childTnLst>
                                </p:cTn>
                              </p:par>
                              <p:par>
                                <p:cTn id="35" presetID="2" presetClass="entr" presetSubtype="2" decel="10000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1+#ppt_w/2"/>
                                          </p:val>
                                        </p:tav>
                                        <p:tav tm="100000">
                                          <p:val>
                                            <p:strVal val="#ppt_x"/>
                                          </p:val>
                                        </p:tav>
                                      </p:tavLst>
                                    </p:anim>
                                    <p:anim calcmode="lin" valueType="num">
                                      <p:cBhvr additive="base">
                                        <p:cTn id="38" dur="500" fill="hold"/>
                                        <p:tgtEl>
                                          <p:spTgt spid="22"/>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decel="100000" fill="hold" nodeType="afterEffect">
                                  <p:stCondLst>
                                    <p:cond delay="50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1+#ppt_w/2"/>
                                          </p:val>
                                        </p:tav>
                                        <p:tav tm="100000">
                                          <p:val>
                                            <p:strVal val="#ppt_x"/>
                                          </p:val>
                                        </p:tav>
                                      </p:tavLst>
                                    </p:anim>
                                    <p:anim calcmode="lin" valueType="num">
                                      <p:cBhvr additive="base">
                                        <p:cTn id="43" dur="500" fill="hold"/>
                                        <p:tgtEl>
                                          <p:spTgt spid="16"/>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50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1+#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2" presetClass="entr" presetSubtype="4" decel="100000" fill="hold" grpId="0" nodeType="afterEffect">
                                  <p:stCondLst>
                                    <p:cond delay="50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tmplLst>
          <p:tmpl>
            <p:tnLst>
              <p:par>
                <p:cTn presetID="2" presetClass="entr" presetSubtype="8"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0-#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0" grpId="0">
        <p:tmplLst>
          <p:tmpl>
            <p:tnLst>
              <p:par>
                <p:cTn presetID="2" presetClass="entr" presetSubtype="8"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0-#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p:tmplLst>
          <p:tmpl>
            <p:tnLst>
              <p:par>
                <p:cTn presetID="2" presetClass="entr" presetSubtype="2" decel="100000" fill="hold" nodeType="withEffect">
                  <p:stCondLst>
                    <p:cond delay="50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1+#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p:tmplLst>
          <p:tmpl>
            <p:tnLst>
              <p:par>
                <p:cTn presetID="2" presetClass="entr" presetSubtype="2"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p:tmplLst>
          <p:tmpl>
            <p:tnLst>
              <p:par>
                <p:cTn presetID="2" presetClass="entr" presetSubtype="4" decel="100000" fill="hold" nodeType="afterEffect">
                  <p:stCondLst>
                    <p:cond delay="5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bg1">
              <a:lumMod val="9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79019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wipe(right)">
                                      <p:cBhvr>
                                        <p:cTn id="18" dur="500"/>
                                        <p:tgtEl>
                                          <p:spTgt spid="28"/>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fade">
                                      <p:cBhvr>
                                        <p:cTn id="32" dur="500"/>
                                        <p:tgtEl>
                                          <p:spTgt spid="13">
                                            <p:txEl>
                                              <p:pRg st="0" end="0"/>
                                            </p:txEl>
                                          </p:spTgt>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left)">
                                      <p:cBhvr>
                                        <p:cTn id="36" dur="500"/>
                                        <p:tgtEl>
                                          <p:spTgt spid="26"/>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500"/>
                                        <p:tgtEl>
                                          <p:spTgt spid="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3500"/>
                            </p:stCondLst>
                            <p:childTnLst>
                              <p:par>
                                <p:cTn id="45" presetID="10" presetClass="entr" presetSubtype="0" fill="hold" grpId="0"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fade">
                                      <p:cBhvr>
                                        <p:cTn id="47" dur="500"/>
                                        <p:tgtEl>
                                          <p:spTgt spid="14">
                                            <p:txEl>
                                              <p:pRg st="0" end="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par>
                          <p:cTn id="51" fill="hold">
                            <p:stCondLst>
                              <p:cond delay="4000"/>
                            </p:stCondLst>
                            <p:childTnLst>
                              <p:par>
                                <p:cTn id="52" presetID="22" presetClass="entr" presetSubtype="2" fill="hold"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right)">
                                      <p:cBhvr>
                                        <p:cTn id="54" dur="500"/>
                                        <p:tgtEl>
                                          <p:spTgt spid="25"/>
                                        </p:tgtEl>
                                      </p:cBhvr>
                                    </p:animEffect>
                                  </p:childTnLst>
                                </p:cTn>
                              </p:par>
                            </p:childTnLst>
                          </p:cTn>
                        </p:par>
                        <p:par>
                          <p:cTn id="55" fill="hold">
                            <p:stCondLst>
                              <p:cond delay="4500"/>
                            </p:stCondLst>
                            <p:childTnLst>
                              <p:par>
                                <p:cTn id="56" presetID="10" presetClass="entr" presetSubtype="0" fill="hold" grpId="0"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fade">
                                      <p:cBhvr>
                                        <p:cTn id="58" dur="500"/>
                                        <p:tgtEl>
                                          <p:spTgt spid="4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fade">
                                      <p:cBhvr>
                                        <p:cTn id="61" dur="500"/>
                                        <p:tgtEl>
                                          <p:spTgt spid="40"/>
                                        </p:tgtEl>
                                      </p:cBhvr>
                                    </p:animEffect>
                                  </p:childTnLst>
                                </p:cTn>
                              </p:par>
                            </p:childTnLst>
                          </p:cTn>
                        </p:par>
                        <p:par>
                          <p:cTn id="62" fill="hold">
                            <p:stCondLst>
                              <p:cond delay="5000"/>
                            </p:stCondLst>
                            <p:childTnLst>
                              <p:par>
                                <p:cTn id="63" presetID="10" presetClass="entr" presetSubtype="0" fill="hold" grpId="0" nodeType="after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fade">
                                      <p:cBhvr>
                                        <p:cTn id="65" dur="500"/>
                                        <p:tgtEl>
                                          <p:spTgt spid="15">
                                            <p:txEl>
                                              <p:pRg st="0" end="0"/>
                                            </p:tx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9"/>
                                        </p:tgtEl>
                                        <p:attrNameLst>
                                          <p:attrName>style.visibility</p:attrName>
                                        </p:attrNameLst>
                                      </p:cBhvr>
                                      <p:to>
                                        <p:strVal val="visible"/>
                                      </p:to>
                                    </p:set>
                                    <p:animEffect transition="in" filter="fade">
                                      <p:cBhvr>
                                        <p:cTn id="68" dur="500"/>
                                        <p:tgtEl>
                                          <p:spTgt spid="9"/>
                                        </p:tgtEl>
                                      </p:cBhvr>
                                    </p:animEffect>
                                  </p:childTnLst>
                                </p:cTn>
                              </p:par>
                            </p:childTnLst>
                          </p:cTn>
                        </p:par>
                        <p:par>
                          <p:cTn id="69" fill="hold">
                            <p:stCondLst>
                              <p:cond delay="5500"/>
                            </p:stCondLst>
                            <p:childTnLst>
                              <p:par>
                                <p:cTn id="70" presetID="22" presetClass="entr" presetSubtype="8"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wipe(left)">
                                      <p:cBhvr>
                                        <p:cTn id="72" dur="500"/>
                                        <p:tgtEl>
                                          <p:spTgt spid="24"/>
                                        </p:tgtEl>
                                      </p:cBhvr>
                                    </p:animEffect>
                                  </p:childTnLst>
                                </p:cTn>
                              </p:par>
                            </p:childTnLst>
                          </p:cTn>
                        </p:par>
                        <p:par>
                          <p:cTn id="73" fill="hold">
                            <p:stCondLst>
                              <p:cond delay="6000"/>
                            </p:stCondLst>
                            <p:childTnLst>
                              <p:par>
                                <p:cTn id="74" presetID="10"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fade">
                                      <p:cBhvr>
                                        <p:cTn id="76" dur="500"/>
                                        <p:tgtEl>
                                          <p:spTgt spid="3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animEffect transition="in" filter="fade">
                                      <p:cBhvr>
                                        <p:cTn id="79" dur="500"/>
                                        <p:tgtEl>
                                          <p:spTgt spid="34"/>
                                        </p:tgtEl>
                                      </p:cBhvr>
                                    </p:animEffect>
                                  </p:childTnLst>
                                </p:cTn>
                              </p:par>
                            </p:childTnLst>
                          </p:cTn>
                        </p:par>
                        <p:par>
                          <p:cTn id="80" fill="hold">
                            <p:stCondLst>
                              <p:cond delay="6500"/>
                            </p:stCondLst>
                            <p:childTnLst>
                              <p:par>
                                <p:cTn id="81" presetID="10" presetClass="entr" presetSubtype="0" fill="hold" grpId="0" nodeType="afterEffect">
                                  <p:stCondLst>
                                    <p:cond delay="0"/>
                                  </p:stCondLst>
                                  <p:childTnLst>
                                    <p:set>
                                      <p:cBhvr>
                                        <p:cTn id="82" dur="1" fill="hold">
                                          <p:stCondLst>
                                            <p:cond delay="0"/>
                                          </p:stCondLst>
                                        </p:cTn>
                                        <p:tgtEl>
                                          <p:spTgt spid="16">
                                            <p:txEl>
                                              <p:pRg st="0" end="0"/>
                                            </p:txEl>
                                          </p:spTgt>
                                        </p:tgtEl>
                                        <p:attrNameLst>
                                          <p:attrName>style.visibility</p:attrName>
                                        </p:attrNameLst>
                                      </p:cBhvr>
                                      <p:to>
                                        <p:strVal val="visible"/>
                                      </p:to>
                                    </p:set>
                                    <p:animEffect transition="in" filter="fade">
                                      <p:cBhvr>
                                        <p:cTn id="83" dur="500"/>
                                        <p:tgtEl>
                                          <p:spTgt spid="16">
                                            <p:txEl>
                                              <p:pRg st="0" end="0"/>
                                            </p:tx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fade">
                                      <p:cBhvr>
                                        <p:cTn id="86" dur="500"/>
                                        <p:tgtEl>
                                          <p:spTgt spid="10"/>
                                        </p:tgtEl>
                                      </p:cBhvr>
                                    </p:animEffect>
                                  </p:childTnLst>
                                </p:cTn>
                              </p:par>
                            </p:childTnLst>
                          </p:cTn>
                        </p:par>
                        <p:par>
                          <p:cTn id="87" fill="hold">
                            <p:stCondLst>
                              <p:cond delay="7000"/>
                            </p:stCondLst>
                            <p:childTnLst>
                              <p:par>
                                <p:cTn id="88" presetID="22" presetClass="entr" presetSubtype="2" fill="hold" nodeType="after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wipe(right)">
                                      <p:cBhvr>
                                        <p:cTn id="90" dur="500"/>
                                        <p:tgtEl>
                                          <p:spTgt spid="22"/>
                                        </p:tgtEl>
                                      </p:cBhvr>
                                    </p:animEffect>
                                  </p:childTnLst>
                                </p:cTn>
                              </p:par>
                            </p:childTnLst>
                          </p:cTn>
                        </p:par>
                        <p:par>
                          <p:cTn id="91" fill="hold">
                            <p:stCondLst>
                              <p:cond delay="7500"/>
                            </p:stCondLst>
                            <p:childTnLst>
                              <p:par>
                                <p:cTn id="92" presetID="10"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fade">
                                      <p:cBhvr>
                                        <p:cTn id="94" dur="500"/>
                                        <p:tgtEl>
                                          <p:spTgt spid="39"/>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fade">
                                      <p:cBhvr>
                                        <p:cTn id="97" dur="500"/>
                                        <p:tgtEl>
                                          <p:spTgt spid="38"/>
                                        </p:tgtEl>
                                      </p:cBhvr>
                                    </p:animEffect>
                                  </p:childTnLst>
                                </p:cTn>
                              </p:par>
                            </p:childTnLst>
                          </p:cTn>
                        </p:par>
                        <p:par>
                          <p:cTn id="98" fill="hold">
                            <p:stCondLst>
                              <p:cond delay="8000"/>
                            </p:stCondLst>
                            <p:childTnLst>
                              <p:par>
                                <p:cTn id="99" presetID="10" presetClass="entr" presetSubtype="0" fill="hold" grpId="0" nodeType="afterEffect">
                                  <p:stCondLst>
                                    <p:cond delay="0"/>
                                  </p:stCondLst>
                                  <p:childTnLst>
                                    <p:set>
                                      <p:cBhvr>
                                        <p:cTn id="100" dur="1" fill="hold">
                                          <p:stCondLst>
                                            <p:cond delay="0"/>
                                          </p:stCondLst>
                                        </p:cTn>
                                        <p:tgtEl>
                                          <p:spTgt spid="11"/>
                                        </p:tgtEl>
                                        <p:attrNameLst>
                                          <p:attrName>style.visibility</p:attrName>
                                        </p:attrNameLst>
                                      </p:cBhvr>
                                      <p:to>
                                        <p:strVal val="visible"/>
                                      </p:to>
                                    </p:set>
                                    <p:animEffect transition="in" filter="fade">
                                      <p:cBhvr>
                                        <p:cTn id="101" dur="500"/>
                                        <p:tgtEl>
                                          <p:spTgt spid="11"/>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17">
                                            <p:txEl>
                                              <p:pRg st="0" end="0"/>
                                            </p:txEl>
                                          </p:spTgt>
                                        </p:tgtEl>
                                        <p:attrNameLst>
                                          <p:attrName>style.visibility</p:attrName>
                                        </p:attrNameLst>
                                      </p:cBhvr>
                                      <p:to>
                                        <p:strVal val="visible"/>
                                      </p:to>
                                    </p:set>
                                    <p:animEffect transition="in" filter="fade">
                                      <p:cBhvr>
                                        <p:cTn id="104" dur="500"/>
                                        <p:tgtEl>
                                          <p:spTgt spid="17">
                                            <p:txEl>
                                              <p:pRg st="0" end="0"/>
                                            </p:txEl>
                                          </p:spTgt>
                                        </p:tgtEl>
                                      </p:cBhvr>
                                    </p:animEffect>
                                  </p:childTnLst>
                                </p:cTn>
                              </p:par>
                            </p:childTnLst>
                          </p:cTn>
                        </p:par>
                        <p:par>
                          <p:cTn id="105" fill="hold">
                            <p:stCondLst>
                              <p:cond delay="8500"/>
                            </p:stCondLst>
                            <p:childTnLst>
                              <p:par>
                                <p:cTn id="106" presetID="22" presetClass="entr" presetSubtype="8" fill="hold" nodeType="afterEffect">
                                  <p:stCondLst>
                                    <p:cond delay="0"/>
                                  </p:stCondLst>
                                  <p:childTnLst>
                                    <p:set>
                                      <p:cBhvr>
                                        <p:cTn id="107" dur="1" fill="hold">
                                          <p:stCondLst>
                                            <p:cond delay="0"/>
                                          </p:stCondLst>
                                        </p:cTn>
                                        <p:tgtEl>
                                          <p:spTgt spid="19"/>
                                        </p:tgtEl>
                                        <p:attrNameLst>
                                          <p:attrName>style.visibility</p:attrName>
                                        </p:attrNameLst>
                                      </p:cBhvr>
                                      <p:to>
                                        <p:strVal val="visible"/>
                                      </p:to>
                                    </p:set>
                                    <p:animEffect transition="in" filter="wipe(left)">
                                      <p:cBhvr>
                                        <p:cTn id="108" dur="500"/>
                                        <p:tgtEl>
                                          <p:spTgt spid="19"/>
                                        </p:tgtEl>
                                      </p:cBhvr>
                                    </p:animEffect>
                                  </p:childTnLst>
                                </p:cTn>
                              </p:par>
                            </p:childTnLst>
                          </p:cTn>
                        </p:par>
                        <p:par>
                          <p:cTn id="109" fill="hold">
                            <p:stCondLst>
                              <p:cond delay="9000"/>
                            </p:stCondLst>
                            <p:childTnLst>
                              <p:par>
                                <p:cTn id="110" presetID="10" presetClass="entr" presetSubtype="0" fill="hold" grpId="0" nodeType="after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500"/>
                                        <p:tgtEl>
                                          <p:spTgt spid="3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fade">
                                      <p:cBhvr>
                                        <p:cTn id="1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0" grpId="0" animBg="1"/>
      <p:bldP spid="9" grpId="0" animBg="1"/>
      <p:bldP spid="8" grpId="0" animBg="1"/>
      <p:bldP spid="7" grpId="0" animBg="1"/>
      <p:bldP spid="6"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P spid="33" grpId="0"/>
      <p:bldP spid="34" grpId="0"/>
      <p:bldP spid="35" grpId="0"/>
      <p:bldP spid="36" grpId="0"/>
      <p:bldP spid="37" grpId="0"/>
      <p:bldP spid="38" grpId="0">
        <p:tmplLst>
          <p:tmpl>
            <p:tnLst>
              <p:par>
                <p:cTn presetID="10" presetClass="entr" presetSubtype="0" fill="hold" nodeType="with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p:tmplLst>
          <p:tmpl>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p:tmplLst>
          <p:tmpl>
            <p:tnLst>
              <p:par>
                <p:cTn presetID="10" presetClass="entr" presetSubtype="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p:tmplLst>
          <p:tmpl>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p:tmplLst>
          <p:tmpl>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0659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 presetClass="entr" presetSubtype="8" decel="100000" fill="hold" grpId="0" nodeType="after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par>
                                <p:cTn id="26" presetID="2" presetClass="entr" presetSubtype="2" decel="100000" fill="hold" grpId="0" nodeType="withEffect">
                                  <p:stCondLst>
                                    <p:cond delay="25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1+#ppt_w/2"/>
                                          </p:val>
                                        </p:tav>
                                        <p:tav tm="100000">
                                          <p:val>
                                            <p:strVal val="#ppt_x"/>
                                          </p:val>
                                        </p:tav>
                                      </p:tavLst>
                                    </p:anim>
                                    <p:anim calcmode="lin" valueType="num">
                                      <p:cBhvr additive="base">
                                        <p:cTn id="29" dur="500" fill="hold"/>
                                        <p:tgtEl>
                                          <p:spTgt spid="10"/>
                                        </p:tgtEl>
                                        <p:attrNameLst>
                                          <p:attrName>ppt_y</p:attrName>
                                        </p:attrNameLst>
                                      </p:cBhvr>
                                      <p:tavLst>
                                        <p:tav tm="0">
                                          <p:val>
                                            <p:strVal val="#ppt_y"/>
                                          </p:val>
                                        </p:tav>
                                        <p:tav tm="100000">
                                          <p:val>
                                            <p:strVal val="#ppt_y"/>
                                          </p:val>
                                        </p:tav>
                                      </p:tavLst>
                                    </p:anim>
                                  </p:childTnLst>
                                </p:cTn>
                              </p:par>
                            </p:childTnLst>
                          </p:cTn>
                        </p:par>
                        <p:par>
                          <p:cTn id="30" fill="hold">
                            <p:stCondLst>
                              <p:cond delay="1250"/>
                            </p:stCondLst>
                            <p:childTnLst>
                              <p:par>
                                <p:cTn id="31" presetID="2" presetClass="entr" presetSubtype="8" decel="100000" fill="hold" grpId="0" nodeType="after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25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par>
                                <p:cTn id="39" presetID="2" presetClass="entr" presetSubtype="2" decel="100000" fill="hold" grpId="0" nodeType="withEffect">
                                  <p:stCondLst>
                                    <p:cond delay="25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1+#ppt_w/2"/>
                                          </p:val>
                                        </p:tav>
                                        <p:tav tm="100000">
                                          <p:val>
                                            <p:strVal val="#ppt_x"/>
                                          </p:val>
                                        </p:tav>
                                      </p:tavLst>
                                    </p:anim>
                                    <p:anim calcmode="lin" valueType="num">
                                      <p:cBhvr additive="base">
                                        <p:cTn id="42" dur="500" fill="hold"/>
                                        <p:tgtEl>
                                          <p:spTgt spid="13"/>
                                        </p:tgtEl>
                                        <p:attrNameLst>
                                          <p:attrName>ppt_y</p:attrName>
                                        </p:attrNameLst>
                                      </p:cBhvr>
                                      <p:tavLst>
                                        <p:tav tm="0">
                                          <p:val>
                                            <p:strVal val="#ppt_y"/>
                                          </p:val>
                                        </p:tav>
                                        <p:tav tm="100000">
                                          <p:val>
                                            <p:strVal val="#ppt_y"/>
                                          </p:val>
                                        </p:tav>
                                      </p:tavLst>
                                    </p:anim>
                                  </p:childTnLst>
                                </p:cTn>
                              </p:par>
                            </p:childTnLst>
                          </p:cTn>
                        </p:par>
                        <p:par>
                          <p:cTn id="43" fill="hold">
                            <p:stCondLst>
                              <p:cond delay="2000"/>
                            </p:stCondLst>
                            <p:childTnLst>
                              <p:par>
                                <p:cTn id="44" presetID="2" presetClass="entr" presetSubtype="8" decel="100000" fill="hold" grpId="0" nodeType="afterEffect">
                                  <p:stCondLst>
                                    <p:cond delay="25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25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500" fill="hold"/>
                                        <p:tgtEl>
                                          <p:spTgt spid="15"/>
                                        </p:tgtEl>
                                        <p:attrNameLst>
                                          <p:attrName>ppt_x</p:attrName>
                                        </p:attrNameLst>
                                      </p:cBhvr>
                                      <p:tavLst>
                                        <p:tav tm="0">
                                          <p:val>
                                            <p:strVal val="#ppt_x"/>
                                          </p:val>
                                        </p:tav>
                                        <p:tav tm="100000">
                                          <p:val>
                                            <p:strVal val="#ppt_x"/>
                                          </p:val>
                                        </p:tav>
                                      </p:tavLst>
                                    </p:anim>
                                    <p:anim calcmode="lin" valueType="num">
                                      <p:cBhvr additive="base">
                                        <p:cTn id="51" dur="500" fill="hold"/>
                                        <p:tgtEl>
                                          <p:spTgt spid="15"/>
                                        </p:tgtEl>
                                        <p:attrNameLst>
                                          <p:attrName>ppt_y</p:attrName>
                                        </p:attrNameLst>
                                      </p:cBhvr>
                                      <p:tavLst>
                                        <p:tav tm="0">
                                          <p:val>
                                            <p:strVal val="1+#ppt_h/2"/>
                                          </p:val>
                                        </p:tav>
                                        <p:tav tm="100000">
                                          <p:val>
                                            <p:strVal val="#ppt_y"/>
                                          </p:val>
                                        </p:tav>
                                      </p:tavLst>
                                    </p:anim>
                                  </p:childTnLst>
                                </p:cTn>
                              </p:par>
                              <p:par>
                                <p:cTn id="52" presetID="2" presetClass="entr" presetSubtype="2" decel="100000" fill="hold" grpId="0" nodeType="withEffect">
                                  <p:stCondLst>
                                    <p:cond delay="250"/>
                                  </p:stCondLst>
                                  <p:childTnLst>
                                    <p:set>
                                      <p:cBhvr>
                                        <p:cTn id="53" dur="1" fill="hold">
                                          <p:stCondLst>
                                            <p:cond delay="0"/>
                                          </p:stCondLst>
                                        </p:cTn>
                                        <p:tgtEl>
                                          <p:spTgt spid="16"/>
                                        </p:tgtEl>
                                        <p:attrNameLst>
                                          <p:attrName>style.visibility</p:attrName>
                                        </p:attrNameLst>
                                      </p:cBhvr>
                                      <p:to>
                                        <p:strVal val="visible"/>
                                      </p:to>
                                    </p:set>
                                    <p:anim calcmode="lin" valueType="num">
                                      <p:cBhvr additive="base">
                                        <p:cTn id="54" dur="500" fill="hold"/>
                                        <p:tgtEl>
                                          <p:spTgt spid="16"/>
                                        </p:tgtEl>
                                        <p:attrNameLst>
                                          <p:attrName>ppt_x</p:attrName>
                                        </p:attrNameLst>
                                      </p:cBhvr>
                                      <p:tavLst>
                                        <p:tav tm="0">
                                          <p:val>
                                            <p:strVal val="1+#ppt_w/2"/>
                                          </p:val>
                                        </p:tav>
                                        <p:tav tm="100000">
                                          <p:val>
                                            <p:strVal val="#ppt_x"/>
                                          </p:val>
                                        </p:tav>
                                      </p:tavLst>
                                    </p:anim>
                                    <p:anim calcmode="lin" valueType="num">
                                      <p:cBhvr additive="base">
                                        <p:cTn id="55" dur="500" fill="hold"/>
                                        <p:tgtEl>
                                          <p:spTgt spid="16"/>
                                        </p:tgtEl>
                                        <p:attrNameLst>
                                          <p:attrName>ppt_y</p:attrName>
                                        </p:attrNameLst>
                                      </p:cBhvr>
                                      <p:tavLst>
                                        <p:tav tm="0">
                                          <p:val>
                                            <p:strVal val="#ppt_y"/>
                                          </p:val>
                                        </p:tav>
                                        <p:tav tm="100000">
                                          <p:val>
                                            <p:strVal val="#ppt_y"/>
                                          </p:val>
                                        </p:tav>
                                      </p:tavLst>
                                    </p:anim>
                                  </p:childTnLst>
                                </p:cTn>
                              </p:par>
                            </p:childTnLst>
                          </p:cTn>
                        </p:par>
                        <p:par>
                          <p:cTn id="56" fill="hold">
                            <p:stCondLst>
                              <p:cond delay="2750"/>
                            </p:stCondLst>
                            <p:childTnLst>
                              <p:par>
                                <p:cTn id="57" presetID="2" presetClass="entr" presetSubtype="8" decel="100000" fill="hold" grpId="0" nodeType="afterEffect">
                                  <p:stCondLst>
                                    <p:cond delay="250"/>
                                  </p:stCondLst>
                                  <p:childTnLst>
                                    <p:set>
                                      <p:cBhvr>
                                        <p:cTn id="58" dur="1" fill="hold">
                                          <p:stCondLst>
                                            <p:cond delay="0"/>
                                          </p:stCondLst>
                                        </p:cTn>
                                        <p:tgtEl>
                                          <p:spTgt spid="17">
                                            <p:txEl>
                                              <p:pRg st="0" end="0"/>
                                            </p:txEl>
                                          </p:spTgt>
                                        </p:tgtEl>
                                        <p:attrNameLst>
                                          <p:attrName>style.visibility</p:attrName>
                                        </p:attrNameLst>
                                      </p:cBhvr>
                                      <p:to>
                                        <p:strVal val="visible"/>
                                      </p:to>
                                    </p:set>
                                    <p:anim calcmode="lin" valueType="num">
                                      <p:cBhvr additive="base">
                                        <p:cTn id="59"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17">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250"/>
                                  </p:stCondLst>
                                  <p:childTnLst>
                                    <p:set>
                                      <p:cBhvr>
                                        <p:cTn id="62" dur="1" fill="hold">
                                          <p:stCondLst>
                                            <p:cond delay="0"/>
                                          </p:stCondLst>
                                        </p:cTn>
                                        <p:tgtEl>
                                          <p:spTgt spid="18"/>
                                        </p:tgtEl>
                                        <p:attrNameLst>
                                          <p:attrName>style.visibility</p:attrName>
                                        </p:attrNameLst>
                                      </p:cBhvr>
                                      <p:to>
                                        <p:strVal val="visible"/>
                                      </p:to>
                                    </p:set>
                                    <p:anim calcmode="lin" valueType="num">
                                      <p:cBhvr additive="base">
                                        <p:cTn id="63" dur="500" fill="hold"/>
                                        <p:tgtEl>
                                          <p:spTgt spid="18"/>
                                        </p:tgtEl>
                                        <p:attrNameLst>
                                          <p:attrName>ppt_x</p:attrName>
                                        </p:attrNameLst>
                                      </p:cBhvr>
                                      <p:tavLst>
                                        <p:tav tm="0">
                                          <p:val>
                                            <p:strVal val="#ppt_x"/>
                                          </p:val>
                                        </p:tav>
                                        <p:tav tm="100000">
                                          <p:val>
                                            <p:strVal val="#ppt_x"/>
                                          </p:val>
                                        </p:tav>
                                      </p:tavLst>
                                    </p:anim>
                                    <p:anim calcmode="lin" valueType="num">
                                      <p:cBhvr additive="base">
                                        <p:cTn id="64" dur="500" fill="hold"/>
                                        <p:tgtEl>
                                          <p:spTgt spid="18"/>
                                        </p:tgtEl>
                                        <p:attrNameLst>
                                          <p:attrName>ppt_y</p:attrName>
                                        </p:attrNameLst>
                                      </p:cBhvr>
                                      <p:tavLst>
                                        <p:tav tm="0">
                                          <p:val>
                                            <p:strVal val="1+#ppt_h/2"/>
                                          </p:val>
                                        </p:tav>
                                        <p:tav tm="100000">
                                          <p:val>
                                            <p:strVal val="#ppt_y"/>
                                          </p:val>
                                        </p:tav>
                                      </p:tavLst>
                                    </p:anim>
                                  </p:childTnLst>
                                </p:cTn>
                              </p:par>
                              <p:par>
                                <p:cTn id="65" presetID="2" presetClass="entr" presetSubtype="2" decel="100000" fill="hold" grpId="0" nodeType="withEffect">
                                  <p:stCondLst>
                                    <p:cond delay="250"/>
                                  </p:stCondLst>
                                  <p:childTnLst>
                                    <p:set>
                                      <p:cBhvr>
                                        <p:cTn id="66" dur="1" fill="hold">
                                          <p:stCondLst>
                                            <p:cond delay="0"/>
                                          </p:stCondLst>
                                        </p:cTn>
                                        <p:tgtEl>
                                          <p:spTgt spid="19"/>
                                        </p:tgtEl>
                                        <p:attrNameLst>
                                          <p:attrName>style.visibility</p:attrName>
                                        </p:attrNameLst>
                                      </p:cBhvr>
                                      <p:to>
                                        <p:strVal val="visible"/>
                                      </p:to>
                                    </p:set>
                                    <p:anim calcmode="lin" valueType="num">
                                      <p:cBhvr additive="base">
                                        <p:cTn id="67" dur="500" fill="hold"/>
                                        <p:tgtEl>
                                          <p:spTgt spid="19"/>
                                        </p:tgtEl>
                                        <p:attrNameLst>
                                          <p:attrName>ppt_x</p:attrName>
                                        </p:attrNameLst>
                                      </p:cBhvr>
                                      <p:tavLst>
                                        <p:tav tm="0">
                                          <p:val>
                                            <p:strVal val="1+#ppt_w/2"/>
                                          </p:val>
                                        </p:tav>
                                        <p:tav tm="100000">
                                          <p:val>
                                            <p:strVal val="#ppt_x"/>
                                          </p:val>
                                        </p:tav>
                                      </p:tavLst>
                                    </p:anim>
                                    <p:anim calcmode="lin" valueType="num">
                                      <p:cBhvr additive="base">
                                        <p:cTn id="6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2" presetClass="entr" presetSubtype="8"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0-#ppt_w/2"/>
                          </p:val>
                        </p:tav>
                        <p:tav tm="100000">
                          <p:val>
                            <p:strVal val="#ppt_x"/>
                          </p:val>
                        </p:tav>
                      </p:tavLst>
                    </p:anim>
                    <p:anim calcmode="lin" valueType="num">
                      <p:cBhvr additive="base">
                        <p:cTn dur="500" fill="hold"/>
                        <p:tgtEl>
                          <p:spTgt spid="5"/>
                        </p:tgtEl>
                        <p:attrNameLst>
                          <p:attrName>ppt_y</p:attrName>
                        </p:attrNameLst>
                      </p:cBhvr>
                      <p:tavLst>
                        <p:tav tm="0">
                          <p:val>
                            <p:strVal val="#ppt_y"/>
                          </p:val>
                        </p:tav>
                        <p:tav tm="100000">
                          <p:val>
                            <p:strVal val="#ppt_y"/>
                          </p:val>
                        </p:tav>
                      </p:tavLst>
                    </p:anim>
                  </p:childTnLst>
                </p:cTn>
              </p:par>
            </p:tnLst>
          </p:tmpl>
        </p:tmplLst>
      </p:bldP>
      <p:bldP spid="6" grpId="0" animBg="1"/>
      <p:bldP spid="7" grpId="0">
        <p:tmplLst>
          <p:tmpl>
            <p:tnLst>
              <p:par>
                <p:cTn presetID="2" presetClass="entr" presetSubtype="2"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bldP spid="10" grpId="0">
        <p:tmplLst>
          <p:tmpl>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p:tmplLst>
          <p:tmpl>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1+#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16" grpId="0">
        <p:tmplLst>
          <p:tmpl>
            <p:tnLst>
              <p:par>
                <p:cTn presetID="2" presetClass="entr" presetSubtype="2" decel="10000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p:tmplLst>
          <p:tmpl>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73406905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6709163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5637787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4254964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6"/>
            <a:ext cx="16741861" cy="1664619"/>
          </a:xfrm>
          <a:prstGeom prst="rect">
            <a:avLst/>
          </a:prstGeom>
        </p:spPr>
        <p:txBody>
          <a:bodyPr anchor="b"/>
          <a:lstStyle>
            <a:lvl1pPr algn="ctr">
              <a:defRPr sz="9599"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114315" y="4288406"/>
            <a:ext cx="16057783" cy="900101"/>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5" y="6133612"/>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8" y="5638556"/>
            <a:ext cx="130401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8410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72278" y="2173172"/>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2364119"/>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0" y="1768127"/>
            <a:ext cx="10351151"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5" y="2983262"/>
            <a:ext cx="10351151" cy="256528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56808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テキスト プレースホルダー 11"/>
          <p:cNvSpPr>
            <a:spLocks noGrp="1"/>
          </p:cNvSpPr>
          <p:nvPr>
            <p:ph type="body" sz="quarter" idx="15" hasCustomPrompt="1"/>
          </p:nvPr>
        </p:nvSpPr>
        <p:spPr>
          <a:xfrm>
            <a:off x="2167431" y="3388304"/>
            <a:ext cx="13906545" cy="1665186"/>
          </a:xfrm>
        </p:spPr>
        <p:txBody>
          <a:bodyPr anchor="b">
            <a:noAutofit/>
          </a:bodyPr>
          <a:lstStyle>
            <a:lvl1pPr algn="ctr">
              <a:lnSpc>
                <a:spcPct val="100000"/>
              </a:lnSpc>
              <a:spcBef>
                <a:spcPts val="0"/>
              </a:spcBef>
              <a:defRPr sz="96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6" hasCustomPrompt="1"/>
          </p:nvPr>
        </p:nvSpPr>
        <p:spPr>
          <a:xfrm>
            <a:off x="2189140" y="5098495"/>
            <a:ext cx="13906545" cy="1935215"/>
          </a:xfrm>
        </p:spPr>
        <p:txBody>
          <a:bodyPr anchor="t">
            <a:noAutofit/>
          </a:bodyPr>
          <a:lstStyle>
            <a:lvl1pPr algn="ctr">
              <a:lnSpc>
                <a:spcPct val="90000"/>
              </a:lnSpc>
              <a:spcBef>
                <a:spcPts val="0"/>
              </a:spcBef>
              <a:defRPr sz="3200" spc="600" baseline="0">
                <a:solidFill>
                  <a:schemeClr val="tx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23" hasCustomPrompt="1"/>
          </p:nvPr>
        </p:nvSpPr>
        <p:spPr>
          <a:xfrm>
            <a:off x="3855119" y="6763680"/>
            <a:ext cx="10576175" cy="3172853"/>
          </a:xfrm>
        </p:spPr>
        <p:txBody>
          <a:bodyPr anchor="b">
            <a:noAutofit/>
          </a:bodyPr>
          <a:lstStyle>
            <a:lvl1pPr algn="ctr">
              <a:lnSpc>
                <a:spcPct val="120000"/>
              </a:lnSpc>
              <a:spcBef>
                <a:spcPts val="1200"/>
              </a:spcBef>
              <a:defRPr sz="1800">
                <a:solidFill>
                  <a:schemeClr val="tx1"/>
                </a:solidFill>
                <a:latin typeface="+mn-lt"/>
              </a:defRPr>
            </a:lvl1pPr>
          </a:lstStyle>
          <a:p>
            <a:pPr lvl="0"/>
            <a:r>
              <a:rPr lang="en-US" altLang="ja-JP" dirty="0"/>
              <a:t>Text Here</a:t>
            </a:r>
          </a:p>
        </p:txBody>
      </p:sp>
      <p:grpSp>
        <p:nvGrpSpPr>
          <p:cNvPr id="2" name="グループ化 1"/>
          <p:cNvGrpSpPr/>
          <p:nvPr userDrawn="1"/>
        </p:nvGrpSpPr>
        <p:grpSpPr>
          <a:xfrm>
            <a:off x="14212397" y="-1371"/>
            <a:ext cx="4095455" cy="2350390"/>
            <a:chOff x="14212397" y="-1371"/>
            <a:chExt cx="4095455" cy="2350390"/>
          </a:xfrm>
        </p:grpSpPr>
        <p:sp>
          <p:nvSpPr>
            <p:cNvPr id="5" name="直角三角形 4"/>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直角三角形 6"/>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0" name="直角三角形 9"/>
          <p:cNvSpPr/>
          <p:nvPr userDrawn="1"/>
        </p:nvSpPr>
        <p:spPr>
          <a:xfrm>
            <a:off x="-12267" y="7932496"/>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直角三角形 10"/>
          <p:cNvSpPr/>
          <p:nvPr userDrawn="1"/>
        </p:nvSpPr>
        <p:spPr>
          <a:xfrm>
            <a:off x="-12267" y="8333370"/>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4345444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1"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72278" y="2173172"/>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2364119"/>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0" y="1543102"/>
            <a:ext cx="10351151"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41" y="308933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テキスト プレースホルダー 11"/>
          <p:cNvSpPr>
            <a:spLocks noGrp="1"/>
          </p:cNvSpPr>
          <p:nvPr>
            <p:ph type="body" sz="quarter" idx="15" hasCustomPrompt="1"/>
          </p:nvPr>
        </p:nvSpPr>
        <p:spPr>
          <a:xfrm>
            <a:off x="7613037" y="3472681"/>
            <a:ext cx="954106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7" y="2893252"/>
            <a:ext cx="9541060" cy="773204"/>
          </a:xfrm>
        </p:spPr>
        <p:txBody>
          <a:bodyPr anchor="t">
            <a:noAutofit/>
          </a:bodyPr>
          <a:lstStyle>
            <a:lvl1pPr algn="l">
              <a:lnSpc>
                <a:spcPct val="120000"/>
              </a:lnSpc>
              <a:defRPr sz="3199"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41" y="479952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7" hasCustomPrompt="1"/>
          </p:nvPr>
        </p:nvSpPr>
        <p:spPr>
          <a:xfrm>
            <a:off x="7613037" y="5182871"/>
            <a:ext cx="954106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7" y="4603441"/>
            <a:ext cx="9541060" cy="773204"/>
          </a:xfrm>
        </p:spPr>
        <p:txBody>
          <a:bodyPr anchor="t">
            <a:noAutofit/>
          </a:bodyPr>
          <a:lstStyle>
            <a:lvl1pPr algn="l">
              <a:lnSpc>
                <a:spcPct val="120000"/>
              </a:lnSpc>
              <a:defRPr sz="3199"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380980343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円/楕円 4"/>
          <p:cNvSpPr/>
          <p:nvPr userDrawn="1"/>
        </p:nvSpPr>
        <p:spPr>
          <a:xfrm>
            <a:off x="772278" y="1271024"/>
            <a:ext cx="5809078"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963208" y="1461971"/>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2" y="901253"/>
            <a:ext cx="8509924" cy="1814061"/>
          </a:xfrm>
          <a:prstGeom prst="rect">
            <a:avLst/>
          </a:prstGeom>
        </p:spPr>
        <p:txBody>
          <a:bodyPr anchor="b"/>
          <a:lstStyle>
            <a:lvl1pPr algn="l">
              <a:defRPr sz="9599"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6" y="2387212"/>
            <a:ext cx="10345355" cy="990542"/>
          </a:xfrm>
        </p:spPr>
        <p:txBody>
          <a:bodyPr anchor="t">
            <a:noAutofit/>
          </a:bodyPr>
          <a:lstStyle>
            <a:lvl1pPr algn="l">
              <a:lnSpc>
                <a:spcPct val="120000"/>
              </a:lnSpc>
              <a:defRPr sz="4399"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4"/>
            <a:ext cx="10351151" cy="176574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9" y="3515414"/>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9639300" y="3515413"/>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円/楕円 12"/>
          <p:cNvSpPr/>
          <p:nvPr userDrawn="1"/>
        </p:nvSpPr>
        <p:spPr>
          <a:xfrm>
            <a:off x="12128499" y="3515413"/>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テキスト プレースホルダー 11"/>
          <p:cNvSpPr>
            <a:spLocks noGrp="1"/>
          </p:cNvSpPr>
          <p:nvPr>
            <p:ph type="body" sz="quarter" idx="17" hasCustomPrompt="1"/>
          </p:nvPr>
        </p:nvSpPr>
        <p:spPr>
          <a:xfrm>
            <a:off x="7276177" y="3996484"/>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6" y="4003598"/>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6" y="3998014"/>
            <a:ext cx="1726538" cy="990542"/>
          </a:xfrm>
        </p:spPr>
        <p:txBody>
          <a:bodyPr anchor="ctr">
            <a:noAutofit/>
          </a:bodyPr>
          <a:lstStyle>
            <a:lvl1pPr algn="ctr">
              <a:lnSpc>
                <a:spcPct val="120000"/>
              </a:lnSpc>
              <a:spcBef>
                <a:spcPts val="0"/>
              </a:spcBef>
              <a:defRPr sz="1999">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8"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8" y="8622206"/>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9"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8" y="8634907"/>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9" y="8711105"/>
            <a:ext cx="836737" cy="836738"/>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6"/>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1044209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タイトル 1"/>
          <p:cNvSpPr>
            <a:spLocks noGrp="1"/>
          </p:cNvSpPr>
          <p:nvPr>
            <p:ph type="title" hasCustomPrompt="1"/>
          </p:nvPr>
        </p:nvSpPr>
        <p:spPr>
          <a:xfrm>
            <a:off x="862287" y="5593551"/>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8" y="7573772"/>
            <a:ext cx="13040198" cy="1530168"/>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7" y="777992"/>
            <a:ext cx="4631885" cy="4632287"/>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0" name="図プレースホルダー 9"/>
          <p:cNvSpPr>
            <a:spLocks noGrp="1"/>
          </p:cNvSpPr>
          <p:nvPr>
            <p:ph type="pic" sz="quarter" idx="12" hasCustomPrompt="1"/>
          </p:nvPr>
        </p:nvSpPr>
        <p:spPr>
          <a:xfrm>
            <a:off x="7005047" y="980111"/>
            <a:ext cx="4227685" cy="4228052"/>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3" y="6493651"/>
            <a:ext cx="13097249" cy="773204"/>
          </a:xfrm>
        </p:spPr>
        <p:txBody>
          <a:bodyPr anchor="t">
            <a:noAutofit/>
          </a:bodyPr>
          <a:lstStyle>
            <a:lvl1pPr algn="ctr">
              <a:lnSpc>
                <a:spcPct val="120000"/>
              </a:lnSpc>
              <a:defRPr sz="3199"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8" y="7393751"/>
            <a:ext cx="130401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358077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7"/>
            <a:ext cx="16741861" cy="1305146"/>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1"/>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53991"/>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588106"/>
            <a:ext cx="16057783"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8" y="7618775"/>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52606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7"/>
            <a:ext cx="16741861" cy="1305146"/>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1"/>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53991"/>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588106"/>
            <a:ext cx="16057783"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8" y="7618775"/>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5624518"/>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タイトル 1"/>
          <p:cNvSpPr>
            <a:spLocks noGrp="1"/>
          </p:cNvSpPr>
          <p:nvPr>
            <p:ph type="title" hasCustomPrompt="1"/>
          </p:nvPr>
        </p:nvSpPr>
        <p:spPr>
          <a:xfrm>
            <a:off x="547251" y="3343301"/>
            <a:ext cx="7470831" cy="3555395"/>
          </a:xfrm>
          <a:prstGeom prst="rect">
            <a:avLst/>
          </a:prstGeom>
        </p:spPr>
        <p:txBody>
          <a:bodyPr anchor="ctr"/>
          <a:lstStyle>
            <a:lvl1pPr algn="r">
              <a:lnSpc>
                <a:spcPts val="8999"/>
              </a:lnSpc>
              <a:defRPr sz="9599" spc="600" baseline="0"/>
            </a:lvl1pPr>
          </a:lstStyle>
          <a:p>
            <a:r>
              <a:rPr lang="en-US" altLang="ja-JP" dirty="0"/>
              <a:t>SLIDE TITLE HERE</a:t>
            </a:r>
            <a:endParaRPr kumimoji="1" lang="ja-JP" altLang="en-US" dirty="0"/>
          </a:p>
        </p:txBody>
      </p:sp>
      <p:sp>
        <p:nvSpPr>
          <p:cNvPr id="6" name="正方形/長方形 5"/>
          <p:cNvSpPr/>
          <p:nvPr userDrawn="1"/>
        </p:nvSpPr>
        <p:spPr>
          <a:xfrm>
            <a:off x="8245166" y="3163282"/>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テキスト プレースホルダー 11"/>
          <p:cNvSpPr>
            <a:spLocks noGrp="1"/>
          </p:cNvSpPr>
          <p:nvPr>
            <p:ph type="body" sz="quarter" idx="15" hasCustomPrompt="1"/>
          </p:nvPr>
        </p:nvSpPr>
        <p:spPr>
          <a:xfrm>
            <a:off x="8513137" y="3320798"/>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8595387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2443201"/>
            <a:ext cx="16057783"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1"/>
            <a:ext cx="16057783"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58745043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1" y="1788634"/>
            <a:ext cx="6572725" cy="6572726"/>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5" hasCustomPrompt="1"/>
          </p:nvPr>
        </p:nvSpPr>
        <p:spPr>
          <a:xfrm>
            <a:off x="8108092" y="2983262"/>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7" y="3838357"/>
            <a:ext cx="6480720" cy="2655296"/>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420850054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1" y="1788634"/>
            <a:ext cx="6572725" cy="6572726"/>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5" hasCustomPrompt="1"/>
          </p:nvPr>
        </p:nvSpPr>
        <p:spPr>
          <a:xfrm>
            <a:off x="10088310" y="1543102"/>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1"/>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2" y="1858136"/>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6"/>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6"/>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2" y="3793351"/>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1"/>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2" y="5728565"/>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8"/>
            <a:ext cx="7470831" cy="1484882"/>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7"/>
            <a:ext cx="0" cy="1710191"/>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2" y="7708502"/>
            <a:ext cx="2070230" cy="900101"/>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7" y="3838357"/>
            <a:ext cx="6480720" cy="2655296"/>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903168156"/>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8" y="3208286"/>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6"/>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5" y="316328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7" y="3658336"/>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7" y="4648445"/>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2" y="4648445"/>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6" y="4603441"/>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7" y="5098495"/>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8" y="6088607"/>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7"/>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5" y="604360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7" y="6538657"/>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7" y="7528766"/>
            <a:ext cx="1596469" cy="560003"/>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2" y="7528766"/>
            <a:ext cx="1080119"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6" y="7483762"/>
            <a:ext cx="6885764" cy="683654"/>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7" y="7978816"/>
            <a:ext cx="6885764"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6"/>
            <a:ext cx="8865986"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6" y="1633112"/>
            <a:ext cx="8865986" cy="112512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518794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803240"/>
            <a:ext cx="16057784"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4"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3159492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10" name="直線コネクタ 9"/>
          <p:cNvCxnSpPr/>
          <p:nvPr userDrawn="1"/>
        </p:nvCxnSpPr>
        <p:spPr>
          <a:xfrm flipV="1">
            <a:off x="2393174" y="1835921"/>
            <a:ext cx="12735698" cy="721689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4"/>
            <a:ext cx="1434756" cy="1434756"/>
          </a:xfrm>
          <a:prstGeom prst="rect">
            <a:avLst/>
          </a:prstGeom>
        </p:spPr>
      </p:pic>
      <p:sp>
        <p:nvSpPr>
          <p:cNvPr id="13" name="テキスト プレースホルダー 11"/>
          <p:cNvSpPr>
            <a:spLocks noGrp="1"/>
          </p:cNvSpPr>
          <p:nvPr>
            <p:ph type="body" sz="quarter" idx="14" hasCustomPrompt="1"/>
          </p:nvPr>
        </p:nvSpPr>
        <p:spPr>
          <a:xfrm>
            <a:off x="8648152" y="6088607"/>
            <a:ext cx="8682530"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2" y="7483762"/>
            <a:ext cx="8682530" cy="157517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8" y="6718676"/>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1" hasCustomPrompt="1"/>
          </p:nvPr>
        </p:nvSpPr>
        <p:spPr>
          <a:xfrm>
            <a:off x="2572477" y="6690242"/>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6" y="4631876"/>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5" name="テキスト プレースホルダー 11"/>
          <p:cNvSpPr>
            <a:spLocks noGrp="1"/>
          </p:cNvSpPr>
          <p:nvPr>
            <p:ph type="body" sz="quarter" idx="22" hasCustomPrompt="1"/>
          </p:nvPr>
        </p:nvSpPr>
        <p:spPr>
          <a:xfrm>
            <a:off x="6262887" y="4603442"/>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6"/>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23" hasCustomPrompt="1"/>
          </p:nvPr>
        </p:nvSpPr>
        <p:spPr>
          <a:xfrm>
            <a:off x="10088313" y="2443201"/>
            <a:ext cx="2817105" cy="585065"/>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6" y="5503952"/>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40" y="343696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5" y="1273072"/>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2" y="6133610"/>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2" y="4063382"/>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8" y="1903141"/>
            <a:ext cx="6120679" cy="585065"/>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7" y="7393751"/>
            <a:ext cx="968326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547401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3"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2353190"/>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224969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4603441"/>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4513432"/>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24" name="グループ化 23"/>
          <p:cNvGrpSpPr/>
          <p:nvPr userDrawn="1"/>
        </p:nvGrpSpPr>
        <p:grpSpPr>
          <a:xfrm>
            <a:off x="9458240" y="6673670"/>
            <a:ext cx="6930770" cy="630071"/>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7" name="テキスト プレースホルダー 11"/>
          <p:cNvSpPr>
            <a:spLocks noGrp="1"/>
          </p:cNvSpPr>
          <p:nvPr>
            <p:ph type="body" sz="quarter" idx="31" hasCustomPrompt="1"/>
          </p:nvPr>
        </p:nvSpPr>
        <p:spPr>
          <a:xfrm>
            <a:off x="10763388" y="657017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2" y="372971"/>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2" y="1768126"/>
            <a:ext cx="7045907" cy="2250251"/>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230794235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3"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4558436"/>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4454942"/>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7"/>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6700850"/>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6597356"/>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2"/>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70" cy="630071"/>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8" name="テキスト プレースホルダー 11"/>
          <p:cNvSpPr>
            <a:spLocks noGrp="1"/>
          </p:cNvSpPr>
          <p:nvPr>
            <p:ph type="body" sz="quarter" idx="34" hasCustomPrompt="1"/>
          </p:nvPr>
        </p:nvSpPr>
        <p:spPr>
          <a:xfrm>
            <a:off x="2257443" y="2263181"/>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7"/>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8200100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8714866" y="507986"/>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テキスト プレースホルダー 11"/>
          <p:cNvSpPr>
            <a:spLocks noGrp="1"/>
          </p:cNvSpPr>
          <p:nvPr>
            <p:ph type="body" sz="quarter" idx="26" hasCustomPrompt="1"/>
          </p:nvPr>
        </p:nvSpPr>
        <p:spPr>
          <a:xfrm>
            <a:off x="8558142" y="623558"/>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3" y="1"/>
            <a:ext cx="1" cy="9689006"/>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5" y="2803239"/>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7" name="グループ化 16"/>
          <p:cNvGrpSpPr/>
          <p:nvPr userDrawn="1"/>
        </p:nvGrpSpPr>
        <p:grpSpPr>
          <a:xfrm>
            <a:off x="9458240" y="2353190"/>
            <a:ext cx="6930770" cy="630071"/>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27" hasCustomPrompt="1"/>
          </p:nvPr>
        </p:nvSpPr>
        <p:spPr>
          <a:xfrm>
            <a:off x="10763388" y="224969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5" y="5008486"/>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18" name="グループ化 17"/>
          <p:cNvGrpSpPr/>
          <p:nvPr userDrawn="1"/>
        </p:nvGrpSpPr>
        <p:grpSpPr>
          <a:xfrm rot="10800000" flipV="1">
            <a:off x="1852397" y="4571921"/>
            <a:ext cx="6930770" cy="630071"/>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29" hasCustomPrompt="1"/>
          </p:nvPr>
        </p:nvSpPr>
        <p:spPr>
          <a:xfrm>
            <a:off x="2257443" y="4468427"/>
            <a:ext cx="5175575" cy="848975"/>
          </a:xfrm>
        </p:spPr>
        <p:txBody>
          <a:bodyPr anchor="ctr">
            <a:noAutofit/>
          </a:bodyPr>
          <a:lstStyle>
            <a:lvl1pPr algn="r">
              <a:spcBef>
                <a:spcPts val="0"/>
              </a:spcBef>
              <a:defRPr sz="3199"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2"/>
            <a:ext cx="508556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5" y="712372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24" name="グループ化 23"/>
          <p:cNvGrpSpPr/>
          <p:nvPr userDrawn="1"/>
        </p:nvGrpSpPr>
        <p:grpSpPr>
          <a:xfrm>
            <a:off x="9458240" y="6673670"/>
            <a:ext cx="6930770" cy="630071"/>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7" name="テキスト プレースホルダー 11"/>
          <p:cNvSpPr>
            <a:spLocks noGrp="1"/>
          </p:cNvSpPr>
          <p:nvPr>
            <p:ph type="body" sz="quarter" idx="31" hasCustomPrompt="1"/>
          </p:nvPr>
        </p:nvSpPr>
        <p:spPr>
          <a:xfrm>
            <a:off x="10763388" y="6570176"/>
            <a:ext cx="5175575" cy="848975"/>
          </a:xfrm>
        </p:spPr>
        <p:txBody>
          <a:bodyPr anchor="ctr">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2"/>
            <a:ext cx="5120524" cy="1395155"/>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6" y="8833912"/>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テキスト プレースホルダー 11"/>
          <p:cNvSpPr>
            <a:spLocks noGrp="1"/>
          </p:cNvSpPr>
          <p:nvPr>
            <p:ph type="body" sz="quarter" idx="33" hasCustomPrompt="1"/>
          </p:nvPr>
        </p:nvSpPr>
        <p:spPr>
          <a:xfrm>
            <a:off x="8558142" y="8949482"/>
            <a:ext cx="1170129" cy="623951"/>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174894255"/>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1" y="1788634"/>
            <a:ext cx="6572725" cy="6572726"/>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
        <p:nvSpPr>
          <p:cNvPr id="55" name="アーチ 54"/>
          <p:cNvSpPr/>
          <p:nvPr userDrawn="1"/>
        </p:nvSpPr>
        <p:spPr>
          <a:xfrm rot="4322625">
            <a:off x="1095952" y="1904835"/>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dirty="0">
              <a:solidFill>
                <a:srgbClr val="595959"/>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タイトル 1"/>
          <p:cNvSpPr>
            <a:spLocks noGrp="1"/>
          </p:cNvSpPr>
          <p:nvPr>
            <p:ph type="title" hasCustomPrompt="1"/>
          </p:nvPr>
        </p:nvSpPr>
        <p:spPr>
          <a:xfrm>
            <a:off x="1132317" y="2353192"/>
            <a:ext cx="6480720" cy="2655296"/>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7" y="496348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円/楕円 10"/>
          <p:cNvSpPr/>
          <p:nvPr userDrawn="1"/>
        </p:nvSpPr>
        <p:spPr>
          <a:xfrm>
            <a:off x="6731567" y="2983261"/>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5137763" y="1835633"/>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円/楕円 12"/>
          <p:cNvSpPr/>
          <p:nvPr userDrawn="1"/>
        </p:nvSpPr>
        <p:spPr>
          <a:xfrm>
            <a:off x="6731567" y="6830098"/>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円/楕円 13"/>
          <p:cNvSpPr/>
          <p:nvPr userDrawn="1"/>
        </p:nvSpPr>
        <p:spPr>
          <a:xfrm>
            <a:off x="5137763" y="8001317"/>
            <a:ext cx="360039" cy="36004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cxnSp>
        <p:nvCxnSpPr>
          <p:cNvPr id="6" name="直線コネクタ 5"/>
          <p:cNvCxnSpPr>
            <a:stCxn id="12" idx="6"/>
          </p:cNvCxnSpPr>
          <p:nvPr userDrawn="1"/>
        </p:nvCxnSpPr>
        <p:spPr>
          <a:xfrm>
            <a:off x="5497802" y="2015652"/>
            <a:ext cx="3870431"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7" y="3163280"/>
            <a:ext cx="2501649"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7" y="5143500"/>
            <a:ext cx="1810224"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7" y="7010117"/>
            <a:ext cx="2421664"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8"/>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2"/>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円/楕円 14"/>
          <p:cNvSpPr/>
          <p:nvPr userDrawn="1"/>
        </p:nvSpPr>
        <p:spPr>
          <a:xfrm>
            <a:off x="9142413" y="1183061"/>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円/楕円 15"/>
          <p:cNvSpPr/>
          <p:nvPr userDrawn="1"/>
        </p:nvSpPr>
        <p:spPr>
          <a:xfrm>
            <a:off x="9142413" y="2848246"/>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円/楕円 16"/>
          <p:cNvSpPr/>
          <p:nvPr userDrawn="1"/>
        </p:nvSpPr>
        <p:spPr>
          <a:xfrm>
            <a:off x="9142413" y="7843801"/>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円/楕円 17"/>
          <p:cNvSpPr/>
          <p:nvPr userDrawn="1"/>
        </p:nvSpPr>
        <p:spPr>
          <a:xfrm>
            <a:off x="9142413" y="6178616"/>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図プレースホルダー 7"/>
          <p:cNvSpPr>
            <a:spLocks noGrp="1"/>
          </p:cNvSpPr>
          <p:nvPr>
            <p:ph type="pic" sz="quarter" idx="16" hasCustomPrompt="1"/>
          </p:nvPr>
        </p:nvSpPr>
        <p:spPr>
          <a:xfrm>
            <a:off x="9464426" y="1505074"/>
            <a:ext cx="616114" cy="616115"/>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5"/>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8"/>
            <a:ext cx="616114" cy="616115"/>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9"/>
            <a:ext cx="616114" cy="616115"/>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5"/>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2" y="106548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6"/>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2" y="2730672"/>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2"/>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2" y="4395023"/>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2" y="6072563"/>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2" y="771745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7"/>
            <a:ext cx="7020780" cy="5850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7"/>
            <a:ext cx="5734263" cy="1686935"/>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9312920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60"/>
            <a:ext cx="807522" cy="2889716"/>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正方形/長方形 7"/>
          <p:cNvSpPr/>
          <p:nvPr userDrawn="1"/>
        </p:nvSpPr>
        <p:spPr>
          <a:xfrm rot="257370">
            <a:off x="5185261" y="5869919"/>
            <a:ext cx="735604" cy="2693453"/>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上矢印 4"/>
          <p:cNvSpPr/>
          <p:nvPr userDrawn="1"/>
        </p:nvSpPr>
        <p:spPr>
          <a:xfrm rot="3102645">
            <a:off x="12136692" y="687138"/>
            <a:ext cx="2477967" cy="6357057"/>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二等辺三角形 5"/>
          <p:cNvSpPr/>
          <p:nvPr userDrawn="1"/>
        </p:nvSpPr>
        <p:spPr>
          <a:xfrm rot="13925698">
            <a:off x="3105362" y="5193540"/>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rot="19289162">
            <a:off x="4713645" y="5437250"/>
            <a:ext cx="6968745" cy="1093043"/>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円/楕円 17"/>
          <p:cNvSpPr/>
          <p:nvPr userDrawn="1"/>
        </p:nvSpPr>
        <p:spPr>
          <a:xfrm>
            <a:off x="4257657" y="6155102"/>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1</a:t>
            </a:r>
            <a:endParaRPr kumimoji="1" lang="ja-JP" altLang="en-US" sz="3199" dirty="0">
              <a:solidFill>
                <a:srgbClr val="FFFFFF"/>
              </a:solidFill>
            </a:endParaRPr>
          </a:p>
        </p:txBody>
      </p:sp>
      <p:sp>
        <p:nvSpPr>
          <p:cNvPr id="19" name="円/楕円 18"/>
          <p:cNvSpPr/>
          <p:nvPr userDrawn="1"/>
        </p:nvSpPr>
        <p:spPr>
          <a:xfrm>
            <a:off x="7370115" y="6322205"/>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2</a:t>
            </a:r>
            <a:endParaRPr kumimoji="1" lang="ja-JP" altLang="en-US" sz="3199" dirty="0">
              <a:solidFill>
                <a:srgbClr val="FFFFFF"/>
              </a:solidFill>
            </a:endParaRPr>
          </a:p>
        </p:txBody>
      </p:sp>
      <p:sp>
        <p:nvSpPr>
          <p:cNvPr id="20" name="円/楕円 19"/>
          <p:cNvSpPr/>
          <p:nvPr userDrawn="1"/>
        </p:nvSpPr>
        <p:spPr>
          <a:xfrm>
            <a:off x="9555833" y="368546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3</a:t>
            </a:r>
            <a:endParaRPr kumimoji="1" lang="ja-JP" altLang="en-US" sz="3199" dirty="0">
              <a:solidFill>
                <a:srgbClr val="FFFFFF"/>
              </a:solidFill>
            </a:endParaRPr>
          </a:p>
        </p:txBody>
      </p:sp>
      <p:sp>
        <p:nvSpPr>
          <p:cNvPr id="21" name="円/楕円 20"/>
          <p:cNvSpPr/>
          <p:nvPr userDrawn="1"/>
        </p:nvSpPr>
        <p:spPr>
          <a:xfrm>
            <a:off x="13375676" y="3608275"/>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r>
              <a:rPr kumimoji="1" lang="en-US" altLang="ja-JP" sz="3199" dirty="0">
                <a:solidFill>
                  <a:srgbClr val="FFFFFF"/>
                </a:solidFill>
              </a:rPr>
              <a:t>4</a:t>
            </a:r>
            <a:endParaRPr kumimoji="1" lang="ja-JP" altLang="en-US" sz="3199" dirty="0">
              <a:solidFill>
                <a:srgbClr val="FFFFFF"/>
              </a:solidFill>
            </a:endParaRPr>
          </a:p>
        </p:txBody>
      </p:sp>
      <p:sp>
        <p:nvSpPr>
          <p:cNvPr id="22" name="テキスト プレースホルダー 11"/>
          <p:cNvSpPr>
            <a:spLocks noGrp="1"/>
          </p:cNvSpPr>
          <p:nvPr>
            <p:ph type="body" sz="quarter" idx="18" hasCustomPrompt="1"/>
          </p:nvPr>
        </p:nvSpPr>
        <p:spPr>
          <a:xfrm>
            <a:off x="465697" y="45528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7" y="401154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7" y="7110313"/>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7" y="656905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3" y="163431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3" y="109305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6" y="51447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6" y="4603442"/>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4" y="2791177"/>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5"/>
            <a:ext cx="603067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73324973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平行四辺形 6"/>
          <p:cNvSpPr/>
          <p:nvPr userDrawn="1"/>
        </p:nvSpPr>
        <p:spPr>
          <a:xfrm flipH="1">
            <a:off x="405327" y="1093051"/>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平行四辺形 25"/>
          <p:cNvSpPr/>
          <p:nvPr userDrawn="1"/>
        </p:nvSpPr>
        <p:spPr>
          <a:xfrm flipH="1">
            <a:off x="3438677" y="3210525"/>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フローチャート: データ 26"/>
          <p:cNvSpPr/>
          <p:nvPr userDrawn="1"/>
        </p:nvSpPr>
        <p:spPr>
          <a:xfrm>
            <a:off x="6443669" y="4785701"/>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平行四辺形 27"/>
          <p:cNvSpPr/>
          <p:nvPr userDrawn="1"/>
        </p:nvSpPr>
        <p:spPr>
          <a:xfrm flipH="1">
            <a:off x="6465944" y="5328002"/>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フローチャート: データ 28"/>
          <p:cNvSpPr/>
          <p:nvPr userDrawn="1"/>
        </p:nvSpPr>
        <p:spPr>
          <a:xfrm>
            <a:off x="9470934" y="6903177"/>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平行四辺形 29"/>
          <p:cNvSpPr/>
          <p:nvPr userDrawn="1"/>
        </p:nvSpPr>
        <p:spPr>
          <a:xfrm flipH="1">
            <a:off x="9476256" y="7445478"/>
            <a:ext cx="8487930" cy="1575176"/>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平行四辺形 30"/>
          <p:cNvSpPr/>
          <p:nvPr userDrawn="1"/>
        </p:nvSpPr>
        <p:spPr>
          <a:xfrm flipH="1">
            <a:off x="405326" y="1093051"/>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平行四辺形 31"/>
          <p:cNvSpPr/>
          <p:nvPr userDrawn="1"/>
        </p:nvSpPr>
        <p:spPr>
          <a:xfrm flipH="1">
            <a:off x="3438677" y="3210525"/>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平行四辺形 32"/>
          <p:cNvSpPr/>
          <p:nvPr userDrawn="1"/>
        </p:nvSpPr>
        <p:spPr>
          <a:xfrm flipH="1">
            <a:off x="6465943" y="5328001"/>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平行四辺形 33"/>
          <p:cNvSpPr/>
          <p:nvPr userDrawn="1"/>
        </p:nvSpPr>
        <p:spPr>
          <a:xfrm flipH="1">
            <a:off x="9470934" y="7445477"/>
            <a:ext cx="2025226" cy="1575176"/>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24" hasCustomPrompt="1"/>
          </p:nvPr>
        </p:nvSpPr>
        <p:spPr>
          <a:xfrm>
            <a:off x="960200" y="1269411"/>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1"/>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6"/>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3" y="1002440"/>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1" y="1723123"/>
            <a:ext cx="5972971" cy="945104"/>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5" y="3119915"/>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8"/>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6" y="5237392"/>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4"/>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2" y="7354867"/>
            <a:ext cx="6120679"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9"/>
            <a:ext cx="5972971" cy="945104"/>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71" y="5671752"/>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70" y="7798796"/>
            <a:ext cx="7658041" cy="157517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1"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0296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平行四辺形 5"/>
          <p:cNvSpPr/>
          <p:nvPr userDrawn="1"/>
        </p:nvSpPr>
        <p:spPr>
          <a:xfrm>
            <a:off x="852615" y="248888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平行四辺形 6"/>
          <p:cNvSpPr/>
          <p:nvPr userDrawn="1"/>
        </p:nvSpPr>
        <p:spPr>
          <a:xfrm>
            <a:off x="617837" y="3856115"/>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平行四辺形 6"/>
          <p:cNvSpPr/>
          <p:nvPr userDrawn="1"/>
        </p:nvSpPr>
        <p:spPr>
          <a:xfrm flipV="1">
            <a:off x="617837" y="5219035"/>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平行四辺形 5"/>
          <p:cNvSpPr/>
          <p:nvPr userDrawn="1"/>
        </p:nvSpPr>
        <p:spPr>
          <a:xfrm flipV="1">
            <a:off x="852615" y="5458628"/>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図プレースホルダー 7"/>
          <p:cNvSpPr>
            <a:spLocks noGrp="1"/>
          </p:cNvSpPr>
          <p:nvPr>
            <p:ph type="pic" sz="quarter" idx="16" hasCustomPrompt="1"/>
          </p:nvPr>
        </p:nvSpPr>
        <p:spPr>
          <a:xfrm>
            <a:off x="10448351" y="2753105"/>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5"/>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5"/>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1" y="2566148"/>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1" y="3935261"/>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1" y="5298181"/>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1" y="6661604"/>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8"/>
            <a:ext cx="6840759"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7"/>
            <a:ext cx="6840759"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7286742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4" y="7631705"/>
            <a:ext cx="92594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3" y="8548322"/>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5"/>
          <p:cNvSpPr/>
          <p:nvPr userDrawn="1"/>
        </p:nvSpPr>
        <p:spPr>
          <a:xfrm rot="8100000">
            <a:off x="7041558" y="3905432"/>
            <a:ext cx="2869912" cy="100633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5"/>
          <p:cNvSpPr/>
          <p:nvPr userDrawn="1"/>
        </p:nvSpPr>
        <p:spPr>
          <a:xfrm rot="2864116">
            <a:off x="7402106" y="2013751"/>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円/楕円 4"/>
          <p:cNvSpPr/>
          <p:nvPr userDrawn="1"/>
        </p:nvSpPr>
        <p:spPr>
          <a:xfrm>
            <a:off x="7002117" y="824547"/>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rot="2700000">
            <a:off x="6865970" y="6128848"/>
            <a:ext cx="3248069" cy="113893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円/楕円 10"/>
          <p:cNvSpPr/>
          <p:nvPr userDrawn="1"/>
        </p:nvSpPr>
        <p:spPr>
          <a:xfrm>
            <a:off x="6307814" y="4514532"/>
            <a:ext cx="1978400"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円/楕円 11"/>
          <p:cNvSpPr/>
          <p:nvPr userDrawn="1"/>
        </p:nvSpPr>
        <p:spPr>
          <a:xfrm>
            <a:off x="8661660" y="6876766"/>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userDrawn="1">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7" name="円弧 16"/>
          <p:cNvSpPr/>
          <p:nvPr userDrawn="1"/>
        </p:nvSpPr>
        <p:spPr>
          <a:xfrm rot="2700000">
            <a:off x="8595703" y="2404899"/>
            <a:ext cx="1980219" cy="1980220"/>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18" name="円弧 17"/>
          <p:cNvSpPr/>
          <p:nvPr userDrawn="1"/>
        </p:nvSpPr>
        <p:spPr>
          <a:xfrm rot="2700000">
            <a:off x="6822804" y="627946"/>
            <a:ext cx="1883036" cy="1883036"/>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19" name="円弧 18"/>
          <p:cNvSpPr/>
          <p:nvPr userDrawn="1"/>
        </p:nvSpPr>
        <p:spPr>
          <a:xfrm rot="2700000">
            <a:off x="8457164" y="6669877"/>
            <a:ext cx="2766089" cy="2766088"/>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22" name="直線コネクタ 21"/>
          <p:cNvCxnSpPr/>
          <p:nvPr userDrawn="1"/>
        </p:nvCxnSpPr>
        <p:spPr>
          <a:xfrm>
            <a:off x="8420754" y="869552"/>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1" y="2669751"/>
            <a:ext cx="840526"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2"/>
            <a:ext cx="2532148"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3" y="32796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3" y="1048046"/>
            <a:ext cx="6165684"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2"/>
            <a:ext cx="603067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4" y="7676466"/>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2" y="2128166"/>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2" y="2848246"/>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8" y="4108387"/>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8" y="4828466"/>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3" y="6493652"/>
            <a:ext cx="6120679" cy="848975"/>
          </a:xfrm>
        </p:spPr>
        <p:txBody>
          <a:bodyPr anchor="b">
            <a:noAutofit/>
          </a:bodyPr>
          <a:lstStyle>
            <a:lvl1pPr algn="l">
              <a:spcBef>
                <a:spcPts val="0"/>
              </a:spcBef>
              <a:defRPr sz="3199"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3" y="7213732"/>
            <a:ext cx="6120679"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8" y="1183061"/>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5"/>
            <a:ext cx="833044" cy="833045"/>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8" y="4988807"/>
            <a:ext cx="1009789" cy="1009790"/>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2" y="7438756"/>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01132910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5" cy="7661477"/>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7" y="1825618"/>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4" name="円/楕円 63"/>
          <p:cNvSpPr/>
          <p:nvPr userDrawn="1"/>
        </p:nvSpPr>
        <p:spPr>
          <a:xfrm>
            <a:off x="443631" y="41797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3" name="円/楕円 62"/>
          <p:cNvSpPr/>
          <p:nvPr userDrawn="1"/>
        </p:nvSpPr>
        <p:spPr>
          <a:xfrm>
            <a:off x="3041432" y="74927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9" name="円/楕円 68"/>
          <p:cNvSpPr/>
          <p:nvPr userDrawn="1"/>
        </p:nvSpPr>
        <p:spPr>
          <a:xfrm>
            <a:off x="7341882" y="3253292"/>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0" name="円/楕円 69"/>
          <p:cNvSpPr/>
          <p:nvPr userDrawn="1"/>
        </p:nvSpPr>
        <p:spPr>
          <a:xfrm>
            <a:off x="10839785" y="470593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1" name="円/楕円 70"/>
          <p:cNvSpPr/>
          <p:nvPr userDrawn="1"/>
        </p:nvSpPr>
        <p:spPr>
          <a:xfrm>
            <a:off x="14376273" y="6088607"/>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2" name="円/楕円 71"/>
          <p:cNvSpPr/>
          <p:nvPr userDrawn="1"/>
        </p:nvSpPr>
        <p:spPr>
          <a:xfrm>
            <a:off x="6487911" y="217317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3" name="円/楕円 72"/>
          <p:cNvSpPr/>
          <p:nvPr userDrawn="1"/>
        </p:nvSpPr>
        <p:spPr>
          <a:xfrm>
            <a:off x="9953296" y="3613333"/>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4" name="円/楕円 73"/>
          <p:cNvSpPr/>
          <p:nvPr userDrawn="1"/>
        </p:nvSpPr>
        <p:spPr>
          <a:xfrm>
            <a:off x="13463686" y="5098496"/>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円/楕円 74"/>
          <p:cNvSpPr/>
          <p:nvPr userDrawn="1"/>
        </p:nvSpPr>
        <p:spPr>
          <a:xfrm>
            <a:off x="16974075" y="6493652"/>
            <a:ext cx="990111"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7" name="テキスト プレースホルダー 11"/>
          <p:cNvSpPr>
            <a:spLocks noGrp="1"/>
          </p:cNvSpPr>
          <p:nvPr>
            <p:ph type="body" sz="quarter" idx="14" hasCustomPrompt="1"/>
          </p:nvPr>
        </p:nvSpPr>
        <p:spPr>
          <a:xfrm>
            <a:off x="586569" y="5418562"/>
            <a:ext cx="6757661"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4" y="7676466"/>
            <a:ext cx="8792652"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2"/>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3" name="直角三角形 82"/>
          <p:cNvSpPr/>
          <p:nvPr userDrawn="1"/>
        </p:nvSpPr>
        <p:spPr>
          <a:xfrm rot="14829042">
            <a:off x="6820092" y="3735068"/>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4" name="直角三角形 83"/>
          <p:cNvSpPr/>
          <p:nvPr userDrawn="1"/>
        </p:nvSpPr>
        <p:spPr>
          <a:xfrm rot="14829042">
            <a:off x="10285476"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5" name="直角三角形 84"/>
          <p:cNvSpPr/>
          <p:nvPr userDrawn="1"/>
        </p:nvSpPr>
        <p:spPr>
          <a:xfrm rot="14829042">
            <a:off x="13795866" y="6615387"/>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6" name="テキスト ボックス 85"/>
          <p:cNvSpPr txBox="1"/>
          <p:nvPr userDrawn="1"/>
        </p:nvSpPr>
        <p:spPr>
          <a:xfrm>
            <a:off x="3337562" y="951938"/>
            <a:ext cx="412292" cy="584647"/>
          </a:xfrm>
          <a:prstGeom prst="rect">
            <a:avLst/>
          </a:prstGeom>
          <a:noFill/>
        </p:spPr>
        <p:txBody>
          <a:bodyPr wrap="none" rtlCol="0">
            <a:spAutoFit/>
          </a:bodyPr>
          <a:lstStyle/>
          <a:p>
            <a:pPr defTabSz="1632725"/>
            <a:r>
              <a:rPr kumimoji="1" lang="en-US" altLang="ja-JP" sz="3199" dirty="0">
                <a:solidFill>
                  <a:srgbClr val="FFFFFF"/>
                </a:solidFill>
              </a:rPr>
              <a:t>1</a:t>
            </a:r>
            <a:endParaRPr kumimoji="1" lang="ja-JP" altLang="en-US" sz="3199" dirty="0">
              <a:solidFill>
                <a:srgbClr val="FFFFFF"/>
              </a:solidFill>
            </a:endParaRPr>
          </a:p>
        </p:txBody>
      </p:sp>
      <p:sp>
        <p:nvSpPr>
          <p:cNvPr id="87" name="テキスト ボックス 86"/>
          <p:cNvSpPr txBox="1"/>
          <p:nvPr userDrawn="1"/>
        </p:nvSpPr>
        <p:spPr>
          <a:xfrm>
            <a:off x="6776819" y="2375839"/>
            <a:ext cx="412292" cy="584647"/>
          </a:xfrm>
          <a:prstGeom prst="rect">
            <a:avLst/>
          </a:prstGeom>
          <a:noFill/>
        </p:spPr>
        <p:txBody>
          <a:bodyPr wrap="none" rtlCol="0">
            <a:spAutoFit/>
          </a:bodyPr>
          <a:lstStyle/>
          <a:p>
            <a:pPr defTabSz="1632725"/>
            <a:r>
              <a:rPr kumimoji="1" lang="en-US" altLang="ja-JP" sz="3199" dirty="0">
                <a:solidFill>
                  <a:srgbClr val="FFFFFF"/>
                </a:solidFill>
              </a:rPr>
              <a:t>2</a:t>
            </a:r>
            <a:endParaRPr kumimoji="1" lang="ja-JP" altLang="en-US" sz="3199" dirty="0">
              <a:solidFill>
                <a:srgbClr val="FFFFFF"/>
              </a:solidFill>
            </a:endParaRPr>
          </a:p>
        </p:txBody>
      </p:sp>
      <p:sp>
        <p:nvSpPr>
          <p:cNvPr id="88" name="テキスト ボックス 87"/>
          <p:cNvSpPr txBox="1"/>
          <p:nvPr userDrawn="1"/>
        </p:nvSpPr>
        <p:spPr>
          <a:xfrm>
            <a:off x="10242205" y="3815998"/>
            <a:ext cx="412292" cy="584647"/>
          </a:xfrm>
          <a:prstGeom prst="rect">
            <a:avLst/>
          </a:prstGeom>
          <a:noFill/>
        </p:spPr>
        <p:txBody>
          <a:bodyPr wrap="none" rtlCol="0">
            <a:spAutoFit/>
          </a:bodyPr>
          <a:lstStyle/>
          <a:p>
            <a:pPr defTabSz="1632725"/>
            <a:r>
              <a:rPr kumimoji="1" lang="en-US" altLang="ja-JP" sz="3199" dirty="0">
                <a:solidFill>
                  <a:srgbClr val="FFFFFF"/>
                </a:solidFill>
              </a:rPr>
              <a:t>3</a:t>
            </a:r>
            <a:endParaRPr kumimoji="1" lang="ja-JP" altLang="en-US" sz="3199" dirty="0">
              <a:solidFill>
                <a:srgbClr val="FFFFFF"/>
              </a:solidFill>
            </a:endParaRPr>
          </a:p>
        </p:txBody>
      </p:sp>
      <p:sp>
        <p:nvSpPr>
          <p:cNvPr id="89" name="テキスト ボックス 88"/>
          <p:cNvSpPr txBox="1"/>
          <p:nvPr userDrawn="1"/>
        </p:nvSpPr>
        <p:spPr>
          <a:xfrm>
            <a:off x="13752595" y="5301163"/>
            <a:ext cx="412292" cy="584647"/>
          </a:xfrm>
          <a:prstGeom prst="rect">
            <a:avLst/>
          </a:prstGeom>
          <a:noFill/>
        </p:spPr>
        <p:txBody>
          <a:bodyPr wrap="none" rtlCol="0">
            <a:spAutoFit/>
          </a:bodyPr>
          <a:lstStyle/>
          <a:p>
            <a:pPr defTabSz="1632725"/>
            <a:r>
              <a:rPr kumimoji="1" lang="en-US" altLang="ja-JP" sz="3199" dirty="0">
                <a:solidFill>
                  <a:srgbClr val="FFFFFF"/>
                </a:solidFill>
              </a:rPr>
              <a:t>4</a:t>
            </a:r>
            <a:endParaRPr kumimoji="1" lang="ja-JP" altLang="en-US" sz="3199" dirty="0">
              <a:solidFill>
                <a:srgbClr val="FFFFFF"/>
              </a:solidFill>
            </a:endParaRPr>
          </a:p>
        </p:txBody>
      </p:sp>
      <p:sp>
        <p:nvSpPr>
          <p:cNvPr id="90" name="テキスト ボックス 89"/>
          <p:cNvSpPr txBox="1"/>
          <p:nvPr userDrawn="1"/>
        </p:nvSpPr>
        <p:spPr>
          <a:xfrm>
            <a:off x="17262984" y="6696319"/>
            <a:ext cx="412292" cy="584647"/>
          </a:xfrm>
          <a:prstGeom prst="rect">
            <a:avLst/>
          </a:prstGeom>
          <a:noFill/>
        </p:spPr>
        <p:txBody>
          <a:bodyPr wrap="none" rtlCol="0">
            <a:spAutoFit/>
          </a:bodyPr>
          <a:lstStyle/>
          <a:p>
            <a:pPr defTabSz="1632725"/>
            <a:r>
              <a:rPr kumimoji="1" lang="en-US" altLang="ja-JP" sz="3199" dirty="0">
                <a:solidFill>
                  <a:srgbClr val="FFFFFF"/>
                </a:solidFill>
              </a:rPr>
              <a:t>5</a:t>
            </a:r>
            <a:endParaRPr kumimoji="1" lang="ja-JP" altLang="en-US" sz="3199" dirty="0">
              <a:solidFill>
                <a:srgbClr val="FFFFFF"/>
              </a:solidFill>
            </a:endParaRPr>
          </a:p>
        </p:txBody>
      </p:sp>
      <p:sp>
        <p:nvSpPr>
          <p:cNvPr id="99" name="テキスト プレースホルダー 11"/>
          <p:cNvSpPr>
            <a:spLocks noGrp="1"/>
          </p:cNvSpPr>
          <p:nvPr>
            <p:ph type="body" sz="quarter" idx="30" hasCustomPrompt="1"/>
          </p:nvPr>
        </p:nvSpPr>
        <p:spPr>
          <a:xfrm>
            <a:off x="816157" y="82302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1" y="225421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9" y="369876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71" y="513453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800" y="6517201"/>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44151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6"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6" y="3036843"/>
            <a:ext cx="7641849"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userDrawn="1"/>
        </p:nvSpPr>
        <p:spPr>
          <a:xfrm>
            <a:off x="9323226"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061230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3" y="5592512"/>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3" name="正方形/長方形 52"/>
          <p:cNvSpPr/>
          <p:nvPr userDrawn="1"/>
        </p:nvSpPr>
        <p:spPr>
          <a:xfrm>
            <a:off x="1" y="558277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2" name="正方形/長方形 51"/>
          <p:cNvSpPr/>
          <p:nvPr userDrawn="1"/>
        </p:nvSpPr>
        <p:spPr>
          <a:xfrm>
            <a:off x="10837993"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1" name="正方形/長方形 50"/>
          <p:cNvSpPr/>
          <p:nvPr userDrawn="1"/>
        </p:nvSpPr>
        <p:spPr>
          <a:xfrm>
            <a:off x="1"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21" name="グループ化 20"/>
          <p:cNvGrpSpPr/>
          <p:nvPr userDrawn="1"/>
        </p:nvGrpSpPr>
        <p:grpSpPr>
          <a:xfrm>
            <a:off x="5863506" y="5582773"/>
            <a:ext cx="3160091"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2" name="グループ化 21"/>
          <p:cNvGrpSpPr/>
          <p:nvPr userDrawn="1"/>
        </p:nvGrpSpPr>
        <p:grpSpPr>
          <a:xfrm rot="5400000">
            <a:off x="5868376" y="2188943"/>
            <a:ext cx="3160091" cy="3150351"/>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7" name="グループ化 26"/>
          <p:cNvGrpSpPr/>
          <p:nvPr userDrawn="1"/>
        </p:nvGrpSpPr>
        <p:grpSpPr>
          <a:xfrm rot="10800000">
            <a:off x="9278220" y="2193814"/>
            <a:ext cx="3160091"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32" name="グループ化 31"/>
          <p:cNvGrpSpPr/>
          <p:nvPr userDrawn="1"/>
        </p:nvGrpSpPr>
        <p:grpSpPr>
          <a:xfrm rot="16200000">
            <a:off x="9273352" y="5587641"/>
            <a:ext cx="3160091" cy="3150351"/>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7" name="テキスト プレースホルダー 11"/>
          <p:cNvSpPr>
            <a:spLocks noGrp="1"/>
          </p:cNvSpPr>
          <p:nvPr>
            <p:ph type="body" sz="quarter" idx="15" hasCustomPrompt="1"/>
          </p:nvPr>
        </p:nvSpPr>
        <p:spPr>
          <a:xfrm>
            <a:off x="6262887"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7"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5"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5"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2" y="276914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2" y="5964494"/>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2" y="2814145"/>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2" y="600950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2" y="1546271"/>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7" y="1572640"/>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2" y="8169739"/>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7" y="8196109"/>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90" y="147947"/>
            <a:ext cx="11116234"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21032696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4"/>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平行四辺形 38"/>
          <p:cNvSpPr/>
          <p:nvPr userDrawn="1"/>
        </p:nvSpPr>
        <p:spPr>
          <a:xfrm flipH="1">
            <a:off x="3460622" y="786029"/>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平行四辺形 33"/>
          <p:cNvSpPr/>
          <p:nvPr userDrawn="1"/>
        </p:nvSpPr>
        <p:spPr>
          <a:xfrm flipH="1">
            <a:off x="2806700" y="1"/>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図プレースホルダー 21"/>
          <p:cNvSpPr>
            <a:spLocks noGrp="1"/>
          </p:cNvSpPr>
          <p:nvPr>
            <p:ph type="pic" sz="quarter" idx="12" hasCustomPrompt="1"/>
          </p:nvPr>
        </p:nvSpPr>
        <p:spPr>
          <a:xfrm>
            <a:off x="791264" y="659443"/>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9" name="直線コネクタ 8"/>
          <p:cNvCxnSpPr/>
          <p:nvPr userDrawn="1"/>
        </p:nvCxnSpPr>
        <p:spPr>
          <a:xfrm flipH="1">
            <a:off x="7129652" y="7631705"/>
            <a:ext cx="1115676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2" y="2662165"/>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6" y="4664887"/>
            <a:ext cx="3489314"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9" y="872449"/>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5"/>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31269885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9" y="951472"/>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1" cy="5956301"/>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2" y="2890045"/>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9"/>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2" y="4883653"/>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テキスト プレースホルダー 11"/>
          <p:cNvSpPr>
            <a:spLocks noGrp="1"/>
          </p:cNvSpPr>
          <p:nvPr>
            <p:ph type="body" sz="quarter" idx="18" hasCustomPrompt="1"/>
          </p:nvPr>
        </p:nvSpPr>
        <p:spPr>
          <a:xfrm>
            <a:off x="6787588" y="5266997"/>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7"/>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2" y="69203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2"/>
            <a:ext cx="954106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43909658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9" y="951472"/>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1" cy="5956301"/>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7" y="6763680"/>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47161749"/>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3" y="6268625"/>
            <a:ext cx="8685965"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平行四辺形 30"/>
          <p:cNvSpPr/>
          <p:nvPr userDrawn="1"/>
        </p:nvSpPr>
        <p:spPr>
          <a:xfrm>
            <a:off x="293201" y="6268626"/>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平行四辺形 4"/>
          <p:cNvSpPr/>
          <p:nvPr userDrawn="1"/>
        </p:nvSpPr>
        <p:spPr>
          <a:xfrm>
            <a:off x="1906248" y="2083160"/>
            <a:ext cx="6660739"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平行四辺形 29"/>
          <p:cNvSpPr/>
          <p:nvPr userDrawn="1"/>
        </p:nvSpPr>
        <p:spPr>
          <a:xfrm>
            <a:off x="1696179" y="2083161"/>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平行四辺形 9"/>
          <p:cNvSpPr/>
          <p:nvPr userDrawn="1"/>
        </p:nvSpPr>
        <p:spPr>
          <a:xfrm>
            <a:off x="1186168" y="4175894"/>
            <a:ext cx="7650850" cy="1710191"/>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平行四辺形 7"/>
          <p:cNvSpPr/>
          <p:nvPr userDrawn="1"/>
        </p:nvSpPr>
        <p:spPr>
          <a:xfrm>
            <a:off x="976099" y="4175892"/>
            <a:ext cx="859608"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cxnSp>
        <p:nvCxnSpPr>
          <p:cNvPr id="12" name="直線コネクタ 11"/>
          <p:cNvCxnSpPr/>
          <p:nvPr userDrawn="1"/>
        </p:nvCxnSpPr>
        <p:spPr>
          <a:xfrm flipH="1">
            <a:off x="9006997" y="4773425"/>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6" y="951472"/>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1" cy="5956301"/>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2" y="2038155"/>
            <a:ext cx="6750751"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8"/>
            <a:ext cx="6480722"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9" y="2263181"/>
            <a:ext cx="4583730"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8" y="4342424"/>
            <a:ext cx="5239692"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8" y="6435155"/>
            <a:ext cx="5869762" cy="1377131"/>
          </a:xfrm>
        </p:spPr>
        <p:txBody>
          <a:bodyPr anchor="ctr">
            <a:noAutofit/>
          </a:bodyPr>
          <a:lstStyle>
            <a:lvl1pPr algn="l">
              <a:lnSpc>
                <a:spcPct val="120000"/>
              </a:lnSpc>
              <a:spcBef>
                <a:spcPts val="0"/>
              </a:spcBef>
              <a:defRPr sz="1999">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2" y="1322659"/>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テキスト ボックス 20"/>
          <p:cNvSpPr txBox="1"/>
          <p:nvPr userDrawn="1"/>
        </p:nvSpPr>
        <p:spPr>
          <a:xfrm>
            <a:off x="1970642" y="1466966"/>
            <a:ext cx="412292" cy="584647"/>
          </a:xfrm>
          <a:prstGeom prst="rect">
            <a:avLst/>
          </a:prstGeom>
          <a:noFill/>
        </p:spPr>
        <p:txBody>
          <a:bodyPr wrap="none" rtlCol="0">
            <a:spAutoFit/>
          </a:bodyPr>
          <a:lstStyle/>
          <a:p>
            <a:pPr defTabSz="1632725"/>
            <a:r>
              <a:rPr kumimoji="1" lang="en-US" altLang="ja-JP" sz="3199" dirty="0">
                <a:solidFill>
                  <a:srgbClr val="3DA4B5"/>
                </a:solidFill>
              </a:rPr>
              <a:t>1</a:t>
            </a:r>
            <a:endParaRPr kumimoji="1" lang="ja-JP" altLang="en-US" sz="3199" dirty="0">
              <a:solidFill>
                <a:srgbClr val="3DA4B5"/>
              </a:solidFill>
            </a:endParaRPr>
          </a:p>
        </p:txBody>
      </p:sp>
      <p:sp>
        <p:nvSpPr>
          <p:cNvPr id="23" name="涙形 22"/>
          <p:cNvSpPr/>
          <p:nvPr userDrawn="1"/>
        </p:nvSpPr>
        <p:spPr>
          <a:xfrm rot="5400000">
            <a:off x="1057373" y="336891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5" name="テキスト ボックス 24"/>
          <p:cNvSpPr txBox="1"/>
          <p:nvPr userDrawn="1"/>
        </p:nvSpPr>
        <p:spPr>
          <a:xfrm>
            <a:off x="1275663" y="3513220"/>
            <a:ext cx="412292" cy="584647"/>
          </a:xfrm>
          <a:prstGeom prst="rect">
            <a:avLst/>
          </a:prstGeom>
          <a:noFill/>
        </p:spPr>
        <p:txBody>
          <a:bodyPr wrap="none" rtlCol="0">
            <a:spAutoFit/>
          </a:bodyPr>
          <a:lstStyle/>
          <a:p>
            <a:pPr defTabSz="1632725"/>
            <a:r>
              <a:rPr kumimoji="1" lang="en-US" altLang="ja-JP" sz="3199" dirty="0">
                <a:solidFill>
                  <a:srgbClr val="3DA4B5"/>
                </a:solidFill>
              </a:rPr>
              <a:t>2</a:t>
            </a:r>
            <a:endParaRPr kumimoji="1" lang="ja-JP" altLang="en-US" sz="3199" dirty="0">
              <a:solidFill>
                <a:srgbClr val="3DA4B5"/>
              </a:solidFill>
            </a:endParaRPr>
          </a:p>
        </p:txBody>
      </p:sp>
      <p:sp>
        <p:nvSpPr>
          <p:cNvPr id="27" name="涙形 26"/>
          <p:cNvSpPr/>
          <p:nvPr userDrawn="1"/>
        </p:nvSpPr>
        <p:spPr>
          <a:xfrm rot="5400000">
            <a:off x="382298" y="5461645"/>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ボックス 27"/>
          <p:cNvSpPr txBox="1"/>
          <p:nvPr userDrawn="1"/>
        </p:nvSpPr>
        <p:spPr>
          <a:xfrm>
            <a:off x="600589" y="5605952"/>
            <a:ext cx="412292" cy="584647"/>
          </a:xfrm>
          <a:prstGeom prst="rect">
            <a:avLst/>
          </a:prstGeom>
          <a:noFill/>
        </p:spPr>
        <p:txBody>
          <a:bodyPr wrap="none" rtlCol="0">
            <a:spAutoFit/>
          </a:bodyPr>
          <a:lstStyle/>
          <a:p>
            <a:pPr defTabSz="1632725"/>
            <a:r>
              <a:rPr kumimoji="1" lang="en-US" altLang="ja-JP" sz="3199" dirty="0">
                <a:solidFill>
                  <a:srgbClr val="3DA4B5"/>
                </a:solidFill>
              </a:rPr>
              <a:t>3</a:t>
            </a:r>
            <a:endParaRPr kumimoji="1" lang="ja-JP" altLang="en-US" sz="3199" dirty="0">
              <a:solidFill>
                <a:srgbClr val="3DA4B5"/>
              </a:solidFill>
            </a:endParaRPr>
          </a:p>
        </p:txBody>
      </p:sp>
    </p:spTree>
    <p:extLst>
      <p:ext uri="{BB962C8B-B14F-4D97-AF65-F5344CB8AC3E}">
        <p14:creationId xmlns:p14="http://schemas.microsoft.com/office/powerpoint/2010/main" val="193457978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4"/>
            <a:ext cx="3820507" cy="9260435"/>
          </a:xfrm>
          <a:prstGeom prst="rect">
            <a:avLst/>
          </a:prstGeom>
        </p:spPr>
      </p:pic>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5" y="1453091"/>
            <a:ext cx="3894306" cy="7956932"/>
          </a:xfrm>
          <a:prstGeom prst="rect">
            <a:avLst/>
          </a:prstGeom>
        </p:spPr>
      </p:pic>
      <p:sp>
        <p:nvSpPr>
          <p:cNvPr id="24" name="図プレースホルダー 23"/>
          <p:cNvSpPr>
            <a:spLocks noGrp="1"/>
          </p:cNvSpPr>
          <p:nvPr>
            <p:ph type="pic" sz="quarter" idx="12" hasCustomPrompt="1"/>
          </p:nvPr>
        </p:nvSpPr>
        <p:spPr>
          <a:xfrm>
            <a:off x="9728271" y="2478057"/>
            <a:ext cx="3335851" cy="5956301"/>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2"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80"/>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9235638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7"/>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7" y="4501465"/>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4"/>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2" y="1273072"/>
            <a:ext cx="8730970" cy="198812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5" y="371940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テキスト プレースホルダー 11"/>
          <p:cNvSpPr>
            <a:spLocks noGrp="1"/>
          </p:cNvSpPr>
          <p:nvPr>
            <p:ph type="body" sz="quarter" idx="16" hasCustomPrompt="1"/>
          </p:nvPr>
        </p:nvSpPr>
        <p:spPr>
          <a:xfrm>
            <a:off x="9638262" y="4102750"/>
            <a:ext cx="8190911" cy="1895846"/>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2" y="3523321"/>
            <a:ext cx="819091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5" y="6361321"/>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テキスト プレースホルダー 11"/>
          <p:cNvSpPr>
            <a:spLocks noGrp="1"/>
          </p:cNvSpPr>
          <p:nvPr>
            <p:ph type="body" sz="quarter" idx="18" hasCustomPrompt="1"/>
          </p:nvPr>
        </p:nvSpPr>
        <p:spPr>
          <a:xfrm>
            <a:off x="9638262" y="6744665"/>
            <a:ext cx="8190911" cy="1895846"/>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2" y="6165236"/>
            <a:ext cx="819091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344969281"/>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7"/>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7" y="4501465"/>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4"/>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80"/>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640134356"/>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3" y="1993151"/>
            <a:ext cx="6840759"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4" y="1700462"/>
            <a:ext cx="7911618" cy="6409097"/>
          </a:xfrm>
          <a:prstGeom prst="rect">
            <a:avLst/>
          </a:prstGeom>
        </p:spPr>
      </p:pic>
      <p:sp>
        <p:nvSpPr>
          <p:cNvPr id="13" name="図プレースホルダー 8"/>
          <p:cNvSpPr>
            <a:spLocks noGrp="1"/>
          </p:cNvSpPr>
          <p:nvPr>
            <p:ph type="pic" sz="quarter" idx="13" hasCustomPrompt="1"/>
          </p:nvPr>
        </p:nvSpPr>
        <p:spPr>
          <a:xfrm>
            <a:off x="3097428" y="1970492"/>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9414" y="4128187"/>
            <a:ext cx="2044962" cy="4165664"/>
          </a:xfrm>
          <a:prstGeom prst="rect">
            <a:avLst/>
          </a:prstGeom>
        </p:spPr>
      </p:pic>
      <p:sp>
        <p:nvSpPr>
          <p:cNvPr id="15" name="図プレースホルダー 8"/>
          <p:cNvSpPr>
            <a:spLocks noGrp="1"/>
          </p:cNvSpPr>
          <p:nvPr>
            <p:ph type="pic" sz="quarter" idx="12" hasCustomPrompt="1"/>
          </p:nvPr>
        </p:nvSpPr>
        <p:spPr>
          <a:xfrm>
            <a:off x="1097026" y="4658444"/>
            <a:ext cx="1709738"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1"/>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4119939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1"/>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7"/>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468232" y="1425362"/>
            <a:ext cx="3830770" cy="5446715"/>
          </a:xfrm>
          <a:prstGeom prst="rect">
            <a:avLst/>
          </a:prstGeom>
        </p:spPr>
      </p:pic>
      <p:pic>
        <p:nvPicPr>
          <p:cNvPr id="7" name="図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95225" y="2706413"/>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8"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2"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7" y="1948145"/>
            <a:ext cx="3285364" cy="4410491"/>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7"/>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60" y="8248846"/>
            <a:ext cx="15256695" cy="1170131"/>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0216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6" name="テキスト プレースホルダー 5"/>
          <p:cNvSpPr>
            <a:spLocks noGrp="1"/>
          </p:cNvSpPr>
          <p:nvPr>
            <p:ph type="body" sz="quarter" idx="11" hasCustomPrompt="1"/>
          </p:nvPr>
        </p:nvSpPr>
        <p:spPr>
          <a:xfrm>
            <a:off x="772276"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7" name="図プレースホルダー 7"/>
          <p:cNvSpPr>
            <a:spLocks noGrp="1"/>
          </p:cNvSpPr>
          <p:nvPr>
            <p:ph type="pic" sz="quarter" idx="18" hasCustomPrompt="1"/>
          </p:nvPr>
        </p:nvSpPr>
        <p:spPr>
          <a:xfrm>
            <a:off x="2707556"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8" name="タイトル 1"/>
          <p:cNvSpPr>
            <a:spLocks noGrp="1"/>
          </p:cNvSpPr>
          <p:nvPr>
            <p:ph type="ctrTitle" hasCustomPrompt="1"/>
          </p:nvPr>
        </p:nvSpPr>
        <p:spPr>
          <a:xfrm>
            <a:off x="907291"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9137095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3"/>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1"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1" y="3073270"/>
            <a:ext cx="5171868" cy="5895655"/>
          </a:xfrm>
        </p:spPr>
        <p:txBody>
          <a:bodyPr anchor="t">
            <a:noAutofit/>
          </a:bodyPr>
          <a:lstStyle>
            <a:lvl1pPr algn="l">
              <a:lnSpc>
                <a:spcPct val="120000"/>
              </a:lnSpc>
              <a:spcBef>
                <a:spcPts val="1200"/>
              </a:spcBef>
              <a:defRPr sz="2000">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userDrawn="1"/>
        </p:nvSpPr>
        <p:spPr>
          <a:xfrm>
            <a:off x="6352896"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553864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Image Tile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図プレースホルダー 4"/>
          <p:cNvSpPr>
            <a:spLocks noGrp="1"/>
          </p:cNvSpPr>
          <p:nvPr>
            <p:ph type="pic" sz="quarter" idx="16" hasCustomPrompt="1"/>
          </p:nvPr>
        </p:nvSpPr>
        <p:spPr>
          <a:xfrm>
            <a:off x="2932155" y="3883722"/>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4"/>
          <p:cNvSpPr>
            <a:spLocks noGrp="1"/>
          </p:cNvSpPr>
          <p:nvPr>
            <p:ph type="pic" sz="quarter" idx="17" hasCustomPrompt="1"/>
          </p:nvPr>
        </p:nvSpPr>
        <p:spPr>
          <a:xfrm>
            <a:off x="5407430" y="3883722"/>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5" name="図プレースホルダー 4"/>
          <p:cNvSpPr>
            <a:spLocks noGrp="1"/>
          </p:cNvSpPr>
          <p:nvPr>
            <p:ph type="pic" sz="quarter" idx="22" hasCustomPrompt="1"/>
          </p:nvPr>
        </p:nvSpPr>
        <p:spPr>
          <a:xfrm>
            <a:off x="7882705" y="6358635"/>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図プレースホルダー 4"/>
          <p:cNvSpPr>
            <a:spLocks noGrp="1"/>
          </p:cNvSpPr>
          <p:nvPr>
            <p:ph type="pic" sz="quarter" idx="26" hasCustomPrompt="1"/>
          </p:nvPr>
        </p:nvSpPr>
        <p:spPr>
          <a:xfrm>
            <a:off x="457242" y="3883361"/>
            <a:ext cx="2474913" cy="2474913"/>
          </a:xfrm>
          <a:solidFill>
            <a:schemeClr val="accent1"/>
          </a:solidFill>
        </p:spPr>
        <p:txBody>
          <a:bodyPr/>
          <a:lstStyle>
            <a:lvl1pPr>
              <a:defRPr baseline="0"/>
            </a:lvl1pPr>
          </a:lstStyle>
          <a:p>
            <a:r>
              <a:rPr kumimoji="1" lang="en-US" altLang="ja-JP" dirty="0"/>
              <a:t>Add an image</a:t>
            </a:r>
            <a:endParaRPr kumimoji="1" lang="ja-JP" altLang="en-US" dirty="0"/>
          </a:p>
        </p:txBody>
      </p:sp>
      <p:sp>
        <p:nvSpPr>
          <p:cNvPr id="20" name="図プレースホルダー 4"/>
          <p:cNvSpPr>
            <a:spLocks noGrp="1"/>
          </p:cNvSpPr>
          <p:nvPr>
            <p:ph type="pic" sz="quarter" idx="27" hasCustomPrompt="1"/>
          </p:nvPr>
        </p:nvSpPr>
        <p:spPr>
          <a:xfrm>
            <a:off x="2932518" y="1408086"/>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p>
          <a:p>
            <a:r>
              <a:rPr kumimoji="1" lang="en-US" altLang="ja-JP" dirty="0"/>
              <a:t>(or blank)</a:t>
            </a:r>
            <a:endParaRPr kumimoji="1" lang="ja-JP" altLang="en-US" dirty="0"/>
          </a:p>
          <a:p>
            <a:endParaRPr kumimoji="1" lang="ja-JP" altLang="en-US" dirty="0"/>
          </a:p>
        </p:txBody>
      </p:sp>
      <p:sp>
        <p:nvSpPr>
          <p:cNvPr id="21" name="図プレースホルダー 4"/>
          <p:cNvSpPr>
            <a:spLocks noGrp="1"/>
          </p:cNvSpPr>
          <p:nvPr>
            <p:ph type="pic" sz="quarter" idx="28" hasCustomPrompt="1"/>
          </p:nvPr>
        </p:nvSpPr>
        <p:spPr>
          <a:xfrm>
            <a:off x="5407792" y="1408086"/>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図プレースホルダー 4"/>
          <p:cNvSpPr>
            <a:spLocks noGrp="1"/>
          </p:cNvSpPr>
          <p:nvPr>
            <p:ph type="pic" sz="quarter" idx="29" hasCustomPrompt="1"/>
          </p:nvPr>
        </p:nvSpPr>
        <p:spPr>
          <a:xfrm>
            <a:off x="7883067" y="1408086"/>
            <a:ext cx="2474913" cy="2474913"/>
          </a:xfrm>
          <a:solidFill>
            <a:schemeClr val="accent1">
              <a:lumMod val="75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図プレースホルダー 4"/>
          <p:cNvSpPr>
            <a:spLocks noGrp="1"/>
          </p:cNvSpPr>
          <p:nvPr>
            <p:ph type="pic" sz="quarter" idx="30" hasCustomPrompt="1"/>
          </p:nvPr>
        </p:nvSpPr>
        <p:spPr>
          <a:xfrm>
            <a:off x="10358342" y="1408448"/>
            <a:ext cx="2474913" cy="2474913"/>
          </a:xfrm>
          <a:solidFill>
            <a:schemeClr val="accent1">
              <a:lumMod val="60000"/>
              <a:lumOff val="4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7" name="テキスト プレースホルダー 11"/>
          <p:cNvSpPr>
            <a:spLocks noGrp="1"/>
          </p:cNvSpPr>
          <p:nvPr>
            <p:ph type="body" sz="quarter" idx="14" hasCustomPrompt="1"/>
          </p:nvPr>
        </p:nvSpPr>
        <p:spPr>
          <a:xfrm>
            <a:off x="8152735" y="4032083"/>
            <a:ext cx="9451050" cy="1106573"/>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5" hasCustomPrompt="1"/>
          </p:nvPr>
        </p:nvSpPr>
        <p:spPr>
          <a:xfrm>
            <a:off x="8153097" y="5008485"/>
            <a:ext cx="9496055" cy="108012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0" name="図プレースホルダー 4"/>
          <p:cNvSpPr>
            <a:spLocks noGrp="1"/>
          </p:cNvSpPr>
          <p:nvPr>
            <p:ph type="pic" sz="quarter" idx="33" hasCustomPrompt="1"/>
          </p:nvPr>
        </p:nvSpPr>
        <p:spPr>
          <a:xfrm>
            <a:off x="2932155" y="6358635"/>
            <a:ext cx="2474913" cy="2474913"/>
          </a:xfrm>
          <a:solidFill>
            <a:schemeClr val="accent1">
              <a:lumMod val="75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1" name="図プレースホルダー 4"/>
          <p:cNvSpPr>
            <a:spLocks noGrp="1"/>
          </p:cNvSpPr>
          <p:nvPr>
            <p:ph type="pic" sz="quarter" idx="34" hasCustomPrompt="1"/>
          </p:nvPr>
        </p:nvSpPr>
        <p:spPr>
          <a:xfrm>
            <a:off x="5407430" y="6358635"/>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2" name="図プレースホルダー 4"/>
          <p:cNvSpPr>
            <a:spLocks noGrp="1"/>
          </p:cNvSpPr>
          <p:nvPr>
            <p:ph type="pic" sz="quarter" idx="35" hasCustomPrompt="1"/>
          </p:nvPr>
        </p:nvSpPr>
        <p:spPr>
          <a:xfrm>
            <a:off x="15308892" y="6358635"/>
            <a:ext cx="2474913" cy="2474913"/>
          </a:xfrm>
          <a:solidFill>
            <a:schemeClr val="accent1"/>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3" name="図プレースホルダー 4"/>
          <p:cNvSpPr>
            <a:spLocks noGrp="1"/>
          </p:cNvSpPr>
          <p:nvPr>
            <p:ph type="pic" sz="quarter" idx="36" hasCustomPrompt="1"/>
          </p:nvPr>
        </p:nvSpPr>
        <p:spPr>
          <a:xfrm>
            <a:off x="10358342" y="6358635"/>
            <a:ext cx="2474913" cy="2474913"/>
          </a:xfrm>
          <a:solidFill>
            <a:schemeClr val="accent1">
              <a:lumMod val="20000"/>
              <a:lumOff val="8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4" name="図プレースホルダー 4"/>
          <p:cNvSpPr>
            <a:spLocks noGrp="1"/>
          </p:cNvSpPr>
          <p:nvPr>
            <p:ph type="pic" sz="quarter" idx="37" hasCustomPrompt="1"/>
          </p:nvPr>
        </p:nvSpPr>
        <p:spPr>
          <a:xfrm>
            <a:off x="12833617" y="6358635"/>
            <a:ext cx="2474913" cy="2474913"/>
          </a:xfrm>
          <a:solidFill>
            <a:schemeClr val="accent1">
              <a:lumMod val="40000"/>
              <a:lumOff val="60000"/>
            </a:schemeClr>
          </a:solidFill>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Tree>
    <p:extLst>
      <p:ext uri="{BB962C8B-B14F-4D97-AF65-F5344CB8AC3E}">
        <p14:creationId xmlns:p14="http://schemas.microsoft.com/office/powerpoint/2010/main" val="354890082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5 Images and descripti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3"/>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4" y="4706600"/>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6" y="4706944"/>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8"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正方形/長方形 11"/>
          <p:cNvSpPr/>
          <p:nvPr userDrawn="1"/>
        </p:nvSpPr>
        <p:spPr>
          <a:xfrm>
            <a:off x="38182" y="4706943"/>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3687754"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正方形/長方形 13"/>
          <p:cNvSpPr/>
          <p:nvPr userDrawn="1"/>
        </p:nvSpPr>
        <p:spPr>
          <a:xfrm>
            <a:off x="7337324" y="4706943"/>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正方形/長方形 14"/>
          <p:cNvSpPr/>
          <p:nvPr userDrawn="1"/>
        </p:nvSpPr>
        <p:spPr>
          <a:xfrm>
            <a:off x="10988186"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正方形/長方形 15"/>
          <p:cNvSpPr/>
          <p:nvPr userDrawn="1"/>
        </p:nvSpPr>
        <p:spPr>
          <a:xfrm>
            <a:off x="14636468" y="470728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図プレースホルダー 7"/>
          <p:cNvSpPr>
            <a:spLocks noGrp="1"/>
          </p:cNvSpPr>
          <p:nvPr>
            <p:ph type="pic" sz="quarter" idx="17" hasCustomPrompt="1"/>
          </p:nvPr>
        </p:nvSpPr>
        <p:spPr>
          <a:xfrm>
            <a:off x="1367025"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5016595" y="365039"/>
            <a:ext cx="942317" cy="942317"/>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8666166"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20" name="図プレースホルダー 7"/>
          <p:cNvSpPr>
            <a:spLocks noGrp="1"/>
          </p:cNvSpPr>
          <p:nvPr>
            <p:ph type="pic" sz="quarter" idx="20" hasCustomPrompt="1"/>
          </p:nvPr>
        </p:nvSpPr>
        <p:spPr>
          <a:xfrm>
            <a:off x="15965309" y="4977640"/>
            <a:ext cx="942317" cy="942317"/>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21" hasCustomPrompt="1"/>
          </p:nvPr>
        </p:nvSpPr>
        <p:spPr>
          <a:xfrm>
            <a:off x="12317027" y="365039"/>
            <a:ext cx="942317" cy="94231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22" hasCustomPrompt="1"/>
          </p:nvPr>
        </p:nvSpPr>
        <p:spPr>
          <a:xfrm>
            <a:off x="41591"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3" y="6535743"/>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734704" y="1411832"/>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6" y="1908629"/>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035136" y="1411833"/>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8" y="1908629"/>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367936"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7" y="6535743"/>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668368" y="6038948"/>
            <a:ext cx="3538536" cy="598397"/>
          </a:xfrm>
        </p:spPr>
        <p:txBody>
          <a:bodyPr anchor="t">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60" y="6535744"/>
            <a:ext cx="3182560" cy="2438400"/>
          </a:xfrm>
        </p:spPr>
        <p:txBody>
          <a:bodyPr anchor="t">
            <a:noAutofit/>
          </a:bodyPr>
          <a:lstStyle>
            <a:lvl1pPr algn="l">
              <a:lnSpc>
                <a:spcPct val="120000"/>
              </a:lnSpc>
              <a:defRPr sz="1800">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8" y="4443763"/>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43763"/>
            <a:ext cx="527050" cy="527051"/>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3" y="4443763"/>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9" y="4378415"/>
            <a:ext cx="527050" cy="527051"/>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1" y="4436431"/>
            <a:ext cx="527050" cy="527051"/>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21792199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5 Images and description without icon">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38182" y="43543"/>
            <a:ext cx="3600000" cy="4615544"/>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3687754" y="4731314"/>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図プレースホルダー 5"/>
          <p:cNvSpPr>
            <a:spLocks noGrp="1"/>
          </p:cNvSpPr>
          <p:nvPr>
            <p:ph type="pic" sz="quarter" idx="14" hasCustomPrompt="1"/>
          </p:nvPr>
        </p:nvSpPr>
        <p:spPr>
          <a:xfrm>
            <a:off x="7337324"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9" name="図プレースホルダー 5"/>
          <p:cNvSpPr>
            <a:spLocks noGrp="1"/>
          </p:cNvSpPr>
          <p:nvPr>
            <p:ph type="pic" sz="quarter" idx="15" hasCustomPrompt="1"/>
          </p:nvPr>
        </p:nvSpPr>
        <p:spPr>
          <a:xfrm>
            <a:off x="10988186" y="4731658"/>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0" name="図プレースホルダー 5"/>
          <p:cNvSpPr>
            <a:spLocks noGrp="1"/>
          </p:cNvSpPr>
          <p:nvPr>
            <p:ph type="pic" sz="quarter" idx="16" hasCustomPrompt="1"/>
          </p:nvPr>
        </p:nvSpPr>
        <p:spPr>
          <a:xfrm>
            <a:off x="14636468" y="43543"/>
            <a:ext cx="3600000" cy="4615544"/>
          </a:xfr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正方形/長方形 11"/>
          <p:cNvSpPr/>
          <p:nvPr userDrawn="1"/>
        </p:nvSpPr>
        <p:spPr>
          <a:xfrm>
            <a:off x="38182" y="4731657"/>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3687754"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正方形/長方形 13"/>
          <p:cNvSpPr/>
          <p:nvPr userDrawn="1"/>
        </p:nvSpPr>
        <p:spPr>
          <a:xfrm>
            <a:off x="7337324" y="4731657"/>
            <a:ext cx="3600000" cy="4615200"/>
          </a:xfrm>
          <a:prstGeom prst="rect">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正方形/長方形 14"/>
          <p:cNvSpPr/>
          <p:nvPr userDrawn="1"/>
        </p:nvSpPr>
        <p:spPr>
          <a:xfrm>
            <a:off x="10988186" y="43886"/>
            <a:ext cx="3600000" cy="46152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正方形/長方形 15"/>
          <p:cNvSpPr/>
          <p:nvPr userDrawn="1"/>
        </p:nvSpPr>
        <p:spPr>
          <a:xfrm>
            <a:off x="14636468" y="4732001"/>
            <a:ext cx="3600000" cy="4615200"/>
          </a:xfrm>
          <a:prstGeom prst="rect">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232216"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3" hasCustomPrompt="1"/>
          </p:nvPr>
        </p:nvSpPr>
        <p:spPr>
          <a:xfrm>
            <a:off x="213783" y="561160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24" hasCustomPrompt="1"/>
          </p:nvPr>
        </p:nvSpPr>
        <p:spPr>
          <a:xfrm>
            <a:off x="3925177" y="462982"/>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5" hasCustomPrompt="1"/>
          </p:nvPr>
        </p:nvSpPr>
        <p:spPr>
          <a:xfrm>
            <a:off x="3906896" y="95803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26" hasCustomPrompt="1"/>
          </p:nvPr>
        </p:nvSpPr>
        <p:spPr>
          <a:xfrm>
            <a:off x="11225609" y="462983"/>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7" hasCustomPrompt="1"/>
          </p:nvPr>
        </p:nvSpPr>
        <p:spPr>
          <a:xfrm>
            <a:off x="11207328" y="959778"/>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2" name="テキスト プレースホルダー 11"/>
          <p:cNvSpPr>
            <a:spLocks noGrp="1"/>
          </p:cNvSpPr>
          <p:nvPr>
            <p:ph type="body" sz="quarter" idx="28" hasCustomPrompt="1"/>
          </p:nvPr>
        </p:nvSpPr>
        <p:spPr>
          <a:xfrm>
            <a:off x="7558409" y="5114810"/>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9" hasCustomPrompt="1"/>
          </p:nvPr>
        </p:nvSpPr>
        <p:spPr>
          <a:xfrm>
            <a:off x="7540127" y="5611605"/>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30" hasCustomPrompt="1"/>
          </p:nvPr>
        </p:nvSpPr>
        <p:spPr>
          <a:xfrm>
            <a:off x="14858841" y="5114812"/>
            <a:ext cx="3195356" cy="598397"/>
          </a:xfrm>
        </p:spPr>
        <p:txBody>
          <a:bodyPr anchor="t">
            <a:noAutofit/>
          </a:bodyPr>
          <a:lstStyle>
            <a:lvl1pPr algn="l">
              <a:lnSpc>
                <a:spcPct val="100000"/>
              </a:lnSpc>
              <a:spcBef>
                <a:spcPts val="0"/>
              </a:spcBef>
              <a:defRPr sz="2800" spc="0" baseline="0">
                <a:solidFill>
                  <a:schemeClr val="bg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31" hasCustomPrompt="1"/>
          </p:nvPr>
        </p:nvSpPr>
        <p:spPr>
          <a:xfrm>
            <a:off x="14840560" y="5611607"/>
            <a:ext cx="3182560" cy="3492333"/>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38" name="図プレースホルダー 37"/>
          <p:cNvSpPr>
            <a:spLocks noGrp="1"/>
          </p:cNvSpPr>
          <p:nvPr>
            <p:ph type="pic" sz="quarter" idx="32" hasCustomPrompt="1"/>
          </p:nvPr>
        </p:nvSpPr>
        <p:spPr>
          <a:xfrm>
            <a:off x="1574658" y="4468477"/>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39" name="図プレースホルダー 37"/>
          <p:cNvSpPr>
            <a:spLocks noGrp="1"/>
          </p:cNvSpPr>
          <p:nvPr>
            <p:ph type="pic" sz="quarter" idx="33" hasCustomPrompt="1"/>
          </p:nvPr>
        </p:nvSpPr>
        <p:spPr>
          <a:xfrm>
            <a:off x="8878888" y="4468477"/>
            <a:ext cx="527050" cy="527051"/>
          </a:xfrm>
          <a:prstGeom prst="triangle">
            <a:avLst/>
          </a:prstGeom>
          <a:solidFill>
            <a:schemeClr val="accent1">
              <a:lumMod val="50000"/>
            </a:schemeClr>
          </a:solidFill>
        </p:spPr>
        <p:txBody>
          <a:bodyPr/>
          <a:lstStyle/>
          <a:p>
            <a:r>
              <a:rPr kumimoji="1" lang="en-US" altLang="ja-JP" dirty="0"/>
              <a:t> </a:t>
            </a:r>
            <a:endParaRPr kumimoji="1" lang="ja-JP" altLang="en-US" dirty="0"/>
          </a:p>
        </p:txBody>
      </p:sp>
      <p:sp>
        <p:nvSpPr>
          <p:cNvPr id="40" name="図プレースホルダー 37"/>
          <p:cNvSpPr>
            <a:spLocks noGrp="1"/>
          </p:cNvSpPr>
          <p:nvPr>
            <p:ph type="pic" sz="quarter" idx="34" hasCustomPrompt="1"/>
          </p:nvPr>
        </p:nvSpPr>
        <p:spPr>
          <a:xfrm>
            <a:off x="16172943" y="4468477"/>
            <a:ext cx="527050" cy="527051"/>
          </a:xfrm>
          <a:prstGeom prst="triangle">
            <a:avLst/>
          </a:prstGeom>
          <a:solidFill>
            <a:schemeClr val="accent1">
              <a:lumMod val="75000"/>
            </a:schemeClr>
          </a:solidFill>
        </p:spPr>
        <p:txBody>
          <a:bodyPr/>
          <a:lstStyle/>
          <a:p>
            <a:r>
              <a:rPr kumimoji="1" lang="en-US" altLang="ja-JP" dirty="0"/>
              <a:t> </a:t>
            </a:r>
            <a:endParaRPr kumimoji="1" lang="ja-JP" altLang="en-US" dirty="0"/>
          </a:p>
        </p:txBody>
      </p:sp>
      <p:sp>
        <p:nvSpPr>
          <p:cNvPr id="41" name="図プレースホルダー 37"/>
          <p:cNvSpPr>
            <a:spLocks noGrp="1"/>
          </p:cNvSpPr>
          <p:nvPr>
            <p:ph type="pic" sz="quarter" idx="35" hasCustomPrompt="1"/>
          </p:nvPr>
        </p:nvSpPr>
        <p:spPr>
          <a:xfrm rot="10800000">
            <a:off x="5224229" y="4423421"/>
            <a:ext cx="527050" cy="527051"/>
          </a:xfrm>
          <a:prstGeom prst="triangle">
            <a:avLst/>
          </a:prstGeom>
          <a:solidFill>
            <a:schemeClr val="accent1"/>
          </a:solidFill>
        </p:spPr>
        <p:txBody>
          <a:bodyPr/>
          <a:lstStyle/>
          <a:p>
            <a:r>
              <a:rPr kumimoji="1" lang="en-US" altLang="ja-JP" dirty="0"/>
              <a:t> </a:t>
            </a:r>
            <a:endParaRPr kumimoji="1" lang="ja-JP" altLang="en-US" dirty="0"/>
          </a:p>
        </p:txBody>
      </p:sp>
      <p:sp>
        <p:nvSpPr>
          <p:cNvPr id="42" name="図プレースホルダー 37"/>
          <p:cNvSpPr>
            <a:spLocks noGrp="1"/>
          </p:cNvSpPr>
          <p:nvPr>
            <p:ph type="pic" sz="quarter" idx="36" hasCustomPrompt="1"/>
          </p:nvPr>
        </p:nvSpPr>
        <p:spPr>
          <a:xfrm rot="10800000">
            <a:off x="12524661" y="4481435"/>
            <a:ext cx="527050" cy="527051"/>
          </a:xfrm>
          <a:prstGeom prst="triangle">
            <a:avLst/>
          </a:prstGeom>
          <a:solidFill>
            <a:schemeClr val="accent1"/>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312042497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8 Images">
    <p:spTree>
      <p:nvGrpSpPr>
        <p:cNvPr id="1" name=""/>
        <p:cNvGrpSpPr/>
        <p:nvPr/>
      </p:nvGrpSpPr>
      <p:grpSpPr>
        <a:xfrm>
          <a:off x="0" y="0"/>
          <a:ext cx="0" cy="0"/>
          <a:chOff x="0" y="0"/>
          <a:chExt cx="0" cy="0"/>
        </a:xfrm>
      </p:grpSpPr>
      <p:sp>
        <p:nvSpPr>
          <p:cNvPr id="5" name="図プレースホルダー 5"/>
          <p:cNvSpPr>
            <a:spLocks noGrp="1"/>
          </p:cNvSpPr>
          <p:nvPr>
            <p:ph type="pic" sz="quarter" idx="12" hasCustomPrompt="1"/>
          </p:nvPr>
        </p:nvSpPr>
        <p:spPr>
          <a:xfrm>
            <a:off x="1" y="1"/>
            <a:ext cx="4572001" cy="3299255"/>
          </a:xfrm>
        </p:spPr>
        <p:txBody>
          <a:bodyPr/>
          <a:lstStyle>
            <a:lvl1pPr>
              <a:defRPr/>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図プレースホルダー 5"/>
          <p:cNvSpPr>
            <a:spLocks noGrp="1"/>
          </p:cNvSpPr>
          <p:nvPr>
            <p:ph type="pic" sz="quarter" idx="13" hasCustomPrompt="1"/>
          </p:nvPr>
        </p:nvSpPr>
        <p:spPr>
          <a:xfrm>
            <a:off x="4570413" y="1"/>
            <a:ext cx="4572001" cy="3299255"/>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4" hasCustomPrompt="1"/>
          </p:nvPr>
        </p:nvSpPr>
        <p:spPr>
          <a:xfrm>
            <a:off x="9144001" y="1"/>
            <a:ext cx="4572001" cy="3299255"/>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5" hasCustomPrompt="1"/>
          </p:nvPr>
        </p:nvSpPr>
        <p:spPr>
          <a:xfrm>
            <a:off x="13714413" y="1"/>
            <a:ext cx="4572001" cy="3299255"/>
          </a:xfrm>
        </p:spPr>
        <p:txBody>
          <a:bodyPr/>
          <a:lstStyle>
            <a:lvl1pPr>
              <a:defRPr/>
            </a:lvl1pPr>
          </a:lstStyle>
          <a:p>
            <a:r>
              <a:rPr kumimoji="1" lang="en-US" altLang="ja-JP" dirty="0"/>
              <a:t>Add an image</a:t>
            </a:r>
            <a:endParaRPr kumimoji="1" lang="ja-JP" altLang="en-US" dirty="0"/>
          </a:p>
        </p:txBody>
      </p:sp>
      <p:sp>
        <p:nvSpPr>
          <p:cNvPr id="13" name="図プレースホルダー 5"/>
          <p:cNvSpPr>
            <a:spLocks noGrp="1"/>
          </p:cNvSpPr>
          <p:nvPr>
            <p:ph type="pic" sz="quarter" idx="16" hasCustomPrompt="1"/>
          </p:nvPr>
        </p:nvSpPr>
        <p:spPr>
          <a:xfrm>
            <a:off x="1" y="3284407"/>
            <a:ext cx="4572001" cy="3299255"/>
          </a:xfrm>
        </p:spPr>
        <p:txBody>
          <a:bodyPr/>
          <a:lstStyle>
            <a:lvl1pPr>
              <a:defRPr/>
            </a:lvl1pPr>
          </a:lstStyle>
          <a:p>
            <a:r>
              <a:rPr kumimoji="1" lang="en-US" altLang="ja-JP" dirty="0"/>
              <a:t>Add an image</a:t>
            </a:r>
            <a:endParaRPr kumimoji="1" lang="ja-JP" altLang="en-US" dirty="0"/>
          </a:p>
        </p:txBody>
      </p:sp>
      <p:sp>
        <p:nvSpPr>
          <p:cNvPr id="14" name="図プレースホルダー 5"/>
          <p:cNvSpPr>
            <a:spLocks noGrp="1"/>
          </p:cNvSpPr>
          <p:nvPr>
            <p:ph type="pic" sz="quarter" idx="17" hasCustomPrompt="1"/>
          </p:nvPr>
        </p:nvSpPr>
        <p:spPr>
          <a:xfrm>
            <a:off x="4570413" y="3284407"/>
            <a:ext cx="4572001" cy="3299255"/>
          </a:xfrm>
        </p:spPr>
        <p:txBody>
          <a:bodyPr/>
          <a:lstStyle>
            <a:lvl1pPr>
              <a:defRPr/>
            </a:lvl1pPr>
          </a:lstStyle>
          <a:p>
            <a:r>
              <a:rPr kumimoji="1" lang="en-US" altLang="ja-JP" dirty="0"/>
              <a:t>Add an image</a:t>
            </a:r>
            <a:endParaRPr kumimoji="1" lang="ja-JP" altLang="en-US" dirty="0"/>
          </a:p>
        </p:txBody>
      </p:sp>
      <p:sp>
        <p:nvSpPr>
          <p:cNvPr id="15" name="図プレースホルダー 5"/>
          <p:cNvSpPr>
            <a:spLocks noGrp="1"/>
          </p:cNvSpPr>
          <p:nvPr>
            <p:ph type="pic" sz="quarter" idx="18" hasCustomPrompt="1"/>
          </p:nvPr>
        </p:nvSpPr>
        <p:spPr>
          <a:xfrm>
            <a:off x="9144001" y="3284407"/>
            <a:ext cx="4572001" cy="3299255"/>
          </a:xfrm>
        </p:spPr>
        <p:txBody>
          <a:bodyPr/>
          <a:lstStyle>
            <a:lvl1pPr>
              <a:defRPr/>
            </a:lvl1pPr>
          </a:lstStyle>
          <a:p>
            <a:r>
              <a:rPr kumimoji="1" lang="en-US" altLang="ja-JP" dirty="0"/>
              <a:t>Add an image</a:t>
            </a:r>
            <a:endParaRPr kumimoji="1" lang="ja-JP" altLang="en-US" dirty="0"/>
          </a:p>
        </p:txBody>
      </p:sp>
      <p:sp>
        <p:nvSpPr>
          <p:cNvPr id="16" name="図プレースホルダー 5"/>
          <p:cNvSpPr>
            <a:spLocks noGrp="1"/>
          </p:cNvSpPr>
          <p:nvPr>
            <p:ph type="pic" sz="quarter" idx="19" hasCustomPrompt="1"/>
          </p:nvPr>
        </p:nvSpPr>
        <p:spPr>
          <a:xfrm>
            <a:off x="13714413" y="3284407"/>
            <a:ext cx="4572001" cy="3299255"/>
          </a:xfrm>
        </p:spPr>
        <p:txBody>
          <a:bodyPr/>
          <a:lstStyle>
            <a:lvl1pPr>
              <a:defRPr/>
            </a:lvl1pPr>
          </a:lstStyle>
          <a:p>
            <a:r>
              <a:rPr kumimoji="1" lang="en-US" altLang="ja-JP" dirty="0"/>
              <a:t>Add an image</a:t>
            </a:r>
            <a:endParaRPr kumimoji="1" lang="ja-JP" altLang="en-US" dirty="0"/>
          </a:p>
        </p:txBody>
      </p:sp>
      <p:sp>
        <p:nvSpPr>
          <p:cNvPr id="18" name="テキスト プレースホルダー 17"/>
          <p:cNvSpPr>
            <a:spLocks noGrp="1"/>
          </p:cNvSpPr>
          <p:nvPr>
            <p:ph type="body" sz="quarter" idx="20" hasCustomPrompt="1"/>
          </p:nvPr>
        </p:nvSpPr>
        <p:spPr>
          <a:xfrm>
            <a:off x="1"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19" name="テキスト プレースホルダー 17"/>
          <p:cNvSpPr>
            <a:spLocks noGrp="1"/>
          </p:cNvSpPr>
          <p:nvPr>
            <p:ph type="body" sz="quarter" idx="21" hasCustomPrompt="1"/>
          </p:nvPr>
        </p:nvSpPr>
        <p:spPr>
          <a:xfrm>
            <a:off x="4570413"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0" name="テキスト プレースホルダー 17"/>
          <p:cNvSpPr>
            <a:spLocks noGrp="1"/>
          </p:cNvSpPr>
          <p:nvPr>
            <p:ph type="body" sz="quarter" idx="22" hasCustomPrompt="1"/>
          </p:nvPr>
        </p:nvSpPr>
        <p:spPr>
          <a:xfrm>
            <a:off x="9142414"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1" name="テキスト プレースホルダー 17"/>
          <p:cNvSpPr>
            <a:spLocks noGrp="1"/>
          </p:cNvSpPr>
          <p:nvPr>
            <p:ph type="body" sz="quarter" idx="23" hasCustomPrompt="1"/>
          </p:nvPr>
        </p:nvSpPr>
        <p:spPr>
          <a:xfrm>
            <a:off x="13712826" y="2714367"/>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2" name="テキスト プレースホルダー 17"/>
          <p:cNvSpPr>
            <a:spLocks noGrp="1"/>
          </p:cNvSpPr>
          <p:nvPr>
            <p:ph type="body" sz="quarter" idx="24" hasCustomPrompt="1"/>
          </p:nvPr>
        </p:nvSpPr>
        <p:spPr>
          <a:xfrm>
            <a:off x="1587"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3" name="テキスト プレースホルダー 17"/>
          <p:cNvSpPr>
            <a:spLocks noGrp="1"/>
          </p:cNvSpPr>
          <p:nvPr>
            <p:ph type="body" sz="quarter" idx="25" hasCustomPrompt="1"/>
          </p:nvPr>
        </p:nvSpPr>
        <p:spPr>
          <a:xfrm>
            <a:off x="4572000"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4" name="テキスト プレースホルダー 17"/>
          <p:cNvSpPr>
            <a:spLocks noGrp="1"/>
          </p:cNvSpPr>
          <p:nvPr>
            <p:ph type="body" sz="quarter" idx="26" hasCustomPrompt="1"/>
          </p:nvPr>
        </p:nvSpPr>
        <p:spPr>
          <a:xfrm>
            <a:off x="9144001"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5" name="テキスト プレースホルダー 17"/>
          <p:cNvSpPr>
            <a:spLocks noGrp="1"/>
          </p:cNvSpPr>
          <p:nvPr>
            <p:ph type="body" sz="quarter" idx="27" hasCustomPrompt="1"/>
          </p:nvPr>
        </p:nvSpPr>
        <p:spPr>
          <a:xfrm>
            <a:off x="13714413" y="5998773"/>
            <a:ext cx="4572001" cy="581283"/>
          </a:xfrm>
          <a:solidFill>
            <a:schemeClr val="accent1">
              <a:alpha val="70000"/>
            </a:schemeClr>
          </a:solidFill>
        </p:spPr>
        <p:txBody>
          <a:bodyPr anchor="ctr"/>
          <a:lstStyle>
            <a:lvl1pPr algn="ctr">
              <a:defRPr>
                <a:solidFill>
                  <a:schemeClr val="bg1"/>
                </a:solidFill>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7" name="直線コネクタ 26"/>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6335118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Big Image">
    <p:spTree>
      <p:nvGrpSpPr>
        <p:cNvPr id="1" name=""/>
        <p:cNvGrpSpPr/>
        <p:nvPr/>
      </p:nvGrpSpPr>
      <p:grpSpPr>
        <a:xfrm>
          <a:off x="0" y="0"/>
          <a:ext cx="0" cy="0"/>
          <a:chOff x="0" y="0"/>
          <a:chExt cx="0" cy="0"/>
        </a:xfrm>
      </p:grpSpPr>
      <p:sp>
        <p:nvSpPr>
          <p:cNvPr id="14" name="正方形/長方形 13"/>
          <p:cNvSpPr/>
          <p:nvPr userDrawn="1"/>
        </p:nvSpPr>
        <p:spPr>
          <a:xfrm>
            <a:off x="2" y="0"/>
            <a:ext cx="502246"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cxnSp>
        <p:nvCxnSpPr>
          <p:cNvPr id="10" name="直線コネクタ 9"/>
          <p:cNvCxnSpPr/>
          <p:nvPr userDrawn="1"/>
        </p:nvCxnSpPr>
        <p:spPr>
          <a:xfrm flipH="1">
            <a:off x="0" y="477556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5" hasCustomPrompt="1"/>
          </p:nvPr>
        </p:nvSpPr>
        <p:spPr>
          <a:xfrm>
            <a:off x="9430096" y="1993151"/>
            <a:ext cx="8399078"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0" hasCustomPrompt="1"/>
          </p:nvPr>
        </p:nvSpPr>
        <p:spPr>
          <a:xfrm>
            <a:off x="9430096" y="4905011"/>
            <a:ext cx="8399076"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7" name="図プレースホルダー 6"/>
          <p:cNvSpPr>
            <a:spLocks noGrp="1"/>
          </p:cNvSpPr>
          <p:nvPr>
            <p:ph type="pic" sz="quarter" idx="12" hasCustomPrompt="1"/>
          </p:nvPr>
        </p:nvSpPr>
        <p:spPr>
          <a:xfrm>
            <a:off x="412236" y="0"/>
            <a:ext cx="8730970" cy="10287000"/>
          </a:xfrm>
        </p:spPr>
        <p:txBody>
          <a:bodyPr/>
          <a:lstStyle>
            <a:lvl1pPr>
              <a:defRPr baseline="0"/>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14795613"/>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76" name="フリーフォーム 75"/>
          <p:cNvSpPr/>
          <p:nvPr userDrawn="1"/>
        </p:nvSpPr>
        <p:spPr>
          <a:xfrm>
            <a:off x="1" y="2628901"/>
            <a:ext cx="18351500" cy="2959100"/>
          </a:xfrm>
          <a:custGeom>
            <a:avLst/>
            <a:gdLst>
              <a:gd name="connsiteX0" fmla="*/ 0 w 18351500"/>
              <a:gd name="connsiteY0" fmla="*/ 2959100 h 2959100"/>
              <a:gd name="connsiteX1" fmla="*/ 3606800 w 18351500"/>
              <a:gd name="connsiteY1" fmla="*/ 2959100 h 2959100"/>
              <a:gd name="connsiteX2" fmla="*/ 3606800 w 18351500"/>
              <a:gd name="connsiteY2" fmla="*/ 0 h 2959100"/>
              <a:gd name="connsiteX3" fmla="*/ 7289800 w 18351500"/>
              <a:gd name="connsiteY3" fmla="*/ 0 h 2959100"/>
              <a:gd name="connsiteX4" fmla="*/ 7289800 w 18351500"/>
              <a:gd name="connsiteY4" fmla="*/ 2159000 h 2959100"/>
              <a:gd name="connsiteX5" fmla="*/ 10998200 w 18351500"/>
              <a:gd name="connsiteY5" fmla="*/ 2159000 h 2959100"/>
              <a:gd name="connsiteX6" fmla="*/ 10998200 w 18351500"/>
              <a:gd name="connsiteY6" fmla="*/ 850900 h 2959100"/>
              <a:gd name="connsiteX7" fmla="*/ 14668500 w 18351500"/>
              <a:gd name="connsiteY7" fmla="*/ 850900 h 2959100"/>
              <a:gd name="connsiteX8" fmla="*/ 14668500 w 18351500"/>
              <a:gd name="connsiteY8" fmla="*/ 2806700 h 2959100"/>
              <a:gd name="connsiteX9" fmla="*/ 18351500 w 18351500"/>
              <a:gd name="connsiteY9" fmla="*/ 2806700 h 295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351500" h="2959100">
                <a:moveTo>
                  <a:pt x="0" y="2959100"/>
                </a:moveTo>
                <a:lnTo>
                  <a:pt x="3606800" y="2959100"/>
                </a:lnTo>
                <a:lnTo>
                  <a:pt x="3606800" y="0"/>
                </a:lnTo>
                <a:lnTo>
                  <a:pt x="7289800" y="0"/>
                </a:lnTo>
                <a:lnTo>
                  <a:pt x="7289800" y="2159000"/>
                </a:lnTo>
                <a:lnTo>
                  <a:pt x="10998200" y="2159000"/>
                </a:lnTo>
                <a:lnTo>
                  <a:pt x="10998200" y="850900"/>
                </a:lnTo>
                <a:lnTo>
                  <a:pt x="14668500" y="850900"/>
                </a:lnTo>
                <a:lnTo>
                  <a:pt x="14668500" y="2806700"/>
                </a:lnTo>
                <a:lnTo>
                  <a:pt x="18351500" y="2806700"/>
                </a:lnTo>
              </a:path>
            </a:pathLst>
          </a:custGeom>
          <a:noFill/>
          <a:ln w="762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32" name="グループ化 31"/>
          <p:cNvGrpSpPr/>
          <p:nvPr userDrawn="1"/>
        </p:nvGrpSpPr>
        <p:grpSpPr>
          <a:xfrm>
            <a:off x="874987" y="5956564"/>
            <a:ext cx="3420380" cy="1717950"/>
            <a:chOff x="187211" y="5765810"/>
            <a:chExt cx="3420380" cy="1717950"/>
          </a:xfrm>
        </p:grpSpPr>
        <p:sp>
          <p:nvSpPr>
            <p:cNvPr id="30" name="正方形/長方形 2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二等辺三角形 3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67" name="円/楕円 66"/>
          <p:cNvSpPr/>
          <p:nvPr userDrawn="1"/>
        </p:nvSpPr>
        <p:spPr>
          <a:xfrm>
            <a:off x="295889" y="5742033"/>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図プレースホルダー 33"/>
          <p:cNvSpPr>
            <a:spLocks noGrp="1"/>
          </p:cNvSpPr>
          <p:nvPr>
            <p:ph type="pic" sz="quarter" idx="25" hasCustomPrompt="1"/>
          </p:nvPr>
        </p:nvSpPr>
        <p:spPr>
          <a:xfrm>
            <a:off x="519122" y="5981966"/>
            <a:ext cx="446291" cy="446291"/>
          </a:xfrm>
        </p:spPr>
        <p:txBody>
          <a:bodyPr>
            <a:normAutofit/>
          </a:bodyPr>
          <a:lstStyle>
            <a:lvl1pPr>
              <a:defRPr sz="1000"/>
            </a:lvl1pPr>
          </a:lstStyle>
          <a:p>
            <a:r>
              <a:rPr kumimoji="1" lang="en-US" altLang="ja-JP" dirty="0"/>
              <a:t>ICON</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22" name="テキスト プレースホルダー 11"/>
          <p:cNvSpPr>
            <a:spLocks noGrp="1"/>
          </p:cNvSpPr>
          <p:nvPr>
            <p:ph type="body" sz="quarter" idx="15" hasCustomPrompt="1"/>
          </p:nvPr>
        </p:nvSpPr>
        <p:spPr>
          <a:xfrm>
            <a:off x="43412" y="4537974"/>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0" hasCustomPrompt="1"/>
          </p:nvPr>
        </p:nvSpPr>
        <p:spPr>
          <a:xfrm>
            <a:off x="1223779" y="6279183"/>
            <a:ext cx="2846562"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1" hasCustomPrompt="1"/>
          </p:nvPr>
        </p:nvSpPr>
        <p:spPr>
          <a:xfrm>
            <a:off x="3750680" y="2692770"/>
            <a:ext cx="3538536"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1069637" y="3543983"/>
            <a:ext cx="3538536" cy="990111"/>
          </a:xfrm>
        </p:spPr>
        <p:txBody>
          <a:bodyPr anchor="t">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7408028" y="3731562"/>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14715042" y="4402959"/>
            <a:ext cx="3538536" cy="990111"/>
          </a:xfrm>
        </p:spPr>
        <p:txBody>
          <a:bodyPr anchor="b">
            <a:noAutofit/>
          </a:bodyPr>
          <a:lstStyle>
            <a:lvl1pPr algn="r">
              <a:lnSpc>
                <a:spcPct val="100000"/>
              </a:lnSpc>
              <a:spcBef>
                <a:spcPts val="0"/>
              </a:spcBef>
              <a:defRPr sz="4800" spc="300" baseline="0">
                <a:solidFill>
                  <a:schemeClr val="tx1"/>
                </a:solidFill>
                <a:latin typeface="+mj-lt"/>
              </a:defRPr>
            </a:lvl1pPr>
          </a:lstStyle>
          <a:p>
            <a:pPr lvl="0"/>
            <a:r>
              <a:rPr lang="en-US" altLang="ja-JP" dirty="0"/>
              <a:t>TEXT HERE</a:t>
            </a:r>
            <a:endParaRPr lang="en-US" dirty="0"/>
          </a:p>
        </p:txBody>
      </p:sp>
      <p:grpSp>
        <p:nvGrpSpPr>
          <p:cNvPr id="35" name="グループ化 34"/>
          <p:cNvGrpSpPr/>
          <p:nvPr userDrawn="1"/>
        </p:nvGrpSpPr>
        <p:grpSpPr>
          <a:xfrm rot="10800000">
            <a:off x="3759991" y="757556"/>
            <a:ext cx="3420380" cy="1717950"/>
            <a:chOff x="187211" y="5765810"/>
            <a:chExt cx="3420380" cy="1717950"/>
          </a:xfrm>
        </p:grpSpPr>
        <p:sp>
          <p:nvSpPr>
            <p:cNvPr id="36" name="正方形/長方形 3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二等辺三角形 3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38" name="テキスト プレースホルダー 11"/>
          <p:cNvSpPr>
            <a:spLocks noGrp="1"/>
          </p:cNvSpPr>
          <p:nvPr>
            <p:ph type="body" sz="quarter" idx="26" hasCustomPrompt="1"/>
          </p:nvPr>
        </p:nvSpPr>
        <p:spPr>
          <a:xfrm>
            <a:off x="4197181" y="810143"/>
            <a:ext cx="2758166"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rot="10800000">
            <a:off x="11078422" y="1612650"/>
            <a:ext cx="3420380" cy="1717950"/>
            <a:chOff x="187211" y="5765810"/>
            <a:chExt cx="3420380" cy="1717950"/>
          </a:xfrm>
        </p:grpSpPr>
        <p:sp>
          <p:nvSpPr>
            <p:cNvPr id="41" name="正方形/長方形 40"/>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二等辺三角形 41"/>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3" name="テキスト プレースホルダー 11"/>
          <p:cNvSpPr>
            <a:spLocks noGrp="1"/>
          </p:cNvSpPr>
          <p:nvPr>
            <p:ph type="body" sz="quarter" idx="28" hasCustomPrompt="1"/>
          </p:nvPr>
        </p:nvSpPr>
        <p:spPr>
          <a:xfrm>
            <a:off x="11542367" y="1665237"/>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45" name="グループ化 44"/>
          <p:cNvGrpSpPr/>
          <p:nvPr userDrawn="1"/>
        </p:nvGrpSpPr>
        <p:grpSpPr>
          <a:xfrm>
            <a:off x="7432223" y="5200545"/>
            <a:ext cx="3420380" cy="1717950"/>
            <a:chOff x="187211" y="5765810"/>
            <a:chExt cx="3420380" cy="1717950"/>
          </a:xfrm>
        </p:grpSpPr>
        <p:sp>
          <p:nvSpPr>
            <p:cNvPr id="46" name="正方形/長方形 45"/>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7" name="二等辺三角形 46"/>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8" name="テキスト プレースホルダー 11"/>
          <p:cNvSpPr>
            <a:spLocks noGrp="1"/>
          </p:cNvSpPr>
          <p:nvPr>
            <p:ph type="body" sz="quarter" idx="30" hasCustomPrompt="1"/>
          </p:nvPr>
        </p:nvSpPr>
        <p:spPr>
          <a:xfrm>
            <a:off x="7904047" y="5523164"/>
            <a:ext cx="2723533"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59" name="グループ化 58"/>
          <p:cNvGrpSpPr/>
          <p:nvPr userDrawn="1"/>
        </p:nvGrpSpPr>
        <p:grpSpPr>
          <a:xfrm>
            <a:off x="14678822" y="5830920"/>
            <a:ext cx="3420380" cy="1717950"/>
            <a:chOff x="187211" y="5765810"/>
            <a:chExt cx="3420380" cy="1717950"/>
          </a:xfrm>
        </p:grpSpPr>
        <p:sp>
          <p:nvSpPr>
            <p:cNvPr id="60" name="正方形/長方形 59"/>
            <p:cNvSpPr/>
            <p:nvPr userDrawn="1"/>
          </p:nvSpPr>
          <p:spPr>
            <a:xfrm>
              <a:off x="187211" y="5998595"/>
              <a:ext cx="3420380" cy="1485165"/>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1" name="二等辺三角形 60"/>
            <p:cNvSpPr/>
            <p:nvPr userDrawn="1"/>
          </p:nvSpPr>
          <p:spPr>
            <a:xfrm>
              <a:off x="1627371" y="5765810"/>
              <a:ext cx="540060" cy="465569"/>
            </a:xfrm>
            <a:prstGeom prst="triangle">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62" name="テキスト プレースホルダー 11"/>
          <p:cNvSpPr>
            <a:spLocks noGrp="1"/>
          </p:cNvSpPr>
          <p:nvPr>
            <p:ph type="body" sz="quarter" idx="32" hasCustomPrompt="1"/>
          </p:nvPr>
        </p:nvSpPr>
        <p:spPr>
          <a:xfrm>
            <a:off x="15142767" y="6102738"/>
            <a:ext cx="2731410" cy="1380411"/>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64" name="直角三角形 63"/>
          <p:cNvSpPr/>
          <p:nvPr userDrawn="1"/>
        </p:nvSpPr>
        <p:spPr>
          <a:xfrm rot="8100000">
            <a:off x="3408295" y="4036797"/>
            <a:ext cx="405044"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5" name="直角三角形 64"/>
          <p:cNvSpPr/>
          <p:nvPr userDrawn="1"/>
        </p:nvSpPr>
        <p:spPr>
          <a:xfrm rot="18900000">
            <a:off x="14476299" y="4100468"/>
            <a:ext cx="405044" cy="405045"/>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8" name="円/楕円 67"/>
          <p:cNvSpPr/>
          <p:nvPr userDrawn="1"/>
        </p:nvSpPr>
        <p:spPr>
          <a:xfrm>
            <a:off x="3295855" y="293609"/>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9" name="図プレースホルダー 33"/>
          <p:cNvSpPr>
            <a:spLocks noGrp="1"/>
          </p:cNvSpPr>
          <p:nvPr>
            <p:ph type="pic" sz="quarter" idx="34" hasCustomPrompt="1"/>
          </p:nvPr>
        </p:nvSpPr>
        <p:spPr>
          <a:xfrm>
            <a:off x="3519088" y="533541"/>
            <a:ext cx="446291" cy="446291"/>
          </a:xfrm>
        </p:spPr>
        <p:txBody>
          <a:bodyPr>
            <a:normAutofit/>
          </a:bodyPr>
          <a:lstStyle>
            <a:lvl1pPr>
              <a:defRPr sz="1000"/>
            </a:lvl1pPr>
          </a:lstStyle>
          <a:p>
            <a:r>
              <a:rPr kumimoji="1" lang="en-US" altLang="ja-JP" dirty="0"/>
              <a:t>ICON</a:t>
            </a:r>
            <a:endParaRPr kumimoji="1" lang="ja-JP" altLang="en-US" dirty="0"/>
          </a:p>
        </p:txBody>
      </p:sp>
      <p:sp>
        <p:nvSpPr>
          <p:cNvPr id="70" name="円/楕円 69"/>
          <p:cNvSpPr/>
          <p:nvPr userDrawn="1"/>
        </p:nvSpPr>
        <p:spPr>
          <a:xfrm>
            <a:off x="6968277" y="49392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1" name="図プレースホルダー 33"/>
          <p:cNvSpPr>
            <a:spLocks noGrp="1"/>
          </p:cNvSpPr>
          <p:nvPr>
            <p:ph type="pic" sz="quarter" idx="35" hasCustomPrompt="1"/>
          </p:nvPr>
        </p:nvSpPr>
        <p:spPr>
          <a:xfrm>
            <a:off x="7191511" y="5179139"/>
            <a:ext cx="446291" cy="446291"/>
          </a:xfrm>
        </p:spPr>
        <p:txBody>
          <a:bodyPr>
            <a:normAutofit/>
          </a:bodyPr>
          <a:lstStyle>
            <a:lvl1pPr>
              <a:defRPr sz="1000"/>
            </a:lvl1pPr>
          </a:lstStyle>
          <a:p>
            <a:r>
              <a:rPr kumimoji="1" lang="en-US" altLang="ja-JP" dirty="0"/>
              <a:t>ICON</a:t>
            </a:r>
            <a:endParaRPr kumimoji="1" lang="ja-JP" altLang="en-US" dirty="0"/>
          </a:p>
        </p:txBody>
      </p:sp>
      <p:sp>
        <p:nvSpPr>
          <p:cNvPr id="72" name="円/楕円 71"/>
          <p:cNvSpPr/>
          <p:nvPr userDrawn="1"/>
        </p:nvSpPr>
        <p:spPr>
          <a:xfrm>
            <a:off x="10614477" y="1144706"/>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3" name="図プレースホルダー 33"/>
          <p:cNvSpPr>
            <a:spLocks noGrp="1"/>
          </p:cNvSpPr>
          <p:nvPr>
            <p:ph type="pic" sz="quarter" idx="36" hasCustomPrompt="1"/>
          </p:nvPr>
        </p:nvSpPr>
        <p:spPr>
          <a:xfrm>
            <a:off x="10837711" y="1384639"/>
            <a:ext cx="446291" cy="446291"/>
          </a:xfrm>
        </p:spPr>
        <p:txBody>
          <a:bodyPr>
            <a:normAutofit/>
          </a:bodyPr>
          <a:lstStyle>
            <a:lvl1pPr>
              <a:defRPr sz="1000"/>
            </a:lvl1pPr>
          </a:lstStyle>
          <a:p>
            <a:r>
              <a:rPr kumimoji="1" lang="en-US" altLang="ja-JP" dirty="0"/>
              <a:t>ICON</a:t>
            </a:r>
            <a:endParaRPr kumimoji="1" lang="ja-JP" altLang="en-US" dirty="0"/>
          </a:p>
        </p:txBody>
      </p:sp>
      <p:sp>
        <p:nvSpPr>
          <p:cNvPr id="74" name="円/楕円 73"/>
          <p:cNvSpPr/>
          <p:nvPr userDrawn="1"/>
        </p:nvSpPr>
        <p:spPr>
          <a:xfrm>
            <a:off x="14214877" y="5595761"/>
            <a:ext cx="927891" cy="927891"/>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図プレースホルダー 33"/>
          <p:cNvSpPr>
            <a:spLocks noGrp="1"/>
          </p:cNvSpPr>
          <p:nvPr>
            <p:ph type="pic" sz="quarter" idx="37" hasCustomPrompt="1"/>
          </p:nvPr>
        </p:nvSpPr>
        <p:spPr>
          <a:xfrm>
            <a:off x="14438111" y="5835693"/>
            <a:ext cx="446291" cy="446291"/>
          </a:xfrm>
        </p:spPr>
        <p:txBody>
          <a:bodyPr>
            <a:normAutofit/>
          </a:bodyPr>
          <a:lstStyle>
            <a:lvl1pPr>
              <a:defRPr sz="1000"/>
            </a:lvl1pPr>
          </a:lstStyle>
          <a:p>
            <a:r>
              <a:rPr kumimoji="1" lang="en-US" altLang="ja-JP" dirty="0"/>
              <a:t>ICON</a:t>
            </a:r>
            <a:endParaRPr kumimoji="1" lang="ja-JP" altLang="en-US" dirty="0"/>
          </a:p>
        </p:txBody>
      </p:sp>
      <p:sp>
        <p:nvSpPr>
          <p:cNvPr id="77" name="テキスト プレースホルダー 11"/>
          <p:cNvSpPr>
            <a:spLocks noGrp="1"/>
          </p:cNvSpPr>
          <p:nvPr>
            <p:ph type="body" sz="quarter" idx="38" hasCustomPrompt="1"/>
          </p:nvPr>
        </p:nvSpPr>
        <p:spPr>
          <a:xfrm>
            <a:off x="4921595" y="7077099"/>
            <a:ext cx="8399078"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78" name="直線コネクタ 77"/>
          <p:cNvCxnSpPr/>
          <p:nvPr userDrawn="1"/>
        </p:nvCxnSpPr>
        <p:spPr>
          <a:xfrm flipH="1" flipV="1">
            <a:off x="3332957" y="833506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テキスト プレースホルダー 11"/>
          <p:cNvSpPr>
            <a:spLocks noGrp="1"/>
          </p:cNvSpPr>
          <p:nvPr>
            <p:ph type="body" sz="quarter" idx="39" hasCustomPrompt="1"/>
          </p:nvPr>
        </p:nvSpPr>
        <p:spPr>
          <a:xfrm>
            <a:off x="3332957" y="8432801"/>
            <a:ext cx="11632275" cy="1092200"/>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68277037"/>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Layer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32" name="六角形 31"/>
          <p:cNvSpPr/>
          <p:nvPr userDrawn="1"/>
        </p:nvSpPr>
        <p:spPr>
          <a:xfrm rot="5400000">
            <a:off x="5939381" y="2737528"/>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円/楕円 36"/>
          <p:cNvSpPr/>
          <p:nvPr userDrawn="1"/>
        </p:nvSpPr>
        <p:spPr>
          <a:xfrm>
            <a:off x="8120713" y="1395630"/>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8" name="円/楕円 37"/>
          <p:cNvSpPr/>
          <p:nvPr userDrawn="1"/>
        </p:nvSpPr>
        <p:spPr>
          <a:xfrm>
            <a:off x="10853398" y="2880795"/>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円/楕円 38"/>
          <p:cNvSpPr/>
          <p:nvPr userDrawn="1"/>
        </p:nvSpPr>
        <p:spPr>
          <a:xfrm>
            <a:off x="10853398" y="603114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円/楕円 39"/>
          <p:cNvSpPr/>
          <p:nvPr userDrawn="1"/>
        </p:nvSpPr>
        <p:spPr>
          <a:xfrm>
            <a:off x="8120713" y="756131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1" name="円/楕円 40"/>
          <p:cNvSpPr/>
          <p:nvPr userDrawn="1"/>
        </p:nvSpPr>
        <p:spPr>
          <a:xfrm>
            <a:off x="5368566" y="6031146"/>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円/楕円 41"/>
          <p:cNvSpPr/>
          <p:nvPr userDrawn="1"/>
        </p:nvSpPr>
        <p:spPr>
          <a:xfrm>
            <a:off x="5368566" y="2872463"/>
            <a:ext cx="2025225" cy="2025225"/>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3" name="テキスト プレースホルダー 11"/>
          <p:cNvSpPr>
            <a:spLocks noGrp="1"/>
          </p:cNvSpPr>
          <p:nvPr>
            <p:ph type="body" sz="quarter" idx="21" hasCustomPrompt="1"/>
          </p:nvPr>
        </p:nvSpPr>
        <p:spPr>
          <a:xfrm>
            <a:off x="6982966" y="4950496"/>
            <a:ext cx="4275475" cy="990111"/>
          </a:xfrm>
        </p:spPr>
        <p:txBody>
          <a:bodyPr anchor="ctr">
            <a:noAutofit/>
          </a:bodyPr>
          <a:lstStyle>
            <a:lvl1pPr algn="ctr">
              <a:lnSpc>
                <a:spcPct val="100000"/>
              </a:lnSpc>
              <a:spcBef>
                <a:spcPts val="0"/>
              </a:spcBef>
              <a:defRPr sz="3600" spc="300" baseline="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2" hasCustomPrompt="1"/>
          </p:nvPr>
        </p:nvSpPr>
        <p:spPr>
          <a:xfrm>
            <a:off x="5485100" y="3405438"/>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23" hasCustomPrompt="1"/>
          </p:nvPr>
        </p:nvSpPr>
        <p:spPr>
          <a:xfrm>
            <a:off x="8216912" y="188235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4" hasCustomPrompt="1"/>
          </p:nvPr>
        </p:nvSpPr>
        <p:spPr>
          <a:xfrm>
            <a:off x="10953207" y="3405438"/>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5468377" y="654870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0936484" y="6548702"/>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51" name="テキスト プレースホルダー 11"/>
          <p:cNvSpPr>
            <a:spLocks noGrp="1"/>
          </p:cNvSpPr>
          <p:nvPr>
            <p:ph type="body" sz="quarter" idx="27" hasCustomPrompt="1"/>
          </p:nvPr>
        </p:nvSpPr>
        <p:spPr>
          <a:xfrm>
            <a:off x="8216912" y="8078871"/>
            <a:ext cx="1800201" cy="990111"/>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grpSp>
        <p:nvGrpSpPr>
          <p:cNvPr id="68" name="グループ化 67"/>
          <p:cNvGrpSpPr/>
          <p:nvPr userDrawn="1"/>
        </p:nvGrpSpPr>
        <p:grpSpPr>
          <a:xfrm>
            <a:off x="7976000" y="1249736"/>
            <a:ext cx="7632301" cy="2320589"/>
            <a:chOff x="7976000" y="767136"/>
            <a:chExt cx="7632300" cy="2320588"/>
          </a:xfrm>
        </p:grpSpPr>
        <p:sp>
          <p:nvSpPr>
            <p:cNvPr id="52" name="円弧 51"/>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54" name="直線コネクタ 53"/>
            <p:cNvCxnSpPr>
              <a:stCxn id="52" idx="0"/>
            </p:cNvCxnSpPr>
            <p:nvPr userDrawn="1"/>
          </p:nvCxnSpPr>
          <p:spPr>
            <a:xfrm>
              <a:off x="9956746" y="1106978"/>
              <a:ext cx="56515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60" name="円弧 59"/>
          <p:cNvSpPr/>
          <p:nvPr userDrawn="1"/>
        </p:nvSpPr>
        <p:spPr>
          <a:xfrm rot="2700000">
            <a:off x="10706500" y="2712081"/>
            <a:ext cx="2320589"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61" name="直線コネクタ 60"/>
          <p:cNvCxnSpPr>
            <a:stCxn id="60" idx="0"/>
          </p:cNvCxnSpPr>
          <p:nvPr userDrawn="1"/>
        </p:nvCxnSpPr>
        <p:spPr>
          <a:xfrm>
            <a:off x="12687246" y="3051923"/>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sp>
        <p:nvSpPr>
          <p:cNvPr id="63" name="円弧 62"/>
          <p:cNvSpPr/>
          <p:nvPr userDrawn="1"/>
        </p:nvSpPr>
        <p:spPr>
          <a:xfrm rot="2700000">
            <a:off x="10706500" y="5870764"/>
            <a:ext cx="2320589"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64" name="直線コネクタ 63"/>
          <p:cNvCxnSpPr/>
          <p:nvPr userDrawn="1"/>
        </p:nvCxnSpPr>
        <p:spPr>
          <a:xfrm>
            <a:off x="12687246" y="6210605"/>
            <a:ext cx="500385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nvGrpSpPr>
          <p:cNvPr id="69" name="グループ化 68"/>
          <p:cNvGrpSpPr/>
          <p:nvPr userDrawn="1"/>
        </p:nvGrpSpPr>
        <p:grpSpPr>
          <a:xfrm flipH="1">
            <a:off x="520700" y="2712080"/>
            <a:ext cx="7012790" cy="2320589"/>
            <a:chOff x="7976000" y="767136"/>
            <a:chExt cx="7012790" cy="2320588"/>
          </a:xfrm>
        </p:grpSpPr>
        <p:sp>
          <p:nvSpPr>
            <p:cNvPr id="70" name="円弧 6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71" name="直線コネクタ 70"/>
            <p:cNvCxnSpPr>
              <a:stCxn id="70"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6" name="グループ化 75"/>
          <p:cNvGrpSpPr/>
          <p:nvPr userDrawn="1"/>
        </p:nvGrpSpPr>
        <p:grpSpPr>
          <a:xfrm flipH="1">
            <a:off x="520700" y="5870764"/>
            <a:ext cx="7012790" cy="2320589"/>
            <a:chOff x="7976000" y="767136"/>
            <a:chExt cx="7012790" cy="2320588"/>
          </a:xfrm>
        </p:grpSpPr>
        <p:sp>
          <p:nvSpPr>
            <p:cNvPr id="77" name="円弧 76"/>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78" name="直線コネクタ 77"/>
            <p:cNvCxnSpPr>
              <a:stCxn id="77" idx="0"/>
            </p:cNvCxnSpPr>
            <p:nvPr userDrawn="1"/>
          </p:nvCxnSpPr>
          <p:spPr>
            <a:xfrm>
              <a:off x="9956746" y="1106978"/>
              <a:ext cx="50320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grpSp>
        <p:nvGrpSpPr>
          <p:cNvPr id="79" name="グループ化 78"/>
          <p:cNvGrpSpPr/>
          <p:nvPr userDrawn="1"/>
        </p:nvGrpSpPr>
        <p:grpSpPr>
          <a:xfrm flipH="1" flipV="1">
            <a:off x="2476500" y="7426334"/>
            <a:ext cx="7787491" cy="2320589"/>
            <a:chOff x="7976000" y="767136"/>
            <a:chExt cx="7787490" cy="2320588"/>
          </a:xfrm>
        </p:grpSpPr>
        <p:sp>
          <p:nvSpPr>
            <p:cNvPr id="80" name="円弧 79"/>
            <p:cNvSpPr/>
            <p:nvPr userDrawn="1"/>
          </p:nvSpPr>
          <p:spPr>
            <a:xfrm rot="2700000">
              <a:off x="7976000" y="767136"/>
              <a:ext cx="2320588" cy="2320588"/>
            </a:xfrm>
            <a:prstGeom prst="arc">
              <a:avLst>
                <a:gd name="adj1" fmla="val 16200000"/>
                <a:gd name="adj2" fmla="val 20055362"/>
              </a:avLst>
            </a:pr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defTabSz="1632725"/>
              <a:endParaRPr kumimoji="1" lang="ja-JP" altLang="en-US" sz="3199">
                <a:solidFill>
                  <a:srgbClr val="595959"/>
                </a:solidFill>
              </a:endParaRPr>
            </a:p>
          </p:txBody>
        </p:sp>
        <p:cxnSp>
          <p:nvCxnSpPr>
            <p:cNvPr id="81" name="直線コネクタ 80"/>
            <p:cNvCxnSpPr>
              <a:stCxn id="80" idx="0"/>
            </p:cNvCxnSpPr>
            <p:nvPr userDrawn="1"/>
          </p:nvCxnSpPr>
          <p:spPr>
            <a:xfrm flipV="1">
              <a:off x="9956746" y="1106978"/>
              <a:ext cx="5806744" cy="0"/>
            </a:xfrm>
            <a:prstGeom prst="line">
              <a:avLst/>
            </a:prstGeom>
            <a:ln w="12700">
              <a:prstDash val="dash"/>
              <a:tailEnd type="oval" w="lg" len="lg"/>
            </a:ln>
          </p:spPr>
          <p:style>
            <a:lnRef idx="1">
              <a:schemeClr val="accent1"/>
            </a:lnRef>
            <a:fillRef idx="0">
              <a:schemeClr val="accent1"/>
            </a:fillRef>
            <a:effectRef idx="0">
              <a:schemeClr val="accent1"/>
            </a:effectRef>
            <a:fontRef idx="minor">
              <a:schemeClr val="tx1"/>
            </a:fontRef>
          </p:style>
        </p:cxnSp>
      </p:grpSp>
      <p:sp>
        <p:nvSpPr>
          <p:cNvPr id="82" name="テキスト プレースホルダー 11"/>
          <p:cNvSpPr>
            <a:spLocks noGrp="1"/>
          </p:cNvSpPr>
          <p:nvPr>
            <p:ph type="body" sz="quarter" idx="28" hasCustomPrompt="1"/>
          </p:nvPr>
        </p:nvSpPr>
        <p:spPr>
          <a:xfrm>
            <a:off x="10405072" y="1702394"/>
            <a:ext cx="5203230" cy="847338"/>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0" name="テキスト プレースホルダー 11"/>
          <p:cNvSpPr>
            <a:spLocks noGrp="1"/>
          </p:cNvSpPr>
          <p:nvPr>
            <p:ph type="body" sz="quarter" idx="29" hasCustomPrompt="1"/>
          </p:nvPr>
        </p:nvSpPr>
        <p:spPr>
          <a:xfrm>
            <a:off x="13095884" y="3203597"/>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1" name="テキスト プレースホルダー 11"/>
          <p:cNvSpPr>
            <a:spLocks noGrp="1"/>
          </p:cNvSpPr>
          <p:nvPr>
            <p:ph type="body" sz="quarter" idx="30" hasCustomPrompt="1"/>
          </p:nvPr>
        </p:nvSpPr>
        <p:spPr>
          <a:xfrm>
            <a:off x="13108583" y="63405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31" hasCustomPrompt="1"/>
          </p:nvPr>
        </p:nvSpPr>
        <p:spPr>
          <a:xfrm>
            <a:off x="496391" y="3202856"/>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5" name="テキスト プレースホルダー 11"/>
          <p:cNvSpPr>
            <a:spLocks noGrp="1"/>
          </p:cNvSpPr>
          <p:nvPr>
            <p:ph type="body" sz="quarter" idx="32" hasCustomPrompt="1"/>
          </p:nvPr>
        </p:nvSpPr>
        <p:spPr>
          <a:xfrm>
            <a:off x="520701" y="6353205"/>
            <a:ext cx="4595217" cy="1381104"/>
          </a:xfrm>
        </p:spPr>
        <p:txBody>
          <a:bodyPr anchor="t">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33" hasCustomPrompt="1"/>
          </p:nvPr>
        </p:nvSpPr>
        <p:spPr>
          <a:xfrm>
            <a:off x="2619972" y="8433393"/>
            <a:ext cx="5203230" cy="847338"/>
          </a:xfrm>
        </p:spPr>
        <p:txBody>
          <a:bodyPr anchor="b">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15" hasCustomPrompt="1"/>
          </p:nvPr>
        </p:nvSpPr>
        <p:spPr>
          <a:xfrm>
            <a:off x="457200" y="353668"/>
            <a:ext cx="6769100" cy="198313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47" name="直線コネクタ 46"/>
          <p:cNvCxnSpPr/>
          <p:nvPr userDrawn="1"/>
        </p:nvCxnSpPr>
        <p:spPr>
          <a:xfrm flipH="1">
            <a:off x="-791" y="2372534"/>
            <a:ext cx="7463585"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75946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6 Points and Texts">
    <p:spTree>
      <p:nvGrpSpPr>
        <p:cNvPr id="1" name=""/>
        <p:cNvGrpSpPr/>
        <p:nvPr/>
      </p:nvGrpSpPr>
      <p:grpSpPr>
        <a:xfrm>
          <a:off x="0" y="0"/>
          <a:ext cx="0" cy="0"/>
          <a:chOff x="0" y="0"/>
          <a:chExt cx="0" cy="0"/>
        </a:xfrm>
      </p:grpSpPr>
      <p:cxnSp>
        <p:nvCxnSpPr>
          <p:cNvPr id="36" name="直線コネクタ 35"/>
          <p:cNvCxnSpPr/>
          <p:nvPr userDrawn="1"/>
        </p:nvCxnSpPr>
        <p:spPr>
          <a:xfrm flipH="1">
            <a:off x="-793" y="4079091"/>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六角形 13"/>
          <p:cNvSpPr/>
          <p:nvPr userDrawn="1"/>
        </p:nvSpPr>
        <p:spPr>
          <a:xfrm rot="5400000">
            <a:off x="2000980" y="2470016"/>
            <a:ext cx="6406062" cy="5522467"/>
          </a:xfrm>
          <a:prstGeom prst="hexagon">
            <a:avLst>
              <a:gd name="adj" fmla="val 28637"/>
              <a:gd name="vf" fmla="val 1154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1288949" y="803288"/>
            <a:ext cx="7809249" cy="8435669"/>
            <a:chOff x="4946954" y="348420"/>
            <a:chExt cx="8413408" cy="9088290"/>
          </a:xfrm>
        </p:grpSpPr>
        <p:sp>
          <p:nvSpPr>
            <p:cNvPr id="5" name="涙形 4"/>
            <p:cNvSpPr/>
            <p:nvPr userDrawn="1"/>
          </p:nvSpPr>
          <p:spPr>
            <a:xfrm rot="8100000">
              <a:off x="7680555" y="348420"/>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涙形 5"/>
            <p:cNvSpPr/>
            <p:nvPr userDrawn="1"/>
          </p:nvSpPr>
          <p:spPr>
            <a:xfrm rot="4500000">
              <a:off x="4946954" y="188938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涙形 6"/>
            <p:cNvSpPr/>
            <p:nvPr userDrawn="1"/>
          </p:nvSpPr>
          <p:spPr>
            <a:xfrm rot="900000">
              <a:off x="4946954" y="499472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涙形 7"/>
            <p:cNvSpPr/>
            <p:nvPr userDrawn="1"/>
          </p:nvSpPr>
          <p:spPr>
            <a:xfrm rot="18900000">
              <a:off x="7703047" y="6512996"/>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涙形 8"/>
            <p:cNvSpPr/>
            <p:nvPr userDrawn="1"/>
          </p:nvSpPr>
          <p:spPr>
            <a:xfrm rot="15300000">
              <a:off x="10436648" y="4972035"/>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涙形 9"/>
            <p:cNvSpPr/>
            <p:nvPr userDrawn="1"/>
          </p:nvSpPr>
          <p:spPr>
            <a:xfrm rot="11700000">
              <a:off x="10436648" y="1866691"/>
              <a:ext cx="2923714" cy="2923714"/>
            </a:xfrm>
            <a:prstGeom prst="teardrop">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5" name="テキスト プレースホルダー 11"/>
          <p:cNvSpPr>
            <a:spLocks noGrp="1"/>
          </p:cNvSpPr>
          <p:nvPr>
            <p:ph type="body" sz="quarter" idx="23" hasCustomPrompt="1"/>
          </p:nvPr>
        </p:nvSpPr>
        <p:spPr>
          <a:xfrm>
            <a:off x="3922625" y="1633112"/>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6" name="図プレースホルダー 7"/>
          <p:cNvSpPr>
            <a:spLocks noGrp="1"/>
          </p:cNvSpPr>
          <p:nvPr>
            <p:ph type="pic" sz="quarter" idx="18" hasCustomPrompt="1"/>
          </p:nvPr>
        </p:nvSpPr>
        <p:spPr>
          <a:xfrm>
            <a:off x="4801902" y="937213"/>
            <a:ext cx="785909" cy="785909"/>
          </a:xfrm>
        </p:spPr>
        <p:txBody>
          <a:bodyPr>
            <a:normAutofit/>
          </a:bodyPr>
          <a:lstStyle>
            <a:lvl1pPr>
              <a:defRPr sz="1600"/>
            </a:lvl1pPr>
          </a:lstStyle>
          <a:p>
            <a:r>
              <a:rPr kumimoji="1" lang="en-US" altLang="ja-JP" dirty="0"/>
              <a:t>ICON</a:t>
            </a:r>
            <a:endParaRPr kumimoji="1" lang="ja-JP" altLang="en-US" dirty="0"/>
          </a:p>
        </p:txBody>
      </p:sp>
      <p:sp>
        <p:nvSpPr>
          <p:cNvPr id="17" name="テキスト プレースホルダー 11"/>
          <p:cNvSpPr>
            <a:spLocks noGrp="1"/>
          </p:cNvSpPr>
          <p:nvPr>
            <p:ph type="body" sz="quarter" idx="29" hasCustomPrompt="1"/>
          </p:nvPr>
        </p:nvSpPr>
        <p:spPr>
          <a:xfrm>
            <a:off x="4048572" y="208316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30" hasCustomPrompt="1"/>
          </p:nvPr>
        </p:nvSpPr>
        <p:spPr>
          <a:xfrm>
            <a:off x="6469086" y="3094096"/>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19" name="図プレースホルダー 7"/>
          <p:cNvSpPr>
            <a:spLocks noGrp="1"/>
          </p:cNvSpPr>
          <p:nvPr>
            <p:ph type="pic" sz="quarter" idx="31" hasCustomPrompt="1"/>
          </p:nvPr>
        </p:nvSpPr>
        <p:spPr>
          <a:xfrm>
            <a:off x="7348363" y="2398196"/>
            <a:ext cx="785909" cy="785909"/>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2" hasCustomPrompt="1"/>
          </p:nvPr>
        </p:nvSpPr>
        <p:spPr>
          <a:xfrm>
            <a:off x="6595033" y="3544145"/>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33" hasCustomPrompt="1"/>
          </p:nvPr>
        </p:nvSpPr>
        <p:spPr>
          <a:xfrm>
            <a:off x="1373601" y="3049091"/>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5" name="図プレースホルダー 7"/>
          <p:cNvSpPr>
            <a:spLocks noGrp="1"/>
          </p:cNvSpPr>
          <p:nvPr>
            <p:ph type="pic" sz="quarter" idx="34" hasCustomPrompt="1"/>
          </p:nvPr>
        </p:nvSpPr>
        <p:spPr>
          <a:xfrm>
            <a:off x="2252877" y="2353192"/>
            <a:ext cx="785909" cy="785909"/>
          </a:xfrm>
        </p:spPr>
        <p:txBody>
          <a:bodyPr>
            <a:normAutofit/>
          </a:bodyPr>
          <a:lstStyle>
            <a:lvl1pPr>
              <a:defRPr sz="1600"/>
            </a:lvl1pPr>
          </a:lstStyle>
          <a:p>
            <a:r>
              <a:rPr kumimoji="1" lang="en-US" altLang="ja-JP" dirty="0"/>
              <a:t>ICON</a:t>
            </a:r>
            <a:endParaRPr kumimoji="1" lang="ja-JP" altLang="en-US" dirty="0"/>
          </a:p>
        </p:txBody>
      </p:sp>
      <p:sp>
        <p:nvSpPr>
          <p:cNvPr id="26" name="テキスト プレースホルダー 11"/>
          <p:cNvSpPr>
            <a:spLocks noGrp="1"/>
          </p:cNvSpPr>
          <p:nvPr>
            <p:ph type="body" sz="quarter" idx="35" hasCustomPrompt="1"/>
          </p:nvPr>
        </p:nvSpPr>
        <p:spPr>
          <a:xfrm>
            <a:off x="1499548" y="3499141"/>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36" hasCustomPrompt="1"/>
          </p:nvPr>
        </p:nvSpPr>
        <p:spPr>
          <a:xfrm>
            <a:off x="1373601" y="5927150"/>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28" name="図プレースホルダー 7"/>
          <p:cNvSpPr>
            <a:spLocks noGrp="1"/>
          </p:cNvSpPr>
          <p:nvPr>
            <p:ph type="pic" sz="quarter" idx="37" hasCustomPrompt="1"/>
          </p:nvPr>
        </p:nvSpPr>
        <p:spPr>
          <a:xfrm>
            <a:off x="2252877" y="5231251"/>
            <a:ext cx="785909" cy="785909"/>
          </a:xfrm>
        </p:spPr>
        <p:txBody>
          <a:bodyPr>
            <a:normAutofit/>
          </a:bodyPr>
          <a:lstStyle>
            <a:lvl1pPr>
              <a:defRPr sz="1600"/>
            </a:lvl1pPr>
          </a:lstStyle>
          <a:p>
            <a:r>
              <a:rPr kumimoji="1" lang="en-US" altLang="ja-JP" dirty="0"/>
              <a:t>ICON</a:t>
            </a:r>
            <a:endParaRPr kumimoji="1" lang="ja-JP" altLang="en-US" dirty="0"/>
          </a:p>
        </p:txBody>
      </p:sp>
      <p:sp>
        <p:nvSpPr>
          <p:cNvPr id="29" name="テキスト プレースホルダー 11"/>
          <p:cNvSpPr>
            <a:spLocks noGrp="1"/>
          </p:cNvSpPr>
          <p:nvPr>
            <p:ph type="body" sz="quarter" idx="38" hasCustomPrompt="1"/>
          </p:nvPr>
        </p:nvSpPr>
        <p:spPr>
          <a:xfrm>
            <a:off x="1499548" y="637720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39" hasCustomPrompt="1"/>
          </p:nvPr>
        </p:nvSpPr>
        <p:spPr>
          <a:xfrm>
            <a:off x="6469086" y="5908586"/>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1" name="図プレースホルダー 7"/>
          <p:cNvSpPr>
            <a:spLocks noGrp="1"/>
          </p:cNvSpPr>
          <p:nvPr>
            <p:ph type="pic" sz="quarter" idx="40" hasCustomPrompt="1"/>
          </p:nvPr>
        </p:nvSpPr>
        <p:spPr>
          <a:xfrm>
            <a:off x="7348363" y="5212688"/>
            <a:ext cx="785909" cy="785909"/>
          </a:xfrm>
        </p:spPr>
        <p:txBody>
          <a:bodyPr>
            <a:normAutofit/>
          </a:bodyPr>
          <a:lstStyle>
            <a:lvl1pPr>
              <a:defRPr sz="1600"/>
            </a:lvl1pPr>
          </a:lstStyle>
          <a:p>
            <a:r>
              <a:rPr kumimoji="1" lang="en-US" altLang="ja-JP" dirty="0"/>
              <a:t>ICON</a:t>
            </a:r>
            <a:endParaRPr kumimoji="1" lang="ja-JP" altLang="en-US" dirty="0"/>
          </a:p>
        </p:txBody>
      </p:sp>
      <p:sp>
        <p:nvSpPr>
          <p:cNvPr id="32" name="テキスト プレースホルダー 11"/>
          <p:cNvSpPr>
            <a:spLocks noGrp="1"/>
          </p:cNvSpPr>
          <p:nvPr>
            <p:ph type="body" sz="quarter" idx="41" hasCustomPrompt="1"/>
          </p:nvPr>
        </p:nvSpPr>
        <p:spPr>
          <a:xfrm>
            <a:off x="6595033" y="6358636"/>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42" hasCustomPrompt="1"/>
          </p:nvPr>
        </p:nvSpPr>
        <p:spPr>
          <a:xfrm>
            <a:off x="3922625" y="7324565"/>
            <a:ext cx="2475276" cy="585065"/>
          </a:xfrm>
        </p:spPr>
        <p:txBody>
          <a:bodyPr anchor="ctr">
            <a:noAutofit/>
          </a:bodyPr>
          <a:lstStyle>
            <a:lvl1pPr algn="ctr">
              <a:lnSpc>
                <a:spcPct val="100000"/>
              </a:lnSpc>
              <a:spcBef>
                <a:spcPts val="0"/>
              </a:spcBef>
              <a:defRPr sz="2400" spc="0" baseline="0">
                <a:solidFill>
                  <a:schemeClr val="bg1"/>
                </a:solidFill>
                <a:latin typeface="+mj-lt"/>
              </a:defRPr>
            </a:lvl1pPr>
          </a:lstStyle>
          <a:p>
            <a:pPr lvl="0"/>
            <a:r>
              <a:rPr lang="en-US" altLang="ja-JP" dirty="0"/>
              <a:t>TEXT HERE</a:t>
            </a:r>
            <a:endParaRPr lang="en-US" dirty="0"/>
          </a:p>
        </p:txBody>
      </p:sp>
      <p:sp>
        <p:nvSpPr>
          <p:cNvPr id="34" name="図プレースホルダー 7"/>
          <p:cNvSpPr>
            <a:spLocks noGrp="1"/>
          </p:cNvSpPr>
          <p:nvPr>
            <p:ph type="pic" sz="quarter" idx="43" hasCustomPrompt="1"/>
          </p:nvPr>
        </p:nvSpPr>
        <p:spPr>
          <a:xfrm>
            <a:off x="4801902" y="6583661"/>
            <a:ext cx="785909" cy="785909"/>
          </a:xfrm>
        </p:spPr>
        <p:txBody>
          <a:bodyPr>
            <a:normAutofit/>
          </a:bodyPr>
          <a:lstStyle>
            <a:lvl1pPr>
              <a:defRPr sz="1600"/>
            </a:lvl1pPr>
          </a:lstStyle>
          <a:p>
            <a:r>
              <a:rPr kumimoji="1" lang="en-US" altLang="ja-JP" dirty="0"/>
              <a:t>ICON</a:t>
            </a:r>
            <a:endParaRPr kumimoji="1" lang="ja-JP" altLang="en-US" dirty="0"/>
          </a:p>
        </p:txBody>
      </p:sp>
      <p:sp>
        <p:nvSpPr>
          <p:cNvPr id="35" name="テキスト プレースホルダー 11"/>
          <p:cNvSpPr>
            <a:spLocks noGrp="1"/>
          </p:cNvSpPr>
          <p:nvPr>
            <p:ph type="body" sz="quarter" idx="44" hasCustomPrompt="1"/>
          </p:nvPr>
        </p:nvSpPr>
        <p:spPr>
          <a:xfrm>
            <a:off x="4048572" y="7729610"/>
            <a:ext cx="2241182" cy="1035116"/>
          </a:xfrm>
        </p:spPr>
        <p:txBody>
          <a:bodyPr anchor="t">
            <a:noAutofit/>
          </a:bodyPr>
          <a:lstStyle>
            <a:lvl1pPr algn="ctr">
              <a:lnSpc>
                <a:spcPct val="120000"/>
              </a:lnSpc>
              <a:defRPr sz="1399">
                <a:solidFill>
                  <a:schemeClr val="bg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15" hasCustomPrompt="1"/>
          </p:nvPr>
        </p:nvSpPr>
        <p:spPr>
          <a:xfrm>
            <a:off x="9548249" y="1228066"/>
            <a:ext cx="7914915" cy="2790311"/>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41" name="ホームベース 40"/>
          <p:cNvSpPr/>
          <p:nvPr userDrawn="1"/>
        </p:nvSpPr>
        <p:spPr>
          <a:xfrm>
            <a:off x="9615807" y="4406588"/>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テキスト プレースホルダー 11"/>
          <p:cNvSpPr>
            <a:spLocks noGrp="1"/>
          </p:cNvSpPr>
          <p:nvPr>
            <p:ph type="body" sz="quarter" idx="16" hasCustomPrompt="1"/>
          </p:nvPr>
        </p:nvSpPr>
        <p:spPr>
          <a:xfrm>
            <a:off x="10095503" y="4789932"/>
            <a:ext cx="7328623" cy="1627089"/>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17" hasCustomPrompt="1"/>
          </p:nvPr>
        </p:nvSpPr>
        <p:spPr>
          <a:xfrm>
            <a:off x="10095503" y="4210504"/>
            <a:ext cx="732862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44" name="ホームベース 43"/>
          <p:cNvSpPr/>
          <p:nvPr userDrawn="1"/>
        </p:nvSpPr>
        <p:spPr>
          <a:xfrm>
            <a:off x="9615807" y="6824752"/>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5" name="テキスト プレースホルダー 11"/>
          <p:cNvSpPr>
            <a:spLocks noGrp="1"/>
          </p:cNvSpPr>
          <p:nvPr>
            <p:ph type="body" sz="quarter" idx="45" hasCustomPrompt="1"/>
          </p:nvPr>
        </p:nvSpPr>
        <p:spPr>
          <a:xfrm>
            <a:off x="10095503" y="7208094"/>
            <a:ext cx="7328623" cy="1627089"/>
          </a:xfrm>
        </p:spPr>
        <p:txBody>
          <a:bodyPr anchor="t">
            <a:noAutofit/>
          </a:bodyPr>
          <a:lstStyle>
            <a:lvl1pPr algn="l">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19" hasCustomPrompt="1"/>
          </p:nvPr>
        </p:nvSpPr>
        <p:spPr>
          <a:xfrm>
            <a:off x="10095503" y="6628666"/>
            <a:ext cx="732862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796232595"/>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3 Points and Big Tit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32" name="正方形/長方形 31"/>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15" hasCustomPrompt="1"/>
          </p:nvPr>
        </p:nvSpPr>
        <p:spPr>
          <a:xfrm>
            <a:off x="727271" y="1228065"/>
            <a:ext cx="16831871"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2" hasCustomPrompt="1"/>
          </p:nvPr>
        </p:nvSpPr>
        <p:spPr>
          <a:xfrm>
            <a:off x="727272" y="3405438"/>
            <a:ext cx="16831871" cy="990111"/>
          </a:xfrm>
        </p:spPr>
        <p:txBody>
          <a:bodyPr anchor="ctr">
            <a:noAutofit/>
          </a:bodyPr>
          <a:lstStyle>
            <a:lvl1pPr algn="ctr">
              <a:lnSpc>
                <a:spcPct val="100000"/>
              </a:lnSpc>
              <a:spcBef>
                <a:spcPts val="0"/>
              </a:spcBef>
              <a:defRPr sz="3600" spc="1500" baseline="0">
                <a:solidFill>
                  <a:schemeClr val="bg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3202548"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36" name="テキスト プレースホルダー 11"/>
          <p:cNvSpPr>
            <a:spLocks noGrp="1"/>
          </p:cNvSpPr>
          <p:nvPr>
            <p:ph type="body" sz="quarter" idx="16" hasCustomPrompt="1"/>
          </p:nvPr>
        </p:nvSpPr>
        <p:spPr>
          <a:xfrm>
            <a:off x="1627373"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17" hasCustomPrompt="1"/>
          </p:nvPr>
        </p:nvSpPr>
        <p:spPr>
          <a:xfrm>
            <a:off x="1627373"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38" name="図プレースホルダー 7"/>
          <p:cNvSpPr>
            <a:spLocks noGrp="1"/>
          </p:cNvSpPr>
          <p:nvPr>
            <p:ph type="pic" sz="quarter" idx="23" hasCustomPrompt="1"/>
          </p:nvPr>
        </p:nvSpPr>
        <p:spPr>
          <a:xfrm>
            <a:off x="8378122"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39" name="テキスト プレースホルダー 11"/>
          <p:cNvSpPr>
            <a:spLocks noGrp="1"/>
          </p:cNvSpPr>
          <p:nvPr>
            <p:ph type="body" sz="quarter" idx="24" hasCustomPrompt="1"/>
          </p:nvPr>
        </p:nvSpPr>
        <p:spPr>
          <a:xfrm>
            <a:off x="6802947"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5" hasCustomPrompt="1"/>
          </p:nvPr>
        </p:nvSpPr>
        <p:spPr>
          <a:xfrm>
            <a:off x="6802947"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41" name="図プレースホルダー 7"/>
          <p:cNvSpPr>
            <a:spLocks noGrp="1"/>
          </p:cNvSpPr>
          <p:nvPr>
            <p:ph type="pic" sz="quarter" idx="26" hasCustomPrompt="1"/>
          </p:nvPr>
        </p:nvSpPr>
        <p:spPr>
          <a:xfrm>
            <a:off x="13553697" y="5638556"/>
            <a:ext cx="1530170" cy="1530170"/>
          </a:xfrm>
        </p:spPr>
        <p:txBody>
          <a:bodyPr>
            <a:normAutofit/>
          </a:bodyPr>
          <a:lstStyle>
            <a:lvl1pPr>
              <a:defRPr sz="1600"/>
            </a:lvl1pPr>
          </a:lstStyle>
          <a:p>
            <a:r>
              <a:rPr kumimoji="1" lang="en-US" altLang="ja-JP" dirty="0"/>
              <a:t>ICON</a:t>
            </a:r>
            <a:endParaRPr kumimoji="1" lang="ja-JP" altLang="en-US" dirty="0"/>
          </a:p>
        </p:txBody>
      </p:sp>
      <p:sp>
        <p:nvSpPr>
          <p:cNvPr id="42" name="テキスト プレースホルダー 11"/>
          <p:cNvSpPr>
            <a:spLocks noGrp="1"/>
          </p:cNvSpPr>
          <p:nvPr>
            <p:ph type="body" sz="quarter" idx="27" hasCustomPrompt="1"/>
          </p:nvPr>
        </p:nvSpPr>
        <p:spPr>
          <a:xfrm>
            <a:off x="11978522" y="7838167"/>
            <a:ext cx="4725524" cy="158081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11978522" y="7258736"/>
            <a:ext cx="47255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68926984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Phone and Pictur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図プレースホルダー 8"/>
          <p:cNvSpPr>
            <a:spLocks noGrp="1"/>
          </p:cNvSpPr>
          <p:nvPr>
            <p:ph type="pic" sz="quarter" idx="12" hasCustomPrompt="1"/>
          </p:nvPr>
        </p:nvSpPr>
        <p:spPr>
          <a:xfrm>
            <a:off x="0" y="1"/>
            <a:ext cx="18286413" cy="6583661"/>
          </a:xfrm>
        </p:spPr>
        <p:txBody>
          <a:bodyPr/>
          <a:lstStyle>
            <a:lvl1pPr>
              <a:defRPr baseline="0"/>
            </a:lvl1pPr>
          </a:lstStyle>
          <a:p>
            <a:r>
              <a:rPr kumimoji="1" lang="en-US" altLang="ja-JP" dirty="0"/>
              <a:t>Add an image</a:t>
            </a:r>
            <a:endParaRPr kumimoji="1" lang="ja-JP" altLang="en-US" dirty="0"/>
          </a:p>
        </p:txBody>
      </p:sp>
      <p:sp>
        <p:nvSpPr>
          <p:cNvPr id="13" name="テキスト プレースホルダー 12"/>
          <p:cNvSpPr>
            <a:spLocks noGrp="1"/>
          </p:cNvSpPr>
          <p:nvPr>
            <p:ph type="body" sz="quarter" idx="14" hasCustomPrompt="1"/>
          </p:nvPr>
        </p:nvSpPr>
        <p:spPr>
          <a:xfrm>
            <a:off x="0" y="4063291"/>
            <a:ext cx="18286413" cy="765176"/>
          </a:xfrm>
          <a:solidFill>
            <a:schemeClr val="accent1">
              <a:alpha val="69000"/>
            </a:schemeClr>
          </a:solidFill>
        </p:spPr>
        <p:txBody>
          <a:bodyPr/>
          <a:lstStyle/>
          <a:p>
            <a:pPr lvl="0"/>
            <a:r>
              <a:rPr kumimoji="1" lang="en-US" altLang="ja-JP" dirty="0"/>
              <a:t> </a:t>
            </a:r>
            <a:endParaRPr kumimoji="1" lang="ja-JP" altLang="en-US" dirty="0"/>
          </a:p>
        </p:txBody>
      </p:sp>
      <p:sp>
        <p:nvSpPr>
          <p:cNvPr id="14" name="テキスト プレースホルダー 12"/>
          <p:cNvSpPr>
            <a:spLocks noGrp="1"/>
          </p:cNvSpPr>
          <p:nvPr>
            <p:ph type="body" sz="quarter" idx="15" hasCustomPrompt="1"/>
          </p:nvPr>
        </p:nvSpPr>
        <p:spPr>
          <a:xfrm>
            <a:off x="0" y="4828952"/>
            <a:ext cx="18286413" cy="1754709"/>
          </a:xfrm>
          <a:solidFill>
            <a:schemeClr val="tx2">
              <a:alpha val="69000"/>
            </a:schemeClr>
          </a:solidFill>
        </p:spPr>
        <p:txBody>
          <a:bodyPr/>
          <a:lstStyle/>
          <a:p>
            <a:pPr lvl="0"/>
            <a:r>
              <a:rPr kumimoji="1" lang="en-US" altLang="ja-JP" dirty="0"/>
              <a:t> </a:t>
            </a:r>
            <a:endParaRPr kumimoji="1" lang="ja-JP" altLang="en-US" dirty="0"/>
          </a:p>
        </p:txBody>
      </p:sp>
      <p:sp>
        <p:nvSpPr>
          <p:cNvPr id="11" name="テキスト プレースホルダー 10"/>
          <p:cNvSpPr>
            <a:spLocks noGrp="1"/>
          </p:cNvSpPr>
          <p:nvPr>
            <p:ph type="body" sz="quarter" idx="13" hasCustomPrompt="1"/>
          </p:nvPr>
        </p:nvSpPr>
        <p:spPr>
          <a:xfrm>
            <a:off x="1311689" y="823020"/>
            <a:ext cx="3691058" cy="5757015"/>
          </a:xfrm>
          <a:blipFill dpi="0" rotWithShape="1">
            <a:blip r:embed="rId2"/>
            <a:srcRect/>
            <a:stretch>
              <a:fillRect b="-27424"/>
            </a:stretch>
          </a:blipFill>
        </p:spPr>
        <p:txBody>
          <a:body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17" hasCustomPrompt="1"/>
          </p:nvPr>
        </p:nvSpPr>
        <p:spPr>
          <a:xfrm>
            <a:off x="5137761" y="4052647"/>
            <a:ext cx="12421381" cy="773204"/>
          </a:xfrm>
        </p:spPr>
        <p:txBody>
          <a:bodyPr anchor="t">
            <a:noAutofit/>
          </a:bodyPr>
          <a:lstStyle>
            <a:lvl1pPr algn="l">
              <a:lnSpc>
                <a:spcPct val="120000"/>
              </a:lnSpc>
              <a:defRPr sz="31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6" hasCustomPrompt="1"/>
          </p:nvPr>
        </p:nvSpPr>
        <p:spPr>
          <a:xfrm>
            <a:off x="5137761" y="4880360"/>
            <a:ext cx="12421381" cy="1658297"/>
          </a:xfrm>
        </p:spPr>
        <p:txBody>
          <a:bodyPr anchor="t">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2" name="図プレースホルダー 21"/>
          <p:cNvSpPr>
            <a:spLocks noGrp="1"/>
          </p:cNvSpPr>
          <p:nvPr>
            <p:ph type="pic" sz="quarter" idx="40" hasCustomPrompt="1"/>
          </p:nvPr>
        </p:nvSpPr>
        <p:spPr>
          <a:xfrm>
            <a:off x="1582416" y="1767767"/>
            <a:ext cx="3149601" cy="4816475"/>
          </a:xfrm>
        </p:spPr>
        <p:txBody>
          <a:bodyPr/>
          <a:lstStyle>
            <a:lvl1pPr>
              <a:defRPr/>
            </a:lvl1pPr>
          </a:lstStyle>
          <a:p>
            <a:r>
              <a:rPr kumimoji="1" lang="en-US" altLang="ja-JP" dirty="0"/>
              <a:t>Add an image</a:t>
            </a:r>
            <a:endParaRPr kumimoji="1" lang="ja-JP" altLang="en-US" dirty="0"/>
          </a:p>
        </p:txBody>
      </p:sp>
      <p:sp>
        <p:nvSpPr>
          <p:cNvPr id="24"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25" name="直線コネクタ 24"/>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6"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506295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3"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9" name="環状矢印 8"/>
          <p:cNvSpPr/>
          <p:nvPr userDrawn="1"/>
        </p:nvSpPr>
        <p:spPr>
          <a:xfrm>
            <a:off x="9120950" y="2833652"/>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環状矢印 8"/>
          <p:cNvSpPr/>
          <p:nvPr userDrawn="1"/>
        </p:nvSpPr>
        <p:spPr>
          <a:xfrm rot="5400000">
            <a:off x="8975161" y="571744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環状矢印 8"/>
          <p:cNvSpPr/>
          <p:nvPr userDrawn="1"/>
        </p:nvSpPr>
        <p:spPr>
          <a:xfrm rot="10800000">
            <a:off x="6112473" y="5582267"/>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環状矢印 8"/>
          <p:cNvSpPr/>
          <p:nvPr userDrawn="1"/>
        </p:nvSpPr>
        <p:spPr>
          <a:xfrm rot="16200000">
            <a:off x="6255121" y="2679785"/>
            <a:ext cx="3024385"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円/楕円 15"/>
          <p:cNvSpPr/>
          <p:nvPr userDrawn="1"/>
        </p:nvSpPr>
        <p:spPr>
          <a:xfrm>
            <a:off x="10181969"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userDrawn="1"/>
        </p:nvSpPr>
        <p:spPr>
          <a:xfrm>
            <a:off x="10181969"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userDrawn="1"/>
        </p:nvSpPr>
        <p:spPr>
          <a:xfrm>
            <a:off x="6565558" y="3069064"/>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userDrawn="1"/>
        </p:nvSpPr>
        <p:spPr>
          <a:xfrm>
            <a:off x="6565558" y="6379823"/>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図プレースホルダー 7"/>
          <p:cNvSpPr>
            <a:spLocks noGrp="1"/>
          </p:cNvSpPr>
          <p:nvPr>
            <p:ph type="pic" sz="quarter" idx="16" hasCustomPrompt="1"/>
          </p:nvPr>
        </p:nvSpPr>
        <p:spPr>
          <a:xfrm>
            <a:off x="10590604" y="3485051"/>
            <a:ext cx="616114" cy="616114"/>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4" y="6788458"/>
            <a:ext cx="616114" cy="616114"/>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3" y="347769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3" y="6781106"/>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1" y="3115954"/>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1" y="2536524"/>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1" y="7005277"/>
            <a:ext cx="4808864"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1" y="6425847"/>
            <a:ext cx="4808864"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8"/>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8"/>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1"/>
            <a:ext cx="4808864" cy="1744121"/>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1"/>
            <a:ext cx="4808864"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5" y="2495277"/>
            <a:ext cx="6193030" cy="6193030"/>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5872662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Moniters">
    <p:spTree>
      <p:nvGrpSpPr>
        <p:cNvPr id="1" name=""/>
        <p:cNvGrpSpPr/>
        <p:nvPr/>
      </p:nvGrpSpPr>
      <p:grpSpPr>
        <a:xfrm>
          <a:off x="0" y="0"/>
          <a:ext cx="0" cy="0"/>
          <a:chOff x="0" y="0"/>
          <a:chExt cx="0" cy="0"/>
        </a:xfrm>
      </p:grpSpPr>
      <p:sp>
        <p:nvSpPr>
          <p:cNvPr id="5" name="正方形/長方形 4"/>
          <p:cNvSpPr/>
          <p:nvPr userDrawn="1"/>
        </p:nvSpPr>
        <p:spPr>
          <a:xfrm>
            <a:off x="0" y="1"/>
            <a:ext cx="18286413" cy="6583661"/>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テキスト プレースホルダー 7"/>
          <p:cNvSpPr>
            <a:spLocks noGrp="1"/>
          </p:cNvSpPr>
          <p:nvPr>
            <p:ph type="body" sz="quarter" idx="15" hasCustomPrompt="1"/>
          </p:nvPr>
        </p:nvSpPr>
        <p:spPr>
          <a:xfrm>
            <a:off x="412237" y="1208105"/>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0" name="図プレースホルダー 8"/>
          <p:cNvSpPr>
            <a:spLocks noGrp="1"/>
          </p:cNvSpPr>
          <p:nvPr>
            <p:ph type="pic" sz="quarter" idx="16" hasCustomPrompt="1"/>
          </p:nvPr>
        </p:nvSpPr>
        <p:spPr>
          <a:xfrm>
            <a:off x="667031" y="1433129"/>
            <a:ext cx="5733348" cy="3150350"/>
          </a:xfrm>
        </p:spPr>
        <p:txBody>
          <a:bodyPr/>
          <a:lstStyle>
            <a:lvl1pPr>
              <a:defRPr/>
            </a:lvl1pPr>
          </a:lstStyle>
          <a:p>
            <a:r>
              <a:rPr kumimoji="1" lang="en-US" altLang="ja-JP" dirty="0"/>
              <a:t>Add an image</a:t>
            </a:r>
            <a:endParaRPr kumimoji="1" lang="ja-JP" altLang="en-US" dirty="0"/>
          </a:p>
        </p:txBody>
      </p:sp>
      <p:sp>
        <p:nvSpPr>
          <p:cNvPr id="11" name="テキスト プレースホルダー 7"/>
          <p:cNvSpPr>
            <a:spLocks noGrp="1"/>
          </p:cNvSpPr>
          <p:nvPr>
            <p:ph type="body" sz="quarter" idx="17" hasCustomPrompt="1"/>
          </p:nvPr>
        </p:nvSpPr>
        <p:spPr>
          <a:xfrm>
            <a:off x="11588712" y="1201448"/>
            <a:ext cx="6221087" cy="5033903"/>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12" name="図プレースホルダー 8"/>
          <p:cNvSpPr>
            <a:spLocks noGrp="1"/>
          </p:cNvSpPr>
          <p:nvPr>
            <p:ph type="pic" sz="quarter" idx="18" hasCustomPrompt="1"/>
          </p:nvPr>
        </p:nvSpPr>
        <p:spPr>
          <a:xfrm>
            <a:off x="11843506" y="1426472"/>
            <a:ext cx="5733348" cy="3150350"/>
          </a:xfrm>
        </p:spPr>
        <p:txBody>
          <a:bodyPr/>
          <a:lstStyle>
            <a:lvl1pPr>
              <a:defRPr/>
            </a:lvl1pPr>
          </a:lstStyle>
          <a:p>
            <a:r>
              <a:rPr kumimoji="1" lang="en-US" altLang="ja-JP" dirty="0"/>
              <a:t>Add an image</a:t>
            </a:r>
            <a:endParaRPr kumimoji="1" lang="ja-JP" altLang="en-US" dirty="0"/>
          </a:p>
        </p:txBody>
      </p:sp>
      <p:sp>
        <p:nvSpPr>
          <p:cNvPr id="8" name="テキスト プレースホルダー 7"/>
          <p:cNvSpPr>
            <a:spLocks noGrp="1"/>
          </p:cNvSpPr>
          <p:nvPr>
            <p:ph type="body" sz="quarter" idx="14" hasCustomPrompt="1"/>
          </p:nvPr>
        </p:nvSpPr>
        <p:spPr>
          <a:xfrm>
            <a:off x="5546049" y="958037"/>
            <a:ext cx="7197557" cy="5824031"/>
          </a:xfrm>
          <a:blipFill dpi="0" rotWithShape="1">
            <a:blip r:embed="rId2"/>
            <a:srcRect/>
            <a:stretch>
              <a:fillRect/>
            </a:stretch>
          </a:blipFill>
        </p:spPr>
        <p:txBody>
          <a:bodyPr/>
          <a:lstStyle/>
          <a:p>
            <a:pPr lvl="0"/>
            <a:r>
              <a:rPr kumimoji="1" lang="en-US" altLang="ja-JP" dirty="0"/>
              <a:t> </a:t>
            </a:r>
            <a:endParaRPr kumimoji="1" lang="ja-JP" altLang="en-US" dirty="0"/>
          </a:p>
        </p:txBody>
      </p:sp>
      <p:sp>
        <p:nvSpPr>
          <p:cNvPr id="7" name="図プレースホルダー 8"/>
          <p:cNvSpPr>
            <a:spLocks noGrp="1"/>
          </p:cNvSpPr>
          <p:nvPr>
            <p:ph type="pic" sz="quarter" idx="13" hasCustomPrompt="1"/>
          </p:nvPr>
        </p:nvSpPr>
        <p:spPr>
          <a:xfrm>
            <a:off x="5814680" y="1201446"/>
            <a:ext cx="6660740" cy="3645405"/>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8924342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2 Images">
    <p:spTree>
      <p:nvGrpSpPr>
        <p:cNvPr id="1" name=""/>
        <p:cNvGrpSpPr/>
        <p:nvPr/>
      </p:nvGrpSpPr>
      <p:grpSpPr>
        <a:xfrm>
          <a:off x="0" y="0"/>
          <a:ext cx="0" cy="0"/>
          <a:chOff x="0" y="0"/>
          <a:chExt cx="0" cy="0"/>
        </a:xfrm>
      </p:grpSpPr>
      <p:sp>
        <p:nvSpPr>
          <p:cNvPr id="9" name="正方形/長方形 8"/>
          <p:cNvSpPr/>
          <p:nvPr userDrawn="1"/>
        </p:nvSpPr>
        <p:spPr>
          <a:xfrm>
            <a:off x="-14757" y="3291832"/>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7192" y="3722610"/>
            <a:ext cx="18286413"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 name="正方形/長方形 4"/>
          <p:cNvSpPr/>
          <p:nvPr userDrawn="1"/>
        </p:nvSpPr>
        <p:spPr>
          <a:xfrm>
            <a:off x="0" y="1"/>
            <a:ext cx="18286413" cy="32918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2" y="417975"/>
            <a:ext cx="18271654" cy="2430270"/>
          </a:xfrm>
          <a:prstGeom prst="rect">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図プレースホルダー 13"/>
          <p:cNvSpPr>
            <a:spLocks noGrp="1"/>
          </p:cNvSpPr>
          <p:nvPr>
            <p:ph type="pic" sz="quarter" idx="13" hasCustomPrompt="1"/>
          </p:nvPr>
        </p:nvSpPr>
        <p:spPr>
          <a:xfrm>
            <a:off x="9143207" y="3291832"/>
            <a:ext cx="9139923" cy="3291830"/>
          </a:xfrm>
          <a:custGeom>
            <a:avLst/>
            <a:gdLst/>
            <a:ahLst/>
            <a:cxnLst/>
            <a:rect l="l" t="t" r="r" b="b"/>
            <a:pathLst>
              <a:path w="9139924" h="3291830">
                <a:moveTo>
                  <a:pt x="0" y="0"/>
                </a:moveTo>
                <a:lnTo>
                  <a:pt x="1305146" y="0"/>
                </a:lnTo>
                <a:lnTo>
                  <a:pt x="9139924" y="0"/>
                </a:lnTo>
                <a:lnTo>
                  <a:pt x="9139924" y="3291830"/>
                </a:lnTo>
                <a:lnTo>
                  <a:pt x="1305146" y="3291830"/>
                </a:lnTo>
                <a:close/>
              </a:path>
            </a:pathLst>
          </a:custGeom>
        </p:spPr>
        <p:txBody>
          <a:bodyPr/>
          <a:lstStyle>
            <a:lvl1pPr>
              <a:defRPr baseline="0"/>
            </a:lvl1pPr>
          </a:lstStyle>
          <a:p>
            <a:r>
              <a:rPr kumimoji="1" lang="en-US" altLang="ja-JP" dirty="0"/>
              <a:t> Add an image</a:t>
            </a:r>
            <a:endParaRPr kumimoji="1" lang="ja-JP" altLang="en-US" dirty="0"/>
          </a:p>
        </p:txBody>
      </p:sp>
      <p:sp>
        <p:nvSpPr>
          <p:cNvPr id="11" name="図プレースホルダー 10"/>
          <p:cNvSpPr>
            <a:spLocks noGrp="1"/>
          </p:cNvSpPr>
          <p:nvPr>
            <p:ph type="pic" sz="quarter" idx="12" hasCustomPrompt="1"/>
          </p:nvPr>
        </p:nvSpPr>
        <p:spPr>
          <a:xfrm>
            <a:off x="2" y="1"/>
            <a:ext cx="9139923" cy="3291830"/>
          </a:xfrm>
          <a:custGeom>
            <a:avLst/>
            <a:gdLst/>
            <a:ahLst/>
            <a:cxnLst/>
            <a:rect l="l" t="t" r="r" b="b"/>
            <a:pathLst>
              <a:path w="9139924" h="3291830">
                <a:moveTo>
                  <a:pt x="0" y="0"/>
                </a:moveTo>
                <a:lnTo>
                  <a:pt x="7834778" y="0"/>
                </a:lnTo>
                <a:lnTo>
                  <a:pt x="9139924" y="3291830"/>
                </a:lnTo>
                <a:lnTo>
                  <a:pt x="7834778" y="3291830"/>
                </a:lnTo>
                <a:lnTo>
                  <a:pt x="0" y="3291830"/>
                </a:lnTo>
                <a:close/>
              </a:path>
            </a:pathLst>
          </a:cu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6" name="直線コネクタ 1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9150226" y="1177425"/>
            <a:ext cx="8498925" cy="144579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9150226" y="597997"/>
            <a:ext cx="849892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40" hasCustomPrompt="1"/>
          </p:nvPr>
        </p:nvSpPr>
        <p:spPr>
          <a:xfrm>
            <a:off x="599276" y="4513430"/>
            <a:ext cx="8498925" cy="139515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41" hasCustomPrompt="1"/>
          </p:nvPr>
        </p:nvSpPr>
        <p:spPr>
          <a:xfrm>
            <a:off x="599276" y="3934001"/>
            <a:ext cx="849892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1396518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2 Big Images">
    <p:spTree>
      <p:nvGrpSpPr>
        <p:cNvPr id="1" name=""/>
        <p:cNvGrpSpPr/>
        <p:nvPr/>
      </p:nvGrpSpPr>
      <p:grpSpPr>
        <a:xfrm>
          <a:off x="0" y="0"/>
          <a:ext cx="0" cy="0"/>
          <a:chOff x="0" y="0"/>
          <a:chExt cx="0" cy="0"/>
        </a:xfrm>
      </p:grpSpPr>
      <p:sp>
        <p:nvSpPr>
          <p:cNvPr id="8" name="図プレースホルダー 7"/>
          <p:cNvSpPr>
            <a:spLocks noGrp="1"/>
          </p:cNvSpPr>
          <p:nvPr>
            <p:ph type="pic" sz="quarter" idx="12" hasCustomPrompt="1"/>
          </p:nvPr>
        </p:nvSpPr>
        <p:spPr>
          <a:xfrm>
            <a:off x="0" y="1"/>
            <a:ext cx="10425055" cy="6583661"/>
          </a:xfrm>
          <a:custGeom>
            <a:avLst/>
            <a:gdLst/>
            <a:ahLst/>
            <a:cxnLst/>
            <a:rect l="l" t="t" r="r" b="b"/>
            <a:pathLst>
              <a:path w="10425055" h="6583660">
                <a:moveTo>
                  <a:pt x="0" y="0"/>
                </a:moveTo>
                <a:lnTo>
                  <a:pt x="7859770" y="0"/>
                </a:lnTo>
                <a:lnTo>
                  <a:pt x="10425055" y="6583660"/>
                </a:lnTo>
                <a:lnTo>
                  <a:pt x="7859770" y="6583660"/>
                </a:lnTo>
                <a:lnTo>
                  <a:pt x="0" y="6583660"/>
                </a:lnTo>
                <a:close/>
              </a:path>
            </a:pathLst>
          </a:custGeom>
        </p:spPr>
        <p:txBody>
          <a:bodyPr/>
          <a:lstStyle>
            <a:lvl1pPr>
              <a:defRPr/>
            </a:lvl1pPr>
          </a:lstStyle>
          <a:p>
            <a:r>
              <a:rPr kumimoji="1" lang="en-US" altLang="ja-JP" dirty="0"/>
              <a:t>Add an image</a:t>
            </a:r>
            <a:endParaRPr kumimoji="1" lang="ja-JP" altLang="en-US" dirty="0"/>
          </a:p>
        </p:txBody>
      </p:sp>
      <p:sp>
        <p:nvSpPr>
          <p:cNvPr id="22" name="図プレースホルダー 21"/>
          <p:cNvSpPr>
            <a:spLocks noGrp="1"/>
          </p:cNvSpPr>
          <p:nvPr>
            <p:ph type="pic" sz="quarter" idx="40" hasCustomPrompt="1"/>
          </p:nvPr>
        </p:nvSpPr>
        <p:spPr>
          <a:xfrm>
            <a:off x="5461001" y="3221876"/>
            <a:ext cx="3951610"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12" name="図プレースホルダー 11"/>
          <p:cNvSpPr>
            <a:spLocks noGrp="1"/>
          </p:cNvSpPr>
          <p:nvPr>
            <p:ph type="pic" sz="quarter" idx="13" hasCustomPrompt="1"/>
          </p:nvPr>
        </p:nvSpPr>
        <p:spPr>
          <a:xfrm>
            <a:off x="7838062" y="-3"/>
            <a:ext cx="10448350" cy="6583661"/>
          </a:xfrm>
          <a:custGeom>
            <a:avLst/>
            <a:gdLst/>
            <a:ahLst/>
            <a:cxnLst/>
            <a:rect l="l" t="t" r="r" b="b"/>
            <a:pathLst>
              <a:path w="10448350" h="6583660">
                <a:moveTo>
                  <a:pt x="0" y="0"/>
                </a:moveTo>
                <a:lnTo>
                  <a:pt x="2565285" y="0"/>
                </a:lnTo>
                <a:lnTo>
                  <a:pt x="10425054" y="0"/>
                </a:lnTo>
                <a:lnTo>
                  <a:pt x="10425054" y="1"/>
                </a:lnTo>
                <a:lnTo>
                  <a:pt x="10448350" y="1"/>
                </a:lnTo>
                <a:lnTo>
                  <a:pt x="10448350" y="6583660"/>
                </a:lnTo>
                <a:lnTo>
                  <a:pt x="10425054" y="6583660"/>
                </a:lnTo>
                <a:lnTo>
                  <a:pt x="9000998" y="6583660"/>
                </a:lnTo>
                <a:lnTo>
                  <a:pt x="2565285" y="6583660"/>
                </a:lnTo>
                <a:close/>
              </a:path>
            </a:pathLst>
          </a:cu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 Add an image</a:t>
            </a:r>
            <a:endParaRPr kumimoji="1" lang="ja-JP" altLang="en-US" dirty="0"/>
          </a:p>
          <a:p>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3"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14" name="直線コネクタ 13"/>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41" hasCustomPrompt="1"/>
          </p:nvPr>
        </p:nvSpPr>
        <p:spPr>
          <a:xfrm>
            <a:off x="5746750" y="3228975"/>
            <a:ext cx="3381376"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
        <p:nvSpPr>
          <p:cNvPr id="24" name="図プレースホルダー 21"/>
          <p:cNvSpPr>
            <a:spLocks noGrp="1"/>
          </p:cNvSpPr>
          <p:nvPr>
            <p:ph type="pic" sz="quarter" idx="42" hasCustomPrompt="1"/>
          </p:nvPr>
        </p:nvSpPr>
        <p:spPr>
          <a:xfrm>
            <a:off x="8777288" y="2424952"/>
            <a:ext cx="3951610" cy="788150"/>
          </a:xfrm>
          <a:custGeom>
            <a:avLst/>
            <a:gdLst/>
            <a:ahLst/>
            <a:cxnLst/>
            <a:rect l="l" t="t" r="r" b="b"/>
            <a:pathLst>
              <a:path w="3951609" h="788150">
                <a:moveTo>
                  <a:pt x="0" y="0"/>
                </a:moveTo>
                <a:lnTo>
                  <a:pt x="3644829" y="0"/>
                </a:lnTo>
                <a:lnTo>
                  <a:pt x="3951609" y="788150"/>
                </a:lnTo>
                <a:lnTo>
                  <a:pt x="3644829" y="788150"/>
                </a:lnTo>
                <a:lnTo>
                  <a:pt x="306780" y="788150"/>
                </a:lnTo>
                <a:close/>
              </a:path>
            </a:pathLst>
          </a:custGeom>
          <a:solidFill>
            <a:schemeClr val="accent1">
              <a:alpha val="69000"/>
            </a:schemeClr>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43" hasCustomPrompt="1"/>
          </p:nvPr>
        </p:nvSpPr>
        <p:spPr>
          <a:xfrm>
            <a:off x="9063038" y="2432051"/>
            <a:ext cx="3381376" cy="771525"/>
          </a:xfrm>
        </p:spPr>
        <p:txBody>
          <a:bodyPr anchor="ctr">
            <a:noAutofit/>
          </a:bodyPr>
          <a:lstStyle>
            <a:lvl1pPr algn="ctr">
              <a:lnSpc>
                <a:spcPct val="100000"/>
              </a:lnSpc>
              <a:spcBef>
                <a:spcPts val="0"/>
              </a:spcBef>
              <a:defRPr sz="2800" spc="30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73234947"/>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World Map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5" y="1016930"/>
            <a:ext cx="13127849" cy="6236486"/>
          </a:xfrm>
          <a:prstGeom prst="rect">
            <a:avLst/>
          </a:prstGeom>
        </p:spPr>
      </p:pic>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8" name="涙形 7"/>
          <p:cNvSpPr/>
          <p:nvPr userDrawn="1"/>
        </p:nvSpPr>
        <p:spPr>
          <a:xfrm rot="8100000">
            <a:off x="3189656" y="115577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涙形 8"/>
          <p:cNvSpPr/>
          <p:nvPr userDrawn="1"/>
        </p:nvSpPr>
        <p:spPr>
          <a:xfrm rot="8100000">
            <a:off x="4761885" y="3760571"/>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涙形 9"/>
          <p:cNvSpPr/>
          <p:nvPr userDrawn="1"/>
        </p:nvSpPr>
        <p:spPr>
          <a:xfrm rot="8100000">
            <a:off x="7802846" y="63431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涙形 10"/>
          <p:cNvSpPr/>
          <p:nvPr userDrawn="1"/>
        </p:nvSpPr>
        <p:spPr>
          <a:xfrm rot="8100000">
            <a:off x="11596371" y="1306115"/>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涙形 11"/>
          <p:cNvSpPr/>
          <p:nvPr userDrawn="1"/>
        </p:nvSpPr>
        <p:spPr>
          <a:xfrm rot="8100000">
            <a:off x="8000551" y="3090914"/>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涙形 12"/>
          <p:cNvSpPr/>
          <p:nvPr userDrawn="1"/>
        </p:nvSpPr>
        <p:spPr>
          <a:xfrm rot="8100000">
            <a:off x="13128606" y="4180703"/>
            <a:ext cx="1396314" cy="1396314"/>
          </a:xfrm>
          <a:prstGeom prst="teardrop">
            <a:avLst/>
          </a:prstGeom>
          <a:solidFill>
            <a:schemeClr val="accent1">
              <a:alpha val="7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テキスト プレースホルダー 11"/>
          <p:cNvSpPr>
            <a:spLocks noGrp="1"/>
          </p:cNvSpPr>
          <p:nvPr>
            <p:ph type="body" sz="quarter" idx="40" hasCustomPrompt="1"/>
          </p:nvPr>
        </p:nvSpPr>
        <p:spPr>
          <a:xfrm>
            <a:off x="611634" y="1652504"/>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41" hasCustomPrompt="1"/>
          </p:nvPr>
        </p:nvSpPr>
        <p:spPr>
          <a:xfrm>
            <a:off x="2112713" y="4108746"/>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42" hasCustomPrompt="1"/>
          </p:nvPr>
        </p:nvSpPr>
        <p:spPr>
          <a:xfrm>
            <a:off x="5227144" y="944025"/>
            <a:ext cx="2440485" cy="1034754"/>
          </a:xfrm>
        </p:spPr>
        <p:txBody>
          <a:bodyPr anchor="ctr">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43" hasCustomPrompt="1"/>
          </p:nvPr>
        </p:nvSpPr>
        <p:spPr>
          <a:xfrm>
            <a:off x="9488347" y="3741660"/>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44" hasCustomPrompt="1"/>
          </p:nvPr>
        </p:nvSpPr>
        <p:spPr>
          <a:xfrm>
            <a:off x="13082605" y="1595703"/>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45" hasCustomPrompt="1"/>
          </p:nvPr>
        </p:nvSpPr>
        <p:spPr>
          <a:xfrm>
            <a:off x="14595807" y="4361483"/>
            <a:ext cx="2440485" cy="1034754"/>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46" hasCustomPrompt="1"/>
          </p:nvPr>
        </p:nvSpPr>
        <p:spPr>
          <a:xfrm>
            <a:off x="3314988" y="1076657"/>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47" hasCustomPrompt="1"/>
          </p:nvPr>
        </p:nvSpPr>
        <p:spPr>
          <a:xfrm>
            <a:off x="4875157" y="3681455"/>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2" name="テキスト プレースホルダー 11"/>
          <p:cNvSpPr>
            <a:spLocks noGrp="1"/>
          </p:cNvSpPr>
          <p:nvPr>
            <p:ph type="body" sz="quarter" idx="48" hasCustomPrompt="1"/>
          </p:nvPr>
        </p:nvSpPr>
        <p:spPr>
          <a:xfrm>
            <a:off x="7922147" y="559280"/>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3" name="テキスト プレースホルダー 11"/>
          <p:cNvSpPr>
            <a:spLocks noGrp="1"/>
          </p:cNvSpPr>
          <p:nvPr>
            <p:ph type="body" sz="quarter" idx="49" hasCustomPrompt="1"/>
          </p:nvPr>
        </p:nvSpPr>
        <p:spPr>
          <a:xfrm>
            <a:off x="8119853" y="3011797"/>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4" name="テキスト プレースホルダー 11"/>
          <p:cNvSpPr>
            <a:spLocks noGrp="1"/>
          </p:cNvSpPr>
          <p:nvPr>
            <p:ph type="body" sz="quarter" idx="50" hasCustomPrompt="1"/>
          </p:nvPr>
        </p:nvSpPr>
        <p:spPr>
          <a:xfrm>
            <a:off x="11718778" y="1226999"/>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
        <p:nvSpPr>
          <p:cNvPr id="25" name="テキスト プレースホルダー 11"/>
          <p:cNvSpPr>
            <a:spLocks noGrp="1"/>
          </p:cNvSpPr>
          <p:nvPr>
            <p:ph type="body" sz="quarter" idx="51" hasCustomPrompt="1"/>
          </p:nvPr>
        </p:nvSpPr>
        <p:spPr>
          <a:xfrm>
            <a:off x="13247906" y="4101586"/>
            <a:ext cx="1157711" cy="1504721"/>
          </a:xfrm>
        </p:spPr>
        <p:txBody>
          <a:bodyPr anchor="ctr">
            <a:noAutofit/>
          </a:bodyPr>
          <a:lstStyle>
            <a:lvl1pPr algn="ctr">
              <a:lnSpc>
                <a:spcPct val="120000"/>
              </a:lnSpc>
              <a:defRPr sz="4399">
                <a:solidFill>
                  <a:schemeClr val="bg1"/>
                </a:solidFill>
                <a:latin typeface="+mj-lt"/>
              </a:defRPr>
            </a:lvl1pPr>
          </a:lstStyle>
          <a:p>
            <a:pPr lvl="0"/>
            <a:r>
              <a:rPr lang="en-US" altLang="ja-JP" dirty="0"/>
              <a:t>00</a:t>
            </a:r>
            <a:endParaRPr lang="en-US" dirty="0"/>
          </a:p>
        </p:txBody>
      </p:sp>
    </p:spTree>
    <p:extLst>
      <p:ext uri="{BB962C8B-B14F-4D97-AF65-F5344CB8AC3E}">
        <p14:creationId xmlns:p14="http://schemas.microsoft.com/office/powerpoint/2010/main" val="184106868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World Map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2" name="図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6845" y="1016930"/>
            <a:ext cx="13127849" cy="6236486"/>
          </a:xfrm>
          <a:prstGeom prst="rect">
            <a:avLst/>
          </a:prstGeom>
        </p:spPr>
      </p:pic>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773385565"/>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Icon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39" hasCustomPrompt="1"/>
          </p:nvPr>
        </p:nvSpPr>
        <p:spPr>
          <a:xfrm>
            <a:off x="2097255" y="4558436"/>
            <a:ext cx="14102429" cy="1935215"/>
          </a:xfrm>
        </p:spPr>
        <p:txBody>
          <a:bodyPr anchor="t">
            <a:noAutofit/>
          </a:bodyPr>
          <a:lstStyle>
            <a:lvl1pPr algn="ctr">
              <a:lnSpc>
                <a:spcPct val="120000"/>
              </a:lnSpc>
              <a:spcBef>
                <a:spcPts val="0"/>
              </a:spcBef>
              <a:defRPr sz="2400">
                <a:solidFill>
                  <a:schemeClr val="accent1"/>
                </a:solidFill>
                <a:latin typeface="+mn-lt"/>
              </a:defRPr>
            </a:lvl1pPr>
          </a:lstStyle>
          <a:p>
            <a:pPr lvl="0"/>
            <a:r>
              <a:rPr lang="en-US" altLang="ja-JP" dirty="0"/>
              <a:t>Text Here</a:t>
            </a:r>
            <a:endParaRPr lang="en-US" dirty="0"/>
          </a:p>
        </p:txBody>
      </p:sp>
      <p:sp>
        <p:nvSpPr>
          <p:cNvPr id="6" name="図プレースホルダー 7"/>
          <p:cNvSpPr>
            <a:spLocks noGrp="1"/>
          </p:cNvSpPr>
          <p:nvPr>
            <p:ph type="pic" sz="quarter" idx="18" hasCustomPrompt="1"/>
          </p:nvPr>
        </p:nvSpPr>
        <p:spPr>
          <a:xfrm>
            <a:off x="8357297" y="2938256"/>
            <a:ext cx="1550994" cy="155099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3610548962"/>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Bottom Title Only">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38" hasCustomPrompt="1"/>
          </p:nvPr>
        </p:nvSpPr>
        <p:spPr>
          <a:xfrm>
            <a:off x="2842149" y="6619890"/>
            <a:ext cx="12612642" cy="1224261"/>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cxnSp>
        <p:nvCxnSpPr>
          <p:cNvPr id="6" name="直線コネクタ 5"/>
          <p:cNvCxnSpPr/>
          <p:nvPr userDrawn="1"/>
        </p:nvCxnSpPr>
        <p:spPr>
          <a:xfrm flipH="1" flipV="1">
            <a:off x="3332957" y="7853146"/>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39"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475533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Tree>
    <p:extLst>
      <p:ext uri="{BB962C8B-B14F-4D97-AF65-F5344CB8AC3E}">
        <p14:creationId xmlns:p14="http://schemas.microsoft.com/office/powerpoint/2010/main" val="114468318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5350747"/>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441850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3" y="703371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userDrawn="1"/>
        </p:nvSpPr>
        <p:spPr>
          <a:xfrm>
            <a:off x="1596993" y="4423420"/>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userDrawn="1"/>
        </p:nvSpPr>
        <p:spPr>
          <a:xfrm>
            <a:off x="1596993" y="1768125"/>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1740034"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4" y="4589185"/>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4" y="7199475"/>
            <a:ext cx="3899383" cy="2008731"/>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5"/>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5"/>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7"/>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7"/>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49"/>
            <a:ext cx="10677816" cy="1744121"/>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19"/>
            <a:ext cx="10677816"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1475522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2803241"/>
            <a:ext cx="16057783" cy="1043694"/>
          </a:xfrm>
        </p:spPr>
        <p:txBody>
          <a:bodyPr anchor="b">
            <a:noAutofit/>
          </a:bodyPr>
          <a:lstStyle>
            <a:lvl1pPr algn="l">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063380"/>
            <a:ext cx="16057783" cy="324036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6538370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2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4"/>
            <a:ext cx="7641849"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7" name="テキスト プレースホルダー 11"/>
          <p:cNvSpPr>
            <a:spLocks noGrp="1"/>
          </p:cNvSpPr>
          <p:nvPr>
            <p:ph type="body" sz="quarter" idx="16" hasCustomPrompt="1"/>
          </p:nvPr>
        </p:nvSpPr>
        <p:spPr>
          <a:xfrm>
            <a:off x="9503247" y="1948145"/>
            <a:ext cx="7641849"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503247" y="3036844"/>
            <a:ext cx="7641849"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9" name="正方形/長方形 8"/>
          <p:cNvSpPr/>
          <p:nvPr userDrawn="1"/>
        </p:nvSpPr>
        <p:spPr>
          <a:xfrm>
            <a:off x="907291" y="2343636"/>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正方形/長方形 9"/>
          <p:cNvSpPr/>
          <p:nvPr userDrawn="1"/>
        </p:nvSpPr>
        <p:spPr>
          <a:xfrm>
            <a:off x="9323225" y="235319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4250811822"/>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096312" y="1948145"/>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036844"/>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9" name="テキスト プレースホルダー 11"/>
          <p:cNvSpPr>
            <a:spLocks noGrp="1"/>
          </p:cNvSpPr>
          <p:nvPr>
            <p:ph type="body" sz="quarter" idx="16" hasCustomPrompt="1"/>
          </p:nvPr>
        </p:nvSpPr>
        <p:spPr>
          <a:xfrm>
            <a:off x="6532916"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0" name="テキスト プレースホルダー 11"/>
          <p:cNvSpPr>
            <a:spLocks noGrp="1"/>
          </p:cNvSpPr>
          <p:nvPr>
            <p:ph type="body" sz="quarter" idx="17" hasCustomPrompt="1"/>
          </p:nvPr>
        </p:nvSpPr>
        <p:spPr>
          <a:xfrm>
            <a:off x="6532916" y="3073271"/>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18" hasCustomPrompt="1"/>
          </p:nvPr>
        </p:nvSpPr>
        <p:spPr>
          <a:xfrm>
            <a:off x="11978522" y="1984572"/>
            <a:ext cx="5171868" cy="1043694"/>
          </a:xfrm>
        </p:spPr>
        <p:txBody>
          <a:bodyPr anchor="b">
            <a:noAutofit/>
          </a:bodyPr>
          <a:lstStyle>
            <a:lvl1pPr algn="l">
              <a:defRPr sz="3600" spc="3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9" hasCustomPrompt="1"/>
          </p:nvPr>
        </p:nvSpPr>
        <p:spPr>
          <a:xfrm>
            <a:off x="11978522" y="3073271"/>
            <a:ext cx="5171868" cy="5895656"/>
          </a:xfrm>
        </p:spPr>
        <p:txBody>
          <a:bodyPr anchor="t">
            <a:noAutofit/>
          </a:bodyPr>
          <a:lstStyle>
            <a:lvl1pPr algn="l">
              <a:lnSpc>
                <a:spcPct val="120000"/>
              </a:lnSpc>
              <a:spcBef>
                <a:spcPts val="1200"/>
              </a:spcBef>
              <a:defRPr sz="1999">
                <a:solidFill>
                  <a:schemeClr val="tx1"/>
                </a:solidFill>
                <a:latin typeface="+mn-lt"/>
              </a:defRPr>
            </a:lvl1pPr>
          </a:lstStyle>
          <a:p>
            <a:pPr lvl="0"/>
            <a:r>
              <a:rPr lang="en-US" altLang="ja-JP" dirty="0"/>
              <a:t>Text Here</a:t>
            </a:r>
            <a:endParaRPr lang="en-US" dirty="0"/>
          </a:p>
        </p:txBody>
      </p:sp>
      <p:sp>
        <p:nvSpPr>
          <p:cNvPr id="13" name="正方形/長方形 12"/>
          <p:cNvSpPr/>
          <p:nvPr userDrawn="1"/>
        </p:nvSpPr>
        <p:spPr>
          <a:xfrm>
            <a:off x="90729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4" name="正方形/長方形 13"/>
          <p:cNvSpPr/>
          <p:nvPr userDrawn="1"/>
        </p:nvSpPr>
        <p:spPr>
          <a:xfrm>
            <a:off x="6352897"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正方形/長方形 14"/>
          <p:cNvSpPr/>
          <p:nvPr userDrawn="1"/>
        </p:nvSpPr>
        <p:spPr>
          <a:xfrm>
            <a:off x="11798501" y="2356902"/>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08788427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Loop 1">
    <p:spTree>
      <p:nvGrpSpPr>
        <p:cNvPr id="1" name=""/>
        <p:cNvGrpSpPr/>
        <p:nvPr/>
      </p:nvGrpSpPr>
      <p:grpSpPr>
        <a:xfrm>
          <a:off x="0" y="0"/>
          <a:ext cx="0" cy="0"/>
          <a:chOff x="0" y="0"/>
          <a:chExt cx="0" cy="0"/>
        </a:xfrm>
      </p:grpSpPr>
      <p:sp>
        <p:nvSpPr>
          <p:cNvPr id="8" name="ドーナツ 7"/>
          <p:cNvSpPr/>
          <p:nvPr userDrawn="1"/>
        </p:nvSpPr>
        <p:spPr>
          <a:xfrm>
            <a:off x="6398904" y="2849730"/>
            <a:ext cx="5461686" cy="5461686"/>
          </a:xfrm>
          <a:prstGeom prst="donut">
            <a:avLst>
              <a:gd name="adj" fmla="val 7805"/>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9" name="環状矢印 8"/>
          <p:cNvSpPr/>
          <p:nvPr userDrawn="1"/>
        </p:nvSpPr>
        <p:spPr>
          <a:xfrm>
            <a:off x="9120950" y="2833652"/>
            <a:ext cx="3024386"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40000"/>
              <a:lumOff val="6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2" name="環状矢印 8"/>
          <p:cNvSpPr/>
          <p:nvPr userDrawn="1"/>
        </p:nvSpPr>
        <p:spPr>
          <a:xfrm rot="5400000">
            <a:off x="8975162" y="5717445"/>
            <a:ext cx="3024386" cy="2758141"/>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3" name="環状矢印 8"/>
          <p:cNvSpPr/>
          <p:nvPr userDrawn="1"/>
        </p:nvSpPr>
        <p:spPr>
          <a:xfrm rot="10800000">
            <a:off x="6112473" y="5582267"/>
            <a:ext cx="3024386" cy="2758140"/>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4" name="環状矢印 8"/>
          <p:cNvSpPr/>
          <p:nvPr userDrawn="1"/>
        </p:nvSpPr>
        <p:spPr>
          <a:xfrm rot="16200000">
            <a:off x="6255121" y="2679784"/>
            <a:ext cx="3024386" cy="2758141"/>
          </a:xfrm>
          <a:custGeom>
            <a:avLst/>
            <a:gdLst>
              <a:gd name="connsiteX0" fmla="*/ 3370992 w 6761982"/>
              <a:gd name="connsiteY0" fmla="*/ 634089 h 6761982"/>
              <a:gd name="connsiteX1" fmla="*/ 6093620 w 6761982"/>
              <a:gd name="connsiteY1" fmla="*/ 2948305 h 6761982"/>
              <a:gd name="connsiteX2" fmla="*/ 6709702 w 6761982"/>
              <a:gd name="connsiteY2" fmla="*/ 3039968 h 6761982"/>
              <a:gd name="connsiteX3" fmla="*/ 5889126 w 6761982"/>
              <a:gd name="connsiteY3" fmla="*/ 3754160 h 6761982"/>
              <a:gd name="connsiteX4" fmla="*/ 5037612 w 6761982"/>
              <a:gd name="connsiteY4" fmla="*/ 2791189 h 6761982"/>
              <a:gd name="connsiteX5" fmla="*/ 5651484 w 6761982"/>
              <a:gd name="connsiteY5" fmla="*/ 2882523 h 6761982"/>
              <a:gd name="connsiteX6" fmla="*/ 3372529 w 6761982"/>
              <a:gd name="connsiteY6" fmla="*/ 1056439 h 6761982"/>
              <a:gd name="connsiteX7" fmla="*/ 3370992 w 6761982"/>
              <a:gd name="connsiteY7" fmla="*/ 634089 h 6761982"/>
              <a:gd name="connsiteX0" fmla="*/ 0 w 3338710"/>
              <a:gd name="connsiteY0" fmla="*/ 19 h 2758140"/>
              <a:gd name="connsiteX1" fmla="*/ 2722628 w 3338710"/>
              <a:gd name="connsiteY1" fmla="*/ 2314235 h 2758140"/>
              <a:gd name="connsiteX2" fmla="*/ 3338710 w 3338710"/>
              <a:gd name="connsiteY2" fmla="*/ 2405898 h 2758140"/>
              <a:gd name="connsiteX3" fmla="*/ 2480034 w 3338710"/>
              <a:gd name="connsiteY3" fmla="*/ 2758140 h 2758140"/>
              <a:gd name="connsiteX4" fmla="*/ 1666620 w 3338710"/>
              <a:gd name="connsiteY4" fmla="*/ 2157119 h 2758140"/>
              <a:gd name="connsiteX5" fmla="*/ 2280492 w 3338710"/>
              <a:gd name="connsiteY5" fmla="*/ 2248453 h 2758140"/>
              <a:gd name="connsiteX6" fmla="*/ 1537 w 3338710"/>
              <a:gd name="connsiteY6" fmla="*/ 422369 h 2758140"/>
              <a:gd name="connsiteX7" fmla="*/ 0 w 3338710"/>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666620 w 3062485"/>
              <a:gd name="connsiteY4" fmla="*/ 21571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80492 w 3062485"/>
              <a:gd name="connsiteY5" fmla="*/ 224845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33319 h 2758140"/>
              <a:gd name="connsiteX5" fmla="*/ 2290017 w 3062485"/>
              <a:gd name="connsiteY5" fmla="*/ 2305603 h 2758140"/>
              <a:gd name="connsiteX6" fmla="*/ 1537 w 3062485"/>
              <a:gd name="connsiteY6" fmla="*/ 422369 h 2758140"/>
              <a:gd name="connsiteX7" fmla="*/ 0 w 3062485"/>
              <a:gd name="connsiteY7" fmla="*/ 19 h 2758140"/>
              <a:gd name="connsiteX0" fmla="*/ 0 w 3062485"/>
              <a:gd name="connsiteY0" fmla="*/ 19 h 2758140"/>
              <a:gd name="connsiteX1" fmla="*/ 2722628 w 3062485"/>
              <a:gd name="connsiteY1" fmla="*/ 2314235 h 2758140"/>
              <a:gd name="connsiteX2" fmla="*/ 3062485 w 3062485"/>
              <a:gd name="connsiteY2" fmla="*/ 2329698 h 2758140"/>
              <a:gd name="connsiteX3" fmla="*/ 2480034 w 3062485"/>
              <a:gd name="connsiteY3" fmla="*/ 2758140 h 2758140"/>
              <a:gd name="connsiteX4" fmla="*/ 1942845 w 3062485"/>
              <a:gd name="connsiteY4" fmla="*/ 2299994 h 2758140"/>
              <a:gd name="connsiteX5" fmla="*/ 2290017 w 3062485"/>
              <a:gd name="connsiteY5" fmla="*/ 2305603 h 2758140"/>
              <a:gd name="connsiteX6" fmla="*/ 1537 w 3062485"/>
              <a:gd name="connsiteY6" fmla="*/ 422369 h 2758140"/>
              <a:gd name="connsiteX7" fmla="*/ 0 w 30624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4284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22628 w 3024385"/>
              <a:gd name="connsiteY1" fmla="*/ 2314235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61895 w 3024385"/>
              <a:gd name="connsiteY4" fmla="*/ 2299994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480034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 name="connsiteX0" fmla="*/ 0 w 3024385"/>
              <a:gd name="connsiteY0" fmla="*/ 19 h 2758140"/>
              <a:gd name="connsiteX1" fmla="*/ 2703578 w 3024385"/>
              <a:gd name="connsiteY1" fmla="*/ 2304710 h 2758140"/>
              <a:gd name="connsiteX2" fmla="*/ 3024385 w 3024385"/>
              <a:gd name="connsiteY2" fmla="*/ 2310648 h 2758140"/>
              <a:gd name="connsiteX3" fmla="*/ 2508609 w 3024385"/>
              <a:gd name="connsiteY3" fmla="*/ 2758140 h 2758140"/>
              <a:gd name="connsiteX4" fmla="*/ 1980945 w 3024385"/>
              <a:gd name="connsiteY4" fmla="*/ 2309519 h 2758140"/>
              <a:gd name="connsiteX5" fmla="*/ 2290017 w 3024385"/>
              <a:gd name="connsiteY5" fmla="*/ 2305603 h 2758140"/>
              <a:gd name="connsiteX6" fmla="*/ 1537 w 3024385"/>
              <a:gd name="connsiteY6" fmla="*/ 422369 h 2758140"/>
              <a:gd name="connsiteX7" fmla="*/ 0 w 3024385"/>
              <a:gd name="connsiteY7" fmla="*/ 19 h 27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24385" h="2758140">
                <a:moveTo>
                  <a:pt x="0" y="19"/>
                </a:moveTo>
                <a:cubicBezTo>
                  <a:pt x="1353828" y="-4909"/>
                  <a:pt x="2490326" y="967774"/>
                  <a:pt x="2703578" y="2304710"/>
                </a:cubicBezTo>
                <a:lnTo>
                  <a:pt x="3024385" y="2310648"/>
                </a:lnTo>
                <a:lnTo>
                  <a:pt x="2508609" y="2758140"/>
                </a:lnTo>
                <a:lnTo>
                  <a:pt x="1980945" y="2309519"/>
                </a:lnTo>
                <a:lnTo>
                  <a:pt x="2290017" y="2305603"/>
                </a:lnTo>
                <a:cubicBezTo>
                  <a:pt x="2055228" y="1236154"/>
                  <a:pt x="1096448" y="418384"/>
                  <a:pt x="1537" y="422369"/>
                </a:cubicBezTo>
                <a:cubicBezTo>
                  <a:pt x="1025" y="281586"/>
                  <a:pt x="512" y="140802"/>
                  <a:pt x="0" y="19"/>
                </a:cubicBezTo>
                <a:close/>
              </a:path>
            </a:pathLst>
          </a:cu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6" name="円/楕円 15"/>
          <p:cNvSpPr/>
          <p:nvPr userDrawn="1"/>
        </p:nvSpPr>
        <p:spPr>
          <a:xfrm>
            <a:off x="10181970" y="306906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円/楕円 16"/>
          <p:cNvSpPr/>
          <p:nvPr userDrawn="1"/>
        </p:nvSpPr>
        <p:spPr>
          <a:xfrm>
            <a:off x="10181970" y="637982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円/楕円 17"/>
          <p:cNvSpPr/>
          <p:nvPr userDrawn="1"/>
        </p:nvSpPr>
        <p:spPr>
          <a:xfrm>
            <a:off x="6565559" y="306906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円/楕円 18"/>
          <p:cNvSpPr/>
          <p:nvPr userDrawn="1"/>
        </p:nvSpPr>
        <p:spPr>
          <a:xfrm>
            <a:off x="6565559" y="6379825"/>
            <a:ext cx="1433384" cy="1433384"/>
          </a:xfrm>
          <a:prstGeom prst="ellipse">
            <a:avLst/>
          </a:prstGeom>
          <a:solidFill>
            <a:schemeClr val="accent1">
              <a:alpha val="59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0" name="図プレースホルダー 7"/>
          <p:cNvSpPr>
            <a:spLocks noGrp="1"/>
          </p:cNvSpPr>
          <p:nvPr>
            <p:ph type="pic" sz="quarter" idx="16" hasCustomPrompt="1"/>
          </p:nvPr>
        </p:nvSpPr>
        <p:spPr>
          <a:xfrm>
            <a:off x="10590605" y="3485051"/>
            <a:ext cx="616114" cy="616115"/>
          </a:xfrm>
        </p:spPr>
        <p:txBody>
          <a:bodyPr>
            <a:normAutofit/>
          </a:bodyPr>
          <a:lstStyle>
            <a:lvl1pPr>
              <a:defRPr sz="1600"/>
            </a:lvl1pPr>
          </a:lstStyle>
          <a:p>
            <a:r>
              <a:rPr kumimoji="1" lang="en-US" altLang="ja-JP" dirty="0"/>
              <a:t>ICON</a:t>
            </a:r>
            <a:endParaRPr kumimoji="1" lang="ja-JP" altLang="en-US" dirty="0"/>
          </a:p>
        </p:txBody>
      </p:sp>
      <p:sp>
        <p:nvSpPr>
          <p:cNvPr id="21" name="図プレースホルダー 7"/>
          <p:cNvSpPr>
            <a:spLocks noGrp="1"/>
          </p:cNvSpPr>
          <p:nvPr>
            <p:ph type="pic" sz="quarter" idx="17" hasCustomPrompt="1"/>
          </p:nvPr>
        </p:nvSpPr>
        <p:spPr>
          <a:xfrm>
            <a:off x="10590605" y="6788459"/>
            <a:ext cx="616114" cy="616115"/>
          </a:xfrm>
        </p:spPr>
        <p:txBody>
          <a:bodyPr>
            <a:normAutofit/>
          </a:bodyPr>
          <a:lstStyle>
            <a:lvl1pPr>
              <a:defRPr sz="1600"/>
            </a:lvl1pPr>
          </a:lstStyle>
          <a:p>
            <a:r>
              <a:rPr kumimoji="1" lang="en-US" altLang="ja-JP" dirty="0"/>
              <a:t>ICON</a:t>
            </a:r>
            <a:endParaRPr kumimoji="1" lang="ja-JP" altLang="en-US" dirty="0"/>
          </a:p>
        </p:txBody>
      </p:sp>
      <p:sp>
        <p:nvSpPr>
          <p:cNvPr id="22" name="図プレースホルダー 7"/>
          <p:cNvSpPr>
            <a:spLocks noGrp="1"/>
          </p:cNvSpPr>
          <p:nvPr>
            <p:ph type="pic" sz="quarter" idx="18" hasCustomPrompt="1"/>
          </p:nvPr>
        </p:nvSpPr>
        <p:spPr>
          <a:xfrm>
            <a:off x="6974194" y="3477700"/>
            <a:ext cx="616114" cy="616115"/>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9" hasCustomPrompt="1"/>
          </p:nvPr>
        </p:nvSpPr>
        <p:spPr>
          <a:xfrm>
            <a:off x="6974194" y="6781106"/>
            <a:ext cx="616114" cy="616115"/>
          </a:xfrm>
        </p:spPr>
        <p:txBody>
          <a:bodyPr>
            <a:normAutofit/>
          </a:bodyPr>
          <a:lstStyle>
            <a:lvl1pPr>
              <a:defRPr sz="1600"/>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15" hasCustomPrompt="1"/>
          </p:nvPr>
        </p:nvSpPr>
        <p:spPr>
          <a:xfrm>
            <a:off x="12586360" y="3115955"/>
            <a:ext cx="4808865"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0" hasCustomPrompt="1"/>
          </p:nvPr>
        </p:nvSpPr>
        <p:spPr>
          <a:xfrm>
            <a:off x="12586360" y="2536525"/>
            <a:ext cx="480886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1" hasCustomPrompt="1"/>
          </p:nvPr>
        </p:nvSpPr>
        <p:spPr>
          <a:xfrm>
            <a:off x="12586360" y="7005278"/>
            <a:ext cx="4808865"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12586360" y="6425848"/>
            <a:ext cx="4808865"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3" hasCustomPrompt="1"/>
          </p:nvPr>
        </p:nvSpPr>
        <p:spPr>
          <a:xfrm>
            <a:off x="938059" y="3118139"/>
            <a:ext cx="4808865" cy="17441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4" hasCustomPrompt="1"/>
          </p:nvPr>
        </p:nvSpPr>
        <p:spPr>
          <a:xfrm>
            <a:off x="938059" y="2538709"/>
            <a:ext cx="4808865"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5" hasCustomPrompt="1"/>
          </p:nvPr>
        </p:nvSpPr>
        <p:spPr>
          <a:xfrm>
            <a:off x="938059" y="7007462"/>
            <a:ext cx="4808865" cy="17441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31" name="テキスト プレースホルダー 11"/>
          <p:cNvSpPr>
            <a:spLocks noGrp="1"/>
          </p:cNvSpPr>
          <p:nvPr>
            <p:ph type="body" sz="quarter" idx="26" hasCustomPrompt="1"/>
          </p:nvPr>
        </p:nvSpPr>
        <p:spPr>
          <a:xfrm>
            <a:off x="938059" y="6428032"/>
            <a:ext cx="4808865"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grpSp>
        <p:nvGrpSpPr>
          <p:cNvPr id="5" name="グループ化 4"/>
          <p:cNvGrpSpPr/>
          <p:nvPr userDrawn="1"/>
        </p:nvGrpSpPr>
        <p:grpSpPr>
          <a:xfrm>
            <a:off x="6041206" y="2495278"/>
            <a:ext cx="6193030" cy="6193031"/>
            <a:chOff x="4450556" y="450850"/>
            <a:chExt cx="9385300" cy="9385300"/>
          </a:xfrm>
        </p:grpSpPr>
        <p:sp>
          <p:nvSpPr>
            <p:cNvPr id="32" name="円/楕円 31"/>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33" name="円/楕円 32"/>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grpSp>
    </p:spTree>
    <p:extLst>
      <p:ext uri="{BB962C8B-B14F-4D97-AF65-F5344CB8AC3E}">
        <p14:creationId xmlns:p14="http://schemas.microsoft.com/office/powerpoint/2010/main" val="107044195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 Images - Horizontal">
    <p:spTree>
      <p:nvGrpSpPr>
        <p:cNvPr id="1" name=""/>
        <p:cNvGrpSpPr/>
        <p:nvPr/>
      </p:nvGrpSpPr>
      <p:grpSpPr>
        <a:xfrm>
          <a:off x="0" y="0"/>
          <a:ext cx="0" cy="0"/>
          <a:chOff x="0" y="0"/>
          <a:chExt cx="0" cy="0"/>
        </a:xfrm>
      </p:grpSpPr>
      <p:sp>
        <p:nvSpPr>
          <p:cNvPr id="24" name="正方形/長方形 23"/>
          <p:cNvSpPr/>
          <p:nvPr userDrawn="1"/>
        </p:nvSpPr>
        <p:spPr>
          <a:xfrm>
            <a:off x="1596994" y="7033711"/>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正方形/長方形 22"/>
          <p:cNvSpPr/>
          <p:nvPr userDrawn="1"/>
        </p:nvSpPr>
        <p:spPr>
          <a:xfrm>
            <a:off x="1596994" y="4423421"/>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 name="正方形/長方形 4"/>
          <p:cNvSpPr/>
          <p:nvPr userDrawn="1"/>
        </p:nvSpPr>
        <p:spPr>
          <a:xfrm>
            <a:off x="1596994" y="1768126"/>
            <a:ext cx="4185465" cy="2340260"/>
          </a:xfrm>
          <a:prstGeom prst="rect">
            <a:avLst/>
          </a:prstGeom>
          <a:solidFill>
            <a:schemeClr val="accent1">
              <a:lumMod val="20000"/>
              <a:lumOff val="80000"/>
              <a:alpha val="3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図プレースホルダー 9"/>
          <p:cNvSpPr>
            <a:spLocks noGrp="1"/>
          </p:cNvSpPr>
          <p:nvPr>
            <p:ph type="pic" sz="quarter" idx="12" hasCustomPrompt="1"/>
          </p:nvPr>
        </p:nvSpPr>
        <p:spPr>
          <a:xfrm>
            <a:off x="1740035" y="1933890"/>
            <a:ext cx="3899383" cy="2008731"/>
          </a:xfrm>
          <a:prstGeom prst="rect">
            <a:avLst/>
          </a:prstGeom>
        </p:spPr>
        <p:txBody>
          <a:bodyPr/>
          <a:lstStyle>
            <a:lvl1pPr>
              <a:defRPr baseline="0"/>
            </a:lvl1pPr>
          </a:lstStyle>
          <a:p>
            <a:r>
              <a:rPr kumimoji="1" lang="en-US" altLang="ja-JP" dirty="0"/>
              <a:t>Add an image</a:t>
            </a:r>
            <a:endParaRPr kumimoji="1" lang="ja-JP" altLang="en-US" dirty="0"/>
          </a:p>
        </p:txBody>
      </p:sp>
      <p:sp>
        <p:nvSpPr>
          <p:cNvPr id="14" name="図プレースホルダー 9"/>
          <p:cNvSpPr>
            <a:spLocks noGrp="1"/>
          </p:cNvSpPr>
          <p:nvPr>
            <p:ph type="pic" sz="quarter" idx="13" hasCustomPrompt="1"/>
          </p:nvPr>
        </p:nvSpPr>
        <p:spPr>
          <a:xfrm>
            <a:off x="1740035" y="4589186"/>
            <a:ext cx="3899383" cy="2008731"/>
          </a:xfrm>
          <a:prstGeom prst="rect">
            <a:avLst/>
          </a:prstGeom>
        </p:spPr>
        <p:txBody>
          <a:bodyPr/>
          <a:lstStyle/>
          <a:p>
            <a:r>
              <a:rPr kumimoji="1" lang="en-US" altLang="ja-JP" dirty="0"/>
              <a:t>Add an image</a:t>
            </a:r>
            <a:endParaRPr kumimoji="1" lang="ja-JP" altLang="en-US" dirty="0"/>
          </a:p>
        </p:txBody>
      </p:sp>
      <p:sp>
        <p:nvSpPr>
          <p:cNvPr id="16" name="図プレースホルダー 9"/>
          <p:cNvSpPr>
            <a:spLocks noGrp="1"/>
          </p:cNvSpPr>
          <p:nvPr>
            <p:ph type="pic" sz="quarter" idx="14" hasCustomPrompt="1"/>
          </p:nvPr>
        </p:nvSpPr>
        <p:spPr>
          <a:xfrm>
            <a:off x="1740035" y="7199475"/>
            <a:ext cx="3899383" cy="2008731"/>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テキスト プレースホルダー 11"/>
          <p:cNvSpPr>
            <a:spLocks noGrp="1"/>
          </p:cNvSpPr>
          <p:nvPr>
            <p:ph type="body" sz="quarter" idx="15" hasCustomPrompt="1"/>
          </p:nvPr>
        </p:nvSpPr>
        <p:spPr>
          <a:xfrm>
            <a:off x="6026230" y="2347556"/>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16" hasCustomPrompt="1"/>
          </p:nvPr>
        </p:nvSpPr>
        <p:spPr>
          <a:xfrm>
            <a:off x="6026230" y="1768126"/>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6026230" y="5005229"/>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8" hasCustomPrompt="1"/>
          </p:nvPr>
        </p:nvSpPr>
        <p:spPr>
          <a:xfrm>
            <a:off x="6026230" y="4425799"/>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19" hasCustomPrompt="1"/>
          </p:nvPr>
        </p:nvSpPr>
        <p:spPr>
          <a:xfrm>
            <a:off x="6026230" y="7629851"/>
            <a:ext cx="10677816" cy="17441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6026230" y="7050421"/>
            <a:ext cx="1067781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71526394"/>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1"/>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9"/>
          <p:cNvSpPr>
            <a:spLocks noGrp="1"/>
          </p:cNvSpPr>
          <p:nvPr>
            <p:ph type="pic" sz="quarter" idx="12" hasCustomPrompt="1"/>
          </p:nvPr>
        </p:nvSpPr>
        <p:spPr>
          <a:xfrm>
            <a:off x="1685612" y="1987943"/>
            <a:ext cx="6318086" cy="3643277"/>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正方形/長方形 10"/>
          <p:cNvSpPr/>
          <p:nvPr userDrawn="1"/>
        </p:nvSpPr>
        <p:spPr>
          <a:xfrm>
            <a:off x="10050169" y="1811486"/>
            <a:ext cx="6671037" cy="3996191"/>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図プレースホルダー 9"/>
          <p:cNvSpPr>
            <a:spLocks noGrp="1"/>
          </p:cNvSpPr>
          <p:nvPr>
            <p:ph type="pic" sz="quarter" idx="13" hasCustomPrompt="1"/>
          </p:nvPr>
        </p:nvSpPr>
        <p:spPr>
          <a:xfrm>
            <a:off x="10226644" y="1987943"/>
            <a:ext cx="6318086" cy="3643277"/>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7" y="6660067"/>
            <a:ext cx="7393206" cy="24468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7" y="6080636"/>
            <a:ext cx="739320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60" y="6664186"/>
            <a:ext cx="7393206" cy="2446865"/>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60" y="6084755"/>
            <a:ext cx="7393206"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4563747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3"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9"/>
          <p:cNvSpPr>
            <a:spLocks noGrp="1"/>
          </p:cNvSpPr>
          <p:nvPr>
            <p:ph type="pic" sz="quarter" idx="12" hasCustomPrompt="1"/>
          </p:nvPr>
        </p:nvSpPr>
        <p:spPr>
          <a:xfrm>
            <a:off x="812480" y="2337741"/>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3" name="テキスト プレースホルダー 11"/>
          <p:cNvSpPr>
            <a:spLocks noGrp="1"/>
          </p:cNvSpPr>
          <p:nvPr>
            <p:ph type="body" sz="quarter" idx="15" hasCustomPrompt="1"/>
          </p:nvPr>
        </p:nvSpPr>
        <p:spPr>
          <a:xfrm>
            <a:off x="637263" y="6218945"/>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3" y="5639515"/>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8"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図プレースホルダー 9"/>
          <p:cNvSpPr>
            <a:spLocks noGrp="1"/>
          </p:cNvSpPr>
          <p:nvPr>
            <p:ph type="pic" sz="quarter" idx="17" hasCustomPrompt="1"/>
          </p:nvPr>
        </p:nvSpPr>
        <p:spPr>
          <a:xfrm>
            <a:off x="6523336" y="2336783"/>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8" y="6217987"/>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8" y="5638556"/>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8"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9"/>
          <p:cNvSpPr>
            <a:spLocks noGrp="1"/>
          </p:cNvSpPr>
          <p:nvPr>
            <p:ph type="pic" sz="quarter" idx="20" hasCustomPrompt="1"/>
          </p:nvPr>
        </p:nvSpPr>
        <p:spPr>
          <a:xfrm>
            <a:off x="12198745" y="2337741"/>
            <a:ext cx="5238154" cy="3020543"/>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8" y="6218945"/>
            <a:ext cx="5588591" cy="270593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8" y="5639515"/>
            <a:ext cx="558859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69053769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0" y="1903141"/>
            <a:ext cx="18267419" cy="4545506"/>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3" y="7568137"/>
            <a:ext cx="11926324" cy="162581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3" y="6898696"/>
            <a:ext cx="119263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3" y="1750730"/>
            <a:ext cx="18292736"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376753997"/>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772276" y="1588106"/>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2" y="1588106"/>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2" y="428840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2" y="5548545"/>
            <a:ext cx="8010890"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2" y="8248846"/>
            <a:ext cx="8010890"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349687126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図プレースホルダー 9"/>
          <p:cNvSpPr>
            <a:spLocks noGrp="1"/>
          </p:cNvSpPr>
          <p:nvPr>
            <p:ph type="pic" sz="quarter" idx="12" hasCustomPrompt="1"/>
          </p:nvPr>
        </p:nvSpPr>
        <p:spPr>
          <a:xfrm>
            <a:off x="772276"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6"/>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6"/>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1" cy="2700300"/>
          </a:xfrm>
          <a:prstGeom prst="rect">
            <a:avLst/>
          </a:prstGeom>
        </p:spPr>
        <p:txBody>
          <a:bodyPr/>
          <a:lstStyle>
            <a:lvl1pPr marL="0" marR="0" indent="0" algn="l" defTabSz="1632725"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1" cy="117013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82912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Images - Virtical">
    <p:spTree>
      <p:nvGrpSpPr>
        <p:cNvPr id="1" name=""/>
        <p:cNvGrpSpPr/>
        <p:nvPr/>
      </p:nvGrpSpPr>
      <p:grpSpPr>
        <a:xfrm>
          <a:off x="0" y="0"/>
          <a:ext cx="0" cy="0"/>
          <a:chOff x="0" y="0"/>
          <a:chExt cx="0" cy="0"/>
        </a:xfrm>
      </p:grpSpPr>
      <p:sp>
        <p:nvSpPr>
          <p:cNvPr id="7" name="正方形/長方形 6"/>
          <p:cNvSpPr/>
          <p:nvPr userDrawn="1"/>
        </p:nvSpPr>
        <p:spPr>
          <a:xfrm>
            <a:off x="1509136"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1685611"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正方形/長方形 10"/>
          <p:cNvSpPr/>
          <p:nvPr userDrawn="1"/>
        </p:nvSpPr>
        <p:spPr>
          <a:xfrm>
            <a:off x="10050168" y="1811486"/>
            <a:ext cx="6671037" cy="3996190"/>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図プレースホルダー 9"/>
          <p:cNvSpPr>
            <a:spLocks noGrp="1"/>
          </p:cNvSpPr>
          <p:nvPr>
            <p:ph type="pic" sz="quarter" idx="13" hasCustomPrompt="1"/>
          </p:nvPr>
        </p:nvSpPr>
        <p:spPr>
          <a:xfrm>
            <a:off x="10226643" y="1987943"/>
            <a:ext cx="6318086" cy="3643276"/>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3" name="テキスト プレースホルダー 11"/>
          <p:cNvSpPr>
            <a:spLocks noGrp="1"/>
          </p:cNvSpPr>
          <p:nvPr>
            <p:ph type="body" sz="quarter" idx="15" hasCustomPrompt="1"/>
          </p:nvPr>
        </p:nvSpPr>
        <p:spPr>
          <a:xfrm>
            <a:off x="1083526" y="6660065"/>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1083526" y="6080635"/>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7" hasCustomPrompt="1"/>
          </p:nvPr>
        </p:nvSpPr>
        <p:spPr>
          <a:xfrm>
            <a:off x="9679458" y="6664184"/>
            <a:ext cx="7393207" cy="244686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9679458" y="6084754"/>
            <a:ext cx="7393207"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26671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0"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8"/>
          <p:cNvSpPr>
            <a:spLocks noGrp="1"/>
          </p:cNvSpPr>
          <p:nvPr>
            <p:ph type="pic" sz="quarter" idx="12" hasCustomPrompt="1"/>
          </p:nvPr>
        </p:nvSpPr>
        <p:spPr>
          <a:xfrm>
            <a:off x="885184" y="3063877"/>
            <a:ext cx="6794962" cy="4760096"/>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8393480" y="27292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8873176" y="3112642"/>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1"/>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80" y="4716896"/>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テキスト プレースホルダー 11"/>
          <p:cNvSpPr>
            <a:spLocks noGrp="1"/>
          </p:cNvSpPr>
          <p:nvPr>
            <p:ph type="body" sz="quarter" idx="17" hasCustomPrompt="1"/>
          </p:nvPr>
        </p:nvSpPr>
        <p:spPr>
          <a:xfrm>
            <a:off x="8873176" y="5100241"/>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2"/>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7"/>
            <a:ext cx="479694" cy="359474"/>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19" hasCustomPrompt="1"/>
          </p:nvPr>
        </p:nvSpPr>
        <p:spPr>
          <a:xfrm>
            <a:off x="8873175" y="7123721"/>
            <a:ext cx="8820980" cy="103511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5" y="6544291"/>
            <a:ext cx="8820980"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05180973"/>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2"/>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95229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937202" y="2856364"/>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7" y="2128166"/>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8"/>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ホームベース 21"/>
          <p:cNvSpPr/>
          <p:nvPr userDrawn="1"/>
        </p:nvSpPr>
        <p:spPr>
          <a:xfrm>
            <a:off x="95229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937202" y="5284510"/>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7" y="4556312"/>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ホームベース 26"/>
          <p:cNvSpPr/>
          <p:nvPr userDrawn="1"/>
        </p:nvSpPr>
        <p:spPr>
          <a:xfrm>
            <a:off x="95229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25" hasCustomPrompt="1"/>
          </p:nvPr>
        </p:nvSpPr>
        <p:spPr>
          <a:xfrm>
            <a:off x="937202" y="7709353"/>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5"/>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2"/>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7" name="ホームベース 46"/>
          <p:cNvSpPr/>
          <p:nvPr userDrawn="1"/>
        </p:nvSpPr>
        <p:spPr>
          <a:xfrm>
            <a:off x="950324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8" hasCustomPrompt="1"/>
          </p:nvPr>
        </p:nvSpPr>
        <p:spPr>
          <a:xfrm>
            <a:off x="9488152" y="2856364"/>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7" y="2128166"/>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8"/>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ホームベース 51"/>
          <p:cNvSpPr/>
          <p:nvPr userDrawn="1"/>
        </p:nvSpPr>
        <p:spPr>
          <a:xfrm>
            <a:off x="950324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テキスト プレースホルダー 11"/>
          <p:cNvSpPr>
            <a:spLocks noGrp="1"/>
          </p:cNvSpPr>
          <p:nvPr>
            <p:ph type="body" sz="quarter" idx="31" hasCustomPrompt="1"/>
          </p:nvPr>
        </p:nvSpPr>
        <p:spPr>
          <a:xfrm>
            <a:off x="9488152" y="5284510"/>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7" y="4556312"/>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4" y="7071120"/>
            <a:ext cx="7739208"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ホームベース 56"/>
          <p:cNvSpPr/>
          <p:nvPr userDrawn="1"/>
        </p:nvSpPr>
        <p:spPr>
          <a:xfrm>
            <a:off x="950324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テキスト プレースホルダー 11"/>
          <p:cNvSpPr>
            <a:spLocks noGrp="1"/>
          </p:cNvSpPr>
          <p:nvPr>
            <p:ph type="body" sz="quarter" idx="34" hasCustomPrompt="1"/>
          </p:nvPr>
        </p:nvSpPr>
        <p:spPr>
          <a:xfrm>
            <a:off x="9488152" y="7709353"/>
            <a:ext cx="775595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5"/>
            <a:ext cx="6839108"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06884453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6" y="2218132"/>
            <a:ext cx="16137100"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ホームベース 10"/>
          <p:cNvSpPr/>
          <p:nvPr userDrawn="1"/>
        </p:nvSpPr>
        <p:spPr>
          <a:xfrm>
            <a:off x="952297" y="2218132"/>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5" hasCustomPrompt="1"/>
          </p:nvPr>
        </p:nvSpPr>
        <p:spPr>
          <a:xfrm>
            <a:off x="937203" y="2856364"/>
            <a:ext cx="1612688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6"/>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7" y="2128166"/>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8"/>
            <a:ext cx="16137100"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ホームベース 21"/>
          <p:cNvSpPr/>
          <p:nvPr userDrawn="1"/>
        </p:nvSpPr>
        <p:spPr>
          <a:xfrm>
            <a:off x="952297" y="4646278"/>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3" name="テキスト プレースホルダー 11"/>
          <p:cNvSpPr>
            <a:spLocks noGrp="1"/>
          </p:cNvSpPr>
          <p:nvPr>
            <p:ph type="body" sz="quarter" idx="22" hasCustomPrompt="1"/>
          </p:nvPr>
        </p:nvSpPr>
        <p:spPr>
          <a:xfrm>
            <a:off x="937203" y="5284510"/>
            <a:ext cx="16126884"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2"/>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7" y="4556312"/>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16137101" cy="563186"/>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ホームベース 26"/>
          <p:cNvSpPr/>
          <p:nvPr userDrawn="1"/>
        </p:nvSpPr>
        <p:spPr>
          <a:xfrm>
            <a:off x="952295" y="7071120"/>
            <a:ext cx="900100" cy="563186"/>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25" hasCustomPrompt="1"/>
          </p:nvPr>
        </p:nvSpPr>
        <p:spPr>
          <a:xfrm>
            <a:off x="937200" y="7709353"/>
            <a:ext cx="16126885"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5"/>
            <a:ext cx="15237001"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2837517317"/>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4" hasCustomPrompt="1"/>
          </p:nvPr>
        </p:nvSpPr>
        <p:spPr>
          <a:xfrm>
            <a:off x="1142998" y="1948145"/>
            <a:ext cx="7321381"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4" y="3747961"/>
            <a:ext cx="7330996" cy="5265971"/>
          </a:xfrm>
        </p:spPr>
        <p:txBody>
          <a:bodyPr anchor="t">
            <a:noAutofit/>
          </a:bodyPr>
          <a:lstStyle>
            <a:lvl1pPr marL="342894" indent="-395993"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1986" indent="-395993">
              <a:buClr>
                <a:schemeClr val="accent1"/>
              </a:buClr>
              <a:buFont typeface="Wingdings" panose="05000000000000000000" pitchFamily="2" charset="2"/>
              <a:buChar char="l"/>
              <a:defRPr sz="1999" baseline="0"/>
            </a:lvl2pPr>
            <a:lvl3pPr marL="1079982" indent="-287996">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2" y="3642617"/>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1"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5" y="3747961"/>
            <a:ext cx="7330996" cy="5265971"/>
          </a:xfrm>
        </p:spPr>
        <p:txBody>
          <a:bodyPr anchor="t">
            <a:noAutofit/>
          </a:bodyPr>
          <a:lstStyle>
            <a:lvl1pPr marL="342894" indent="-395993"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1986" indent="-395993">
              <a:buClr>
                <a:schemeClr val="accent1"/>
              </a:buClr>
              <a:buFont typeface="Wingdings" panose="05000000000000000000" pitchFamily="2" charset="2"/>
              <a:buChar char="l"/>
              <a:defRPr sz="1999" baseline="0"/>
            </a:lvl2pPr>
            <a:lvl3pPr marL="1079982" indent="-287996">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7"/>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816971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2" name="テキスト プレースホルダー 11"/>
          <p:cNvSpPr>
            <a:spLocks noGrp="1"/>
          </p:cNvSpPr>
          <p:nvPr>
            <p:ph type="body" sz="quarter" idx="15" hasCustomPrompt="1"/>
          </p:nvPr>
        </p:nvSpPr>
        <p:spPr>
          <a:xfrm>
            <a:off x="1582368" y="2856364"/>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6"/>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8" y="5284510"/>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2"/>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8" y="7709353"/>
            <a:ext cx="7110788"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8" y="6981155"/>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4"/>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9" y="2128166"/>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10"/>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9" y="4556312"/>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6" y="7709353"/>
            <a:ext cx="7110790" cy="1664618"/>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5"/>
            <a:ext cx="7109139"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7" y="2128166"/>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7" y="4558436"/>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7" y="6988706"/>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7" y="2128166"/>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7" y="4558436"/>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7" y="6988706"/>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130146769"/>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6"/>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2"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1"/>
            <a:ext cx="3915436"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2"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6"/>
            <a:ext cx="3915436" cy="1755195"/>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1"/>
            <a:ext cx="16057783"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418271286"/>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4"/>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円/楕円 6"/>
          <p:cNvSpPr/>
          <p:nvPr userDrawn="1"/>
        </p:nvSpPr>
        <p:spPr>
          <a:xfrm>
            <a:off x="817281" y="1903141"/>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テキスト プレースホルダー 11"/>
          <p:cNvSpPr>
            <a:spLocks noGrp="1"/>
          </p:cNvSpPr>
          <p:nvPr>
            <p:ph type="body" sz="quarter" idx="15" hasCustomPrompt="1"/>
          </p:nvPr>
        </p:nvSpPr>
        <p:spPr>
          <a:xfrm>
            <a:off x="1010804" y="2105665"/>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6" y="2983260"/>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6" y="2330885"/>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3"/>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5" name="円/楕円 34"/>
          <p:cNvSpPr/>
          <p:nvPr userDrawn="1"/>
        </p:nvSpPr>
        <p:spPr>
          <a:xfrm>
            <a:off x="817281" y="435748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テキスト プレースホルダー 11"/>
          <p:cNvSpPr>
            <a:spLocks noGrp="1"/>
          </p:cNvSpPr>
          <p:nvPr>
            <p:ph type="body" sz="quarter" idx="23" hasCustomPrompt="1"/>
          </p:nvPr>
        </p:nvSpPr>
        <p:spPr>
          <a:xfrm>
            <a:off x="1010804" y="4560004"/>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6" y="5437599"/>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6" y="478522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円/楕円 41"/>
          <p:cNvSpPr/>
          <p:nvPr userDrawn="1"/>
        </p:nvSpPr>
        <p:spPr>
          <a:xfrm>
            <a:off x="817281" y="6808687"/>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3" name="テキスト プレースホルダー 11"/>
          <p:cNvSpPr>
            <a:spLocks noGrp="1"/>
          </p:cNvSpPr>
          <p:nvPr>
            <p:ph type="body" sz="quarter" idx="26" hasCustomPrompt="1"/>
          </p:nvPr>
        </p:nvSpPr>
        <p:spPr>
          <a:xfrm>
            <a:off x="1010804" y="701120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6" y="7888806"/>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6" y="723643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4"/>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7" name="円/楕円 46"/>
          <p:cNvSpPr/>
          <p:nvPr userDrawn="1"/>
        </p:nvSpPr>
        <p:spPr>
          <a:xfrm>
            <a:off x="9368231" y="1903141"/>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9" hasCustomPrompt="1"/>
          </p:nvPr>
        </p:nvSpPr>
        <p:spPr>
          <a:xfrm>
            <a:off x="9561754" y="2105665"/>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6" y="2983260"/>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6" y="2330885"/>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3"/>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円/楕円 51"/>
          <p:cNvSpPr/>
          <p:nvPr userDrawn="1"/>
        </p:nvSpPr>
        <p:spPr>
          <a:xfrm>
            <a:off x="9368231" y="435748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テキスト プレースホルダー 11"/>
          <p:cNvSpPr>
            <a:spLocks noGrp="1"/>
          </p:cNvSpPr>
          <p:nvPr>
            <p:ph type="body" sz="quarter" idx="32" hasCustomPrompt="1"/>
          </p:nvPr>
        </p:nvSpPr>
        <p:spPr>
          <a:xfrm>
            <a:off x="9561754" y="4560004"/>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6" y="5437599"/>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6" y="478522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3"/>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円/楕円 56"/>
          <p:cNvSpPr/>
          <p:nvPr userDrawn="1"/>
        </p:nvSpPr>
        <p:spPr>
          <a:xfrm>
            <a:off x="9368231" y="6808687"/>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テキスト プレースホルダー 11"/>
          <p:cNvSpPr>
            <a:spLocks noGrp="1"/>
          </p:cNvSpPr>
          <p:nvPr>
            <p:ph type="body" sz="quarter" idx="35" hasCustomPrompt="1"/>
          </p:nvPr>
        </p:nvSpPr>
        <p:spPr>
          <a:xfrm>
            <a:off x="9561754" y="7011209"/>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6" y="7888806"/>
            <a:ext cx="5625625" cy="900099"/>
          </a:xfrm>
        </p:spPr>
        <p:txBody>
          <a:bodyPr anchor="t">
            <a:noAutofit/>
          </a:bodyPr>
          <a:lstStyle>
            <a:lvl1pPr algn="l">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6" y="7236430"/>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4789872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8" name="テキスト プレースホルダー 11"/>
          <p:cNvSpPr>
            <a:spLocks noGrp="1"/>
          </p:cNvSpPr>
          <p:nvPr>
            <p:ph type="body" sz="quarter" idx="15" hasCustomPrompt="1"/>
          </p:nvPr>
        </p:nvSpPr>
        <p:spPr>
          <a:xfrm>
            <a:off x="9815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1"/>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1852397"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p:nvPr userDrawn="1"/>
        </p:nvSpPr>
        <p:spPr>
          <a:xfrm>
            <a:off x="4534695"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円/楕円 11"/>
          <p:cNvSpPr/>
          <p:nvPr userDrawn="1"/>
        </p:nvSpPr>
        <p:spPr>
          <a:xfrm>
            <a:off x="7216993" y="4589518"/>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円/楕円 12"/>
          <p:cNvSpPr/>
          <p:nvPr userDrawn="1"/>
        </p:nvSpPr>
        <p:spPr>
          <a:xfrm>
            <a:off x="9899291"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4" name="円/楕円 13"/>
          <p:cNvSpPr/>
          <p:nvPr userDrawn="1"/>
        </p:nvSpPr>
        <p:spPr>
          <a:xfrm>
            <a:off x="12581588"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円/楕円 14"/>
          <p:cNvSpPr/>
          <p:nvPr userDrawn="1"/>
        </p:nvSpPr>
        <p:spPr>
          <a:xfrm>
            <a:off x="15263886" y="4603441"/>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7"/>
          <p:cNvSpPr>
            <a:spLocks noGrp="1"/>
          </p:cNvSpPr>
          <p:nvPr>
            <p:ph type="pic" sz="quarter" idx="16" hasCustomPrompt="1"/>
          </p:nvPr>
        </p:nvSpPr>
        <p:spPr>
          <a:xfrm>
            <a:off x="2061896"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5"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1" y="4799018"/>
            <a:ext cx="616114" cy="616115"/>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89"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40"/>
            <a:ext cx="616114" cy="616115"/>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50"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1"/>
            <a:ext cx="2581038" cy="123764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2"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4"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7"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74020057"/>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8" name="テキスト プレースホルダー 11"/>
          <p:cNvSpPr>
            <a:spLocks noGrp="1"/>
          </p:cNvSpPr>
          <p:nvPr>
            <p:ph type="body" sz="quarter" idx="15" hasCustomPrompt="1"/>
          </p:nvPr>
        </p:nvSpPr>
        <p:spPr>
          <a:xfrm>
            <a:off x="1042308"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1"/>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2167432"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図プレースホルダー 7"/>
          <p:cNvSpPr>
            <a:spLocks noGrp="1"/>
          </p:cNvSpPr>
          <p:nvPr>
            <p:ph type="pic" sz="quarter" idx="16" hasCustomPrompt="1"/>
          </p:nvPr>
        </p:nvSpPr>
        <p:spPr>
          <a:xfrm>
            <a:off x="2376930"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7"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7"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5" name="図プレースホルダー 7"/>
          <p:cNvSpPr>
            <a:spLocks noGrp="1"/>
          </p:cNvSpPr>
          <p:nvPr>
            <p:ph type="pic" sz="quarter" idx="29" hasCustomPrompt="1"/>
          </p:nvPr>
        </p:nvSpPr>
        <p:spPr>
          <a:xfrm>
            <a:off x="6067341"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7"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3" y="1588106"/>
            <a:ext cx="3285364"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7" y="2346407"/>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9" name="図プレースホルダー 7"/>
          <p:cNvSpPr>
            <a:spLocks noGrp="1"/>
          </p:cNvSpPr>
          <p:nvPr>
            <p:ph type="pic" sz="quarter" idx="32" hasCustomPrompt="1"/>
          </p:nvPr>
        </p:nvSpPr>
        <p:spPr>
          <a:xfrm>
            <a:off x="9802756" y="2555906"/>
            <a:ext cx="616114" cy="616115"/>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1" y="3517104"/>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8"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3" name="図プレースホルダー 7"/>
          <p:cNvSpPr>
            <a:spLocks noGrp="1"/>
          </p:cNvSpPr>
          <p:nvPr>
            <p:ph type="pic" sz="quarter" idx="35" hasCustomPrompt="1"/>
          </p:nvPr>
        </p:nvSpPr>
        <p:spPr>
          <a:xfrm>
            <a:off x="7957552"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8"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8"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7" name="図プレースホルダー 7"/>
          <p:cNvSpPr>
            <a:spLocks noGrp="1"/>
          </p:cNvSpPr>
          <p:nvPr>
            <p:ph type="pic" sz="quarter" idx="38" hasCustomPrompt="1"/>
          </p:nvPr>
        </p:nvSpPr>
        <p:spPr>
          <a:xfrm>
            <a:off x="11647962"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8"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4" y="6268625"/>
            <a:ext cx="3285364"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8" y="7049236"/>
            <a:ext cx="1035116" cy="1035116"/>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1" name="図プレースホルダー 7"/>
          <p:cNvSpPr>
            <a:spLocks noGrp="1"/>
          </p:cNvSpPr>
          <p:nvPr>
            <p:ph type="pic" sz="quarter" idx="41" hasCustomPrompt="1"/>
          </p:nvPr>
        </p:nvSpPr>
        <p:spPr>
          <a:xfrm>
            <a:off x="15383377" y="7258736"/>
            <a:ext cx="616114" cy="616115"/>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2" y="8219933"/>
            <a:ext cx="3285364" cy="1356366"/>
          </a:xfrm>
        </p:spPr>
        <p:txBody>
          <a:bodyPr anchor="t">
            <a:noAutofit/>
          </a:bodyPr>
          <a:lstStyle>
            <a:lvl1pPr algn="ctr">
              <a:lnSpc>
                <a:spcPct val="100000"/>
              </a:lnSpc>
              <a:spcBef>
                <a:spcPts val="0"/>
              </a:spcBef>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9803958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正方形/長方形 4"/>
          <p:cNvSpPr/>
          <p:nvPr userDrawn="1"/>
        </p:nvSpPr>
        <p:spPr>
          <a:xfrm>
            <a:off x="10837993" y="5592512"/>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 y="558277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0837993"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正方形/長方形 7"/>
          <p:cNvSpPr/>
          <p:nvPr userDrawn="1"/>
        </p:nvSpPr>
        <p:spPr>
          <a:xfrm>
            <a:off x="1" y="2184074"/>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nvGrpSpPr>
          <p:cNvPr id="9" name="グループ化 8"/>
          <p:cNvGrpSpPr/>
          <p:nvPr userDrawn="1"/>
        </p:nvGrpSpPr>
        <p:grpSpPr>
          <a:xfrm>
            <a:off x="5863506" y="5582773"/>
            <a:ext cx="3160091"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4" name="グループ化 13"/>
          <p:cNvGrpSpPr/>
          <p:nvPr userDrawn="1"/>
        </p:nvGrpSpPr>
        <p:grpSpPr>
          <a:xfrm rot="5400000">
            <a:off x="5868376" y="2188943"/>
            <a:ext cx="3160091" cy="3150351"/>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9" name="グループ化 18"/>
          <p:cNvGrpSpPr/>
          <p:nvPr userDrawn="1"/>
        </p:nvGrpSpPr>
        <p:grpSpPr>
          <a:xfrm rot="10800000">
            <a:off x="9278220" y="2193814"/>
            <a:ext cx="3160091"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24" name="グループ化 23"/>
          <p:cNvGrpSpPr/>
          <p:nvPr userDrawn="1"/>
        </p:nvGrpSpPr>
        <p:grpSpPr>
          <a:xfrm rot="16200000">
            <a:off x="9273352" y="5587641"/>
            <a:ext cx="3160091" cy="3150351"/>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15" hasCustomPrompt="1"/>
          </p:nvPr>
        </p:nvSpPr>
        <p:spPr>
          <a:xfrm>
            <a:off x="6262887"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7"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5" y="4066562"/>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5"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8"/>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7"/>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2" y="276914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2" y="5964494"/>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2" y="2814145"/>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2" y="6009500"/>
            <a:ext cx="5040560" cy="2205245"/>
          </a:xfrm>
        </p:spPr>
        <p:txBody>
          <a:bodyPr anchor="ctr">
            <a:noAutofit/>
          </a:bodyPr>
          <a:lstStyle>
            <a:lvl1pPr marL="342894" indent="-359994" algn="l">
              <a:lnSpc>
                <a:spcPct val="120000"/>
              </a:lnSpc>
              <a:buClr>
                <a:schemeClr val="accent1"/>
              </a:buClr>
              <a:buFont typeface="Wingdings" panose="05000000000000000000" pitchFamily="2" charset="2"/>
              <a:buChar char="u"/>
              <a:defRPr sz="1999">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2" y="1546271"/>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7" y="1572640"/>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2" y="8169739"/>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7" y="8196109"/>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4073784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Images - Virtical">
    <p:spTree>
      <p:nvGrpSpPr>
        <p:cNvPr id="1" name=""/>
        <p:cNvGrpSpPr/>
        <p:nvPr/>
      </p:nvGrpSpPr>
      <p:grpSpPr>
        <a:xfrm>
          <a:off x="0" y="0"/>
          <a:ext cx="0" cy="0"/>
          <a:chOff x="0" y="0"/>
          <a:chExt cx="0" cy="0"/>
        </a:xfrm>
      </p:grpSpPr>
      <p:sp>
        <p:nvSpPr>
          <p:cNvPr id="7" name="正方形/長方形 6"/>
          <p:cNvSpPr/>
          <p:nvPr userDrawn="1"/>
        </p:nvSpPr>
        <p:spPr>
          <a:xfrm>
            <a:off x="637261"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9"/>
          <p:cNvSpPr>
            <a:spLocks noGrp="1"/>
          </p:cNvSpPr>
          <p:nvPr>
            <p:ph type="pic" sz="quarter" idx="12" hasCustomPrompt="1"/>
          </p:nvPr>
        </p:nvSpPr>
        <p:spPr>
          <a:xfrm>
            <a:off x="812479"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3" name="テキスト プレースホルダー 11"/>
          <p:cNvSpPr>
            <a:spLocks noGrp="1"/>
          </p:cNvSpPr>
          <p:nvPr>
            <p:ph type="body" sz="quarter" idx="15" hasCustomPrompt="1"/>
          </p:nvPr>
        </p:nvSpPr>
        <p:spPr>
          <a:xfrm>
            <a:off x="637261"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16" hasCustomPrompt="1"/>
          </p:nvPr>
        </p:nvSpPr>
        <p:spPr>
          <a:xfrm>
            <a:off x="637261"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正方形/長方形 16"/>
          <p:cNvSpPr/>
          <p:nvPr userDrawn="1"/>
        </p:nvSpPr>
        <p:spPr>
          <a:xfrm>
            <a:off x="6348117" y="2173170"/>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図プレースホルダー 9"/>
          <p:cNvSpPr>
            <a:spLocks noGrp="1"/>
          </p:cNvSpPr>
          <p:nvPr>
            <p:ph type="pic" sz="quarter" idx="17" hasCustomPrompt="1"/>
          </p:nvPr>
        </p:nvSpPr>
        <p:spPr>
          <a:xfrm>
            <a:off x="6523335" y="2336782"/>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9" name="テキスト プレースホルダー 11"/>
          <p:cNvSpPr>
            <a:spLocks noGrp="1"/>
          </p:cNvSpPr>
          <p:nvPr>
            <p:ph type="body" sz="quarter" idx="18" hasCustomPrompt="1"/>
          </p:nvPr>
        </p:nvSpPr>
        <p:spPr>
          <a:xfrm>
            <a:off x="6348117" y="6217985"/>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6348117" y="5638555"/>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1" name="正方形/長方形 20"/>
          <p:cNvSpPr/>
          <p:nvPr userDrawn="1"/>
        </p:nvSpPr>
        <p:spPr>
          <a:xfrm>
            <a:off x="12023526" y="2174129"/>
            <a:ext cx="5588591" cy="334776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9"/>
          <p:cNvSpPr>
            <a:spLocks noGrp="1"/>
          </p:cNvSpPr>
          <p:nvPr>
            <p:ph type="pic" sz="quarter" idx="20" hasCustomPrompt="1"/>
          </p:nvPr>
        </p:nvSpPr>
        <p:spPr>
          <a:xfrm>
            <a:off x="12198744" y="2337741"/>
            <a:ext cx="5238155" cy="3020542"/>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3" name="テキスト プレースホルダー 11"/>
          <p:cNvSpPr>
            <a:spLocks noGrp="1"/>
          </p:cNvSpPr>
          <p:nvPr>
            <p:ph type="body" sz="quarter" idx="21" hasCustomPrompt="1"/>
          </p:nvPr>
        </p:nvSpPr>
        <p:spPr>
          <a:xfrm>
            <a:off x="12023526" y="6218944"/>
            <a:ext cx="5588591" cy="270593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22" hasCustomPrompt="1"/>
          </p:nvPr>
        </p:nvSpPr>
        <p:spPr>
          <a:xfrm>
            <a:off x="12023526" y="5639514"/>
            <a:ext cx="558859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92095240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1498357" y="1634383"/>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1644131"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9" name="図プレースホルダー 9"/>
          <p:cNvSpPr>
            <a:spLocks noGrp="1"/>
          </p:cNvSpPr>
          <p:nvPr>
            <p:ph type="pic" sz="quarter" idx="17" hasCustomPrompt="1"/>
          </p:nvPr>
        </p:nvSpPr>
        <p:spPr>
          <a:xfrm>
            <a:off x="5694580"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2" y="478473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3"/>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2" name="図プレースホルダー 9"/>
          <p:cNvSpPr>
            <a:spLocks noGrp="1"/>
          </p:cNvSpPr>
          <p:nvPr>
            <p:ph type="pic" sz="quarter" idx="19" hasCustomPrompt="1"/>
          </p:nvPr>
        </p:nvSpPr>
        <p:spPr>
          <a:xfrm>
            <a:off x="9758626"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8" y="478473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3"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5" name="図プレースホルダー 9"/>
          <p:cNvSpPr>
            <a:spLocks noGrp="1"/>
          </p:cNvSpPr>
          <p:nvPr>
            <p:ph type="pic" sz="quarter" idx="21" hasCustomPrompt="1"/>
          </p:nvPr>
        </p:nvSpPr>
        <p:spPr>
          <a:xfrm>
            <a:off x="13809077" y="1780169"/>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7"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8" name="図プレースホルダー 9"/>
          <p:cNvSpPr>
            <a:spLocks noGrp="1"/>
          </p:cNvSpPr>
          <p:nvPr>
            <p:ph type="pic" sz="quarter" idx="23" hasCustomPrompt="1"/>
          </p:nvPr>
        </p:nvSpPr>
        <p:spPr>
          <a:xfrm>
            <a:off x="1644131" y="585715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1" name="図プレースホルダー 9"/>
          <p:cNvSpPr>
            <a:spLocks noGrp="1"/>
          </p:cNvSpPr>
          <p:nvPr>
            <p:ph type="pic" sz="quarter" idx="25" hasCustomPrompt="1"/>
          </p:nvPr>
        </p:nvSpPr>
        <p:spPr>
          <a:xfrm>
            <a:off x="569458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2" y="883518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4" name="図プレースホルダー 9"/>
          <p:cNvSpPr>
            <a:spLocks noGrp="1"/>
          </p:cNvSpPr>
          <p:nvPr>
            <p:ph type="pic" sz="quarter" idx="27" hasCustomPrompt="1"/>
          </p:nvPr>
        </p:nvSpPr>
        <p:spPr>
          <a:xfrm>
            <a:off x="9758626" y="585715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8" y="8835182"/>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3" y="571137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27" name="図プレースホルダー 9"/>
          <p:cNvSpPr>
            <a:spLocks noGrp="1"/>
          </p:cNvSpPr>
          <p:nvPr>
            <p:ph type="pic" sz="quarter" idx="29" hasCustomPrompt="1"/>
          </p:nvPr>
        </p:nvSpPr>
        <p:spPr>
          <a:xfrm>
            <a:off x="13809077"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1"/>
            <a:ext cx="3885863" cy="673805"/>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71451683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4" y="184927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6" name="テキスト プレースホルダー 11"/>
          <p:cNvSpPr>
            <a:spLocks noGrp="1"/>
          </p:cNvSpPr>
          <p:nvPr>
            <p:ph type="body" sz="quarter" idx="16" hasCustomPrompt="1"/>
          </p:nvPr>
        </p:nvSpPr>
        <p:spPr>
          <a:xfrm>
            <a:off x="658927" y="451343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4" y="203024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80" y="184927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テキスト プレースホルダー 11"/>
          <p:cNvSpPr>
            <a:spLocks noGrp="1"/>
          </p:cNvSpPr>
          <p:nvPr>
            <p:ph type="body" sz="quarter" idx="18" hasCustomPrompt="1"/>
          </p:nvPr>
        </p:nvSpPr>
        <p:spPr>
          <a:xfrm>
            <a:off x="4920254" y="451343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80" y="203024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9" y="185102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テキスト プレースホルダー 11"/>
          <p:cNvSpPr>
            <a:spLocks noGrp="1"/>
          </p:cNvSpPr>
          <p:nvPr>
            <p:ph type="body" sz="quarter" idx="20" hasCustomPrompt="1"/>
          </p:nvPr>
        </p:nvSpPr>
        <p:spPr>
          <a:xfrm>
            <a:off x="9202063" y="451518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9" y="203200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6" y="185102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テキスト プレースホルダー 11"/>
          <p:cNvSpPr>
            <a:spLocks noGrp="1"/>
          </p:cNvSpPr>
          <p:nvPr>
            <p:ph type="body" sz="quarter" idx="22" hasCustomPrompt="1"/>
          </p:nvPr>
        </p:nvSpPr>
        <p:spPr>
          <a:xfrm>
            <a:off x="13463389" y="451518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6" y="203200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6"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2" y="562793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0" name="テキスト プレースホルダー 11"/>
          <p:cNvSpPr>
            <a:spLocks noGrp="1"/>
          </p:cNvSpPr>
          <p:nvPr>
            <p:ph type="body" sz="quarter" idx="24" hasCustomPrompt="1"/>
          </p:nvPr>
        </p:nvSpPr>
        <p:spPr>
          <a:xfrm>
            <a:off x="682267" y="829209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2" y="580891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4"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20" y="5627936"/>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4" name="テキスト プレースホルダー 11"/>
          <p:cNvSpPr>
            <a:spLocks noGrp="1"/>
          </p:cNvSpPr>
          <p:nvPr>
            <p:ph type="body" sz="quarter" idx="26" hasCustomPrompt="1"/>
          </p:nvPr>
        </p:nvSpPr>
        <p:spPr>
          <a:xfrm>
            <a:off x="4943593" y="8292097"/>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20" y="5808911"/>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9" y="562969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28" hasCustomPrompt="1"/>
          </p:nvPr>
        </p:nvSpPr>
        <p:spPr>
          <a:xfrm>
            <a:off x="9225402" y="829385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9" y="581066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5" y="5629691"/>
            <a:ext cx="3365499"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テキスト プレースホルダー 11"/>
          <p:cNvSpPr>
            <a:spLocks noGrp="1"/>
          </p:cNvSpPr>
          <p:nvPr>
            <p:ph type="body" sz="quarter" idx="30" hasCustomPrompt="1"/>
          </p:nvPr>
        </p:nvSpPr>
        <p:spPr>
          <a:xfrm>
            <a:off x="13486729" y="8293852"/>
            <a:ext cx="4095752"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5" y="5810666"/>
            <a:ext cx="2984499"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146544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723837" y="24903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6" name="図プレースホルダー 9"/>
          <p:cNvSpPr>
            <a:spLocks noGrp="1"/>
          </p:cNvSpPr>
          <p:nvPr>
            <p:ph type="pic" sz="quarter" idx="12" hasCustomPrompt="1"/>
          </p:nvPr>
        </p:nvSpPr>
        <p:spPr>
          <a:xfrm>
            <a:off x="892779" y="26592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8" name="図プレースホルダー 9"/>
          <p:cNvSpPr>
            <a:spLocks noGrp="1"/>
          </p:cNvSpPr>
          <p:nvPr>
            <p:ph type="pic" sz="quarter" idx="13" hasCustomPrompt="1"/>
          </p:nvPr>
        </p:nvSpPr>
        <p:spPr>
          <a:xfrm>
            <a:off x="5235802" y="26592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0" name="図プレースホルダー 9"/>
          <p:cNvSpPr>
            <a:spLocks noGrp="1"/>
          </p:cNvSpPr>
          <p:nvPr>
            <p:ph type="pic" sz="quarter" idx="14" hasCustomPrompt="1"/>
          </p:nvPr>
        </p:nvSpPr>
        <p:spPr>
          <a:xfrm>
            <a:off x="9578825" y="26211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1"/>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2400" dirty="0">
              <a:solidFill>
                <a:srgbClr val="595959"/>
              </a:solidFill>
              <a:latin typeface="Roboto Condensed Light"/>
            </a:endParaRPr>
          </a:p>
        </p:txBody>
      </p:sp>
      <p:sp>
        <p:nvSpPr>
          <p:cNvPr id="12" name="図プレースホルダー 9"/>
          <p:cNvSpPr>
            <a:spLocks noGrp="1"/>
          </p:cNvSpPr>
          <p:nvPr>
            <p:ph type="pic" sz="quarter" idx="15" hasCustomPrompt="1"/>
          </p:nvPr>
        </p:nvSpPr>
        <p:spPr>
          <a:xfrm>
            <a:off x="13921848" y="2621165"/>
            <a:ext cx="3433693" cy="3433991"/>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7"/>
            <a:ext cx="3885863" cy="693830"/>
          </a:xfrm>
          <a:prstGeom prst="rect">
            <a:avLst/>
          </a:prstGeom>
        </p:spPr>
        <p:txBody>
          <a:bodyPr anchor="t">
            <a:normAutofit/>
          </a:bodyPr>
          <a:lstStyle>
            <a:lvl1pPr marL="0" indent="0" algn="ctr">
              <a:buNone/>
              <a:defRPr sz="3199"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1"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4"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1"/>
            <a:ext cx="3925243" cy="1872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715987704"/>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5" hasCustomPrompt="1"/>
          </p:nvPr>
        </p:nvSpPr>
        <p:spPr>
          <a:xfrm>
            <a:off x="959043"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3"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20"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1"/>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テキスト プレースホルダー 11"/>
          <p:cNvSpPr>
            <a:spLocks noGrp="1"/>
          </p:cNvSpPr>
          <p:nvPr>
            <p:ph type="body" sz="quarter" idx="21" hasCustomPrompt="1"/>
          </p:nvPr>
        </p:nvSpPr>
        <p:spPr>
          <a:xfrm>
            <a:off x="1870885"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8"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1"/>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24" hasCustomPrompt="1"/>
          </p:nvPr>
        </p:nvSpPr>
        <p:spPr>
          <a:xfrm>
            <a:off x="7636850"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7" y="6697586"/>
            <a:ext cx="4854903" cy="2091320"/>
          </a:xfrm>
        </p:spPr>
        <p:txBody>
          <a:bodyPr anchor="t">
            <a:noAutofit/>
          </a:bodyPr>
          <a:lstStyle>
            <a:lvl1pPr algn="l">
              <a:lnSpc>
                <a:spcPct val="120000"/>
              </a:lnSpc>
              <a:spcBef>
                <a:spcPts val="600"/>
              </a:spcBef>
              <a:defRPr sz="1999">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1"/>
            <a:ext cx="4850350"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1"/>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7" name="テキスト プレースホルダー 11"/>
          <p:cNvSpPr>
            <a:spLocks noGrp="1"/>
          </p:cNvSpPr>
          <p:nvPr>
            <p:ph type="body" sz="quarter" idx="27" hasCustomPrompt="1"/>
          </p:nvPr>
        </p:nvSpPr>
        <p:spPr>
          <a:xfrm>
            <a:off x="13384309" y="3459641"/>
            <a:ext cx="3011127" cy="900101"/>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テキスト ボックス 28"/>
          <p:cNvSpPr txBox="1"/>
          <p:nvPr userDrawn="1"/>
        </p:nvSpPr>
        <p:spPr>
          <a:xfrm>
            <a:off x="1665642" y="2315840"/>
            <a:ext cx="412292" cy="584647"/>
          </a:xfrm>
          <a:prstGeom prst="rect">
            <a:avLst/>
          </a:prstGeom>
          <a:noFill/>
        </p:spPr>
        <p:txBody>
          <a:bodyPr wrap="none" rtlCol="0">
            <a:spAutoFit/>
          </a:bodyPr>
          <a:lstStyle/>
          <a:p>
            <a:pPr defTabSz="1632725"/>
            <a:r>
              <a:rPr kumimoji="1" lang="en-US" altLang="ja-JP" sz="3199" dirty="0">
                <a:solidFill>
                  <a:srgbClr val="3DA4B5"/>
                </a:solidFill>
              </a:rPr>
              <a:t>1</a:t>
            </a:r>
            <a:endParaRPr kumimoji="1" lang="ja-JP" altLang="en-US" sz="3199" dirty="0">
              <a:solidFill>
                <a:srgbClr val="3DA4B5"/>
              </a:solidFill>
            </a:endParaRPr>
          </a:p>
        </p:txBody>
      </p:sp>
      <p:sp>
        <p:nvSpPr>
          <p:cNvPr id="30" name="涙形 29"/>
          <p:cNvSpPr/>
          <p:nvPr userDrawn="1"/>
        </p:nvSpPr>
        <p:spPr>
          <a:xfrm rot="5400000">
            <a:off x="7214212" y="2171533"/>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1" name="テキスト ボックス 30"/>
          <p:cNvSpPr txBox="1"/>
          <p:nvPr userDrawn="1"/>
        </p:nvSpPr>
        <p:spPr>
          <a:xfrm>
            <a:off x="7432502" y="2315840"/>
            <a:ext cx="412292" cy="584647"/>
          </a:xfrm>
          <a:prstGeom prst="rect">
            <a:avLst/>
          </a:prstGeom>
          <a:noFill/>
        </p:spPr>
        <p:txBody>
          <a:bodyPr wrap="none" rtlCol="0">
            <a:spAutoFit/>
          </a:bodyPr>
          <a:lstStyle/>
          <a:p>
            <a:pPr defTabSz="1632725"/>
            <a:r>
              <a:rPr kumimoji="1" lang="en-US" altLang="ja-JP" sz="3199" dirty="0">
                <a:solidFill>
                  <a:srgbClr val="3DA4B5"/>
                </a:solidFill>
              </a:rPr>
              <a:t>2</a:t>
            </a:r>
            <a:endParaRPr kumimoji="1" lang="ja-JP" altLang="en-US" sz="3199" dirty="0">
              <a:solidFill>
                <a:srgbClr val="3DA4B5"/>
              </a:solidFill>
            </a:endParaRPr>
          </a:p>
        </p:txBody>
      </p:sp>
      <p:sp>
        <p:nvSpPr>
          <p:cNvPr id="32" name="涙形 31"/>
          <p:cNvSpPr/>
          <p:nvPr userDrawn="1"/>
        </p:nvSpPr>
        <p:spPr>
          <a:xfrm rot="5400000">
            <a:off x="13006902" y="2198824"/>
            <a:ext cx="848876"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3" name="テキスト ボックス 32"/>
          <p:cNvSpPr txBox="1"/>
          <p:nvPr userDrawn="1"/>
        </p:nvSpPr>
        <p:spPr>
          <a:xfrm>
            <a:off x="13225194" y="2343131"/>
            <a:ext cx="412292" cy="584647"/>
          </a:xfrm>
          <a:prstGeom prst="rect">
            <a:avLst/>
          </a:prstGeom>
          <a:noFill/>
        </p:spPr>
        <p:txBody>
          <a:bodyPr wrap="none" rtlCol="0">
            <a:spAutoFit/>
          </a:bodyPr>
          <a:lstStyle/>
          <a:p>
            <a:pPr defTabSz="1632725"/>
            <a:r>
              <a:rPr kumimoji="1" lang="en-US" altLang="ja-JP" sz="3199" dirty="0">
                <a:solidFill>
                  <a:srgbClr val="3DA4B5"/>
                </a:solidFill>
              </a:rPr>
              <a:t>3</a:t>
            </a:r>
            <a:endParaRPr kumimoji="1" lang="ja-JP" altLang="en-US" sz="3199" dirty="0">
              <a:solidFill>
                <a:srgbClr val="3DA4B5"/>
              </a:solidFill>
            </a:endParaRPr>
          </a:p>
        </p:txBody>
      </p:sp>
    </p:spTree>
    <p:extLst>
      <p:ext uri="{BB962C8B-B14F-4D97-AF65-F5344CB8AC3E}">
        <p14:creationId xmlns:p14="http://schemas.microsoft.com/office/powerpoint/2010/main" val="71233458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6" y="2331671"/>
            <a:ext cx="3603389" cy="3106368"/>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テキスト プレースホルダー 11"/>
          <p:cNvSpPr>
            <a:spLocks noGrp="1"/>
          </p:cNvSpPr>
          <p:nvPr>
            <p:ph type="body" sz="quarter" idx="21" hasCustomPrompt="1"/>
          </p:nvPr>
        </p:nvSpPr>
        <p:spPr>
          <a:xfrm>
            <a:off x="8195427" y="3208288"/>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2"/>
            <a:ext cx="3603389" cy="3106368"/>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4" y="5028983"/>
            <a:ext cx="3603389" cy="3106368"/>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テキスト プレースホルダー 11"/>
          <p:cNvSpPr>
            <a:spLocks noGrp="1"/>
          </p:cNvSpPr>
          <p:nvPr>
            <p:ph type="body" sz="quarter" idx="23" hasCustomPrompt="1"/>
          </p:nvPr>
        </p:nvSpPr>
        <p:spPr>
          <a:xfrm>
            <a:off x="5788965" y="5905598"/>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5" y="2649473"/>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4"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4" y="6738293"/>
            <a:ext cx="5206468" cy="1709321"/>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7" y="5282923"/>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9" y="5932612"/>
            <a:ext cx="5206468" cy="1709321"/>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826226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7"/>
          <p:cNvSpPr>
            <a:spLocks noGrp="1"/>
          </p:cNvSpPr>
          <p:nvPr>
            <p:ph type="pic" sz="quarter" idx="42" hasCustomPrompt="1"/>
          </p:nvPr>
        </p:nvSpPr>
        <p:spPr>
          <a:xfrm>
            <a:off x="2108918"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9"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9" y="3810719"/>
            <a:ext cx="1141564" cy="1141565"/>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60"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1"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60"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1"/>
            <a:ext cx="4064059" cy="301568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4" y="1784921"/>
            <a:ext cx="14439959"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3546802"/>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図プレースホルダー 7"/>
          <p:cNvSpPr>
            <a:spLocks noGrp="1"/>
          </p:cNvSpPr>
          <p:nvPr>
            <p:ph type="pic" sz="quarter" idx="42" hasCustomPrompt="1"/>
          </p:nvPr>
        </p:nvSpPr>
        <p:spPr>
          <a:xfrm>
            <a:off x="2108918"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9"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9" y="5064689"/>
            <a:ext cx="1141564" cy="1141565"/>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60"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1"/>
            <a:ext cx="4095752"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1"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60"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1"/>
            <a:ext cx="4064059" cy="1874786"/>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図プレースホルダー 7"/>
          <p:cNvSpPr>
            <a:spLocks noGrp="1"/>
          </p:cNvSpPr>
          <p:nvPr>
            <p:ph type="pic" sz="quarter" idx="49" hasCustomPrompt="1"/>
          </p:nvPr>
        </p:nvSpPr>
        <p:spPr>
          <a:xfrm>
            <a:off x="8571631" y="2184368"/>
            <a:ext cx="1141564" cy="1141565"/>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1" y="3517151"/>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1"/>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1"/>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4" y="3517151"/>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06296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二等辺三角形 25"/>
          <p:cNvSpPr/>
          <p:nvPr userDrawn="1"/>
        </p:nvSpPr>
        <p:spPr>
          <a:xfrm>
            <a:off x="1456191" y="2173171"/>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平行四辺形 5"/>
          <p:cNvSpPr/>
          <p:nvPr userDrawn="1"/>
        </p:nvSpPr>
        <p:spPr>
          <a:xfrm flipH="1">
            <a:off x="5397729"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平行四辺形 6"/>
          <p:cNvSpPr/>
          <p:nvPr userDrawn="1"/>
        </p:nvSpPr>
        <p:spPr>
          <a:xfrm flipH="1">
            <a:off x="6398667" y="3905252"/>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平行四辺形 7"/>
          <p:cNvSpPr/>
          <p:nvPr userDrawn="1"/>
        </p:nvSpPr>
        <p:spPr>
          <a:xfrm flipH="1">
            <a:off x="7381102" y="5596448"/>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平行四辺形 8"/>
          <p:cNvSpPr/>
          <p:nvPr userDrawn="1"/>
        </p:nvSpPr>
        <p:spPr>
          <a:xfrm flipH="1">
            <a:off x="8359003"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テキスト プレースホルダー 11"/>
          <p:cNvSpPr>
            <a:spLocks noGrp="1"/>
          </p:cNvSpPr>
          <p:nvPr>
            <p:ph type="body" sz="quarter" idx="16" hasCustomPrompt="1"/>
          </p:nvPr>
        </p:nvSpPr>
        <p:spPr>
          <a:xfrm>
            <a:off x="4140429" y="4787167"/>
            <a:ext cx="251459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9" y="3103732"/>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4" y="6465664"/>
            <a:ext cx="477052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4" y="8201563"/>
            <a:ext cx="4770529"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2" y="2308186"/>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6"/>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1"/>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2" y="7383883"/>
            <a:ext cx="5535615" cy="1440161"/>
          </a:xfrm>
        </p:spPr>
        <p:txBody>
          <a:bodyPr anchor="ctr">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76648704"/>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正方形/長方形 4"/>
          <p:cNvSpPr/>
          <p:nvPr userDrawn="1"/>
        </p:nvSpPr>
        <p:spPr>
          <a:xfrm>
            <a:off x="2" y="4028747"/>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平行四辺形 5"/>
          <p:cNvSpPr/>
          <p:nvPr userDrawn="1"/>
        </p:nvSpPr>
        <p:spPr>
          <a:xfrm rot="9000000">
            <a:off x="6914249" y="5105539"/>
            <a:ext cx="4505266" cy="675998"/>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7383250" y="6083609"/>
            <a:ext cx="10903164"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テキスト プレースホルダー 11"/>
          <p:cNvSpPr>
            <a:spLocks noGrp="1"/>
          </p:cNvSpPr>
          <p:nvPr>
            <p:ph type="body" sz="quarter" idx="24" hasCustomPrompt="1"/>
          </p:nvPr>
        </p:nvSpPr>
        <p:spPr>
          <a:xfrm>
            <a:off x="862288"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60"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2" y="3974099"/>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3"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5"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7" y="6049721"/>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2" y="2263181"/>
            <a:ext cx="2925325" cy="1706702"/>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17" name="テキスト プレースホルダー 11"/>
          <p:cNvSpPr>
            <a:spLocks noGrp="1"/>
          </p:cNvSpPr>
          <p:nvPr>
            <p:ph type="body" sz="quarter" idx="20" hasCustomPrompt="1"/>
          </p:nvPr>
        </p:nvSpPr>
        <p:spPr>
          <a:xfrm>
            <a:off x="907292"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6"/>
            <a:ext cx="2925325" cy="1706702"/>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1" name="テキスト プレースホルダー 11"/>
          <p:cNvSpPr>
            <a:spLocks noGrp="1"/>
          </p:cNvSpPr>
          <p:nvPr>
            <p:ph type="body" sz="quarter" idx="30" hasCustomPrompt="1"/>
          </p:nvPr>
        </p:nvSpPr>
        <p:spPr>
          <a:xfrm>
            <a:off x="3985017" y="2347267"/>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70"/>
            <a:ext cx="2925325" cy="1706702"/>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5" name="テキスト プレースホルダー 11"/>
          <p:cNvSpPr>
            <a:spLocks noGrp="1"/>
          </p:cNvSpPr>
          <p:nvPr>
            <p:ph type="body" sz="quarter" idx="31" hasCustomPrompt="1"/>
          </p:nvPr>
        </p:nvSpPr>
        <p:spPr>
          <a:xfrm>
            <a:off x="7062741" y="235668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2" y="6943701"/>
            <a:ext cx="2925325" cy="1706702"/>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32" hasCustomPrompt="1"/>
          </p:nvPr>
        </p:nvSpPr>
        <p:spPr>
          <a:xfrm>
            <a:off x="8613381" y="7258736"/>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7"/>
            <a:ext cx="2925325" cy="1706702"/>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33" name="テキスト プレースホルダー 11"/>
          <p:cNvSpPr>
            <a:spLocks noGrp="1"/>
          </p:cNvSpPr>
          <p:nvPr>
            <p:ph type="body" sz="quarter" idx="33" hasCustomPrompt="1"/>
          </p:nvPr>
        </p:nvSpPr>
        <p:spPr>
          <a:xfrm>
            <a:off x="11691107" y="7252811"/>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91"/>
            <a:ext cx="2925325" cy="1706702"/>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sp>
        <p:nvSpPr>
          <p:cNvPr id="37" name="テキスト プレースホルダー 11"/>
          <p:cNvSpPr>
            <a:spLocks noGrp="1"/>
          </p:cNvSpPr>
          <p:nvPr>
            <p:ph type="body" sz="quarter" idx="34" hasCustomPrompt="1"/>
          </p:nvPr>
        </p:nvSpPr>
        <p:spPr>
          <a:xfrm>
            <a:off x="14768831" y="726222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7093286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8" y="1993151"/>
            <a:ext cx="3344414" cy="5760641"/>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4" y="1993151"/>
            <a:ext cx="3344414" cy="5760641"/>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90" y="1993151"/>
            <a:ext cx="3344414" cy="5760641"/>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6" y="1993151"/>
            <a:ext cx="3344414" cy="5760641"/>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60" y="1993151"/>
            <a:ext cx="3344414" cy="5760641"/>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8"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テキスト プレースホルダー 11"/>
          <p:cNvSpPr>
            <a:spLocks noGrp="1"/>
          </p:cNvSpPr>
          <p:nvPr>
            <p:ph type="body" sz="quarter" idx="32" hasCustomPrompt="1"/>
          </p:nvPr>
        </p:nvSpPr>
        <p:spPr>
          <a:xfrm>
            <a:off x="2955020" y="8023822"/>
            <a:ext cx="12376375" cy="130514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4"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50"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6"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20" y="7213730"/>
            <a:ext cx="2558854" cy="542789"/>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1772043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Imag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0" y="1903140"/>
            <a:ext cx="18267418" cy="4545505"/>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18"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8" name="正方形/長方形 7"/>
          <p:cNvSpPr/>
          <p:nvPr userDrawn="1"/>
        </p:nvSpPr>
        <p:spPr>
          <a:xfrm>
            <a:off x="-6324" y="1750729"/>
            <a:ext cx="18292737" cy="4877936"/>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2979738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1"/>
            <a:ext cx="4212000" cy="5760641"/>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1" name="テキスト プレースホルダー 11"/>
          <p:cNvSpPr>
            <a:spLocks noGrp="1"/>
          </p:cNvSpPr>
          <p:nvPr>
            <p:ph type="body" sz="quarter" idx="32" hasCustomPrompt="1"/>
          </p:nvPr>
        </p:nvSpPr>
        <p:spPr>
          <a:xfrm>
            <a:off x="2955020" y="8023822"/>
            <a:ext cx="12376375" cy="130514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5" y="1993151"/>
            <a:ext cx="4212000" cy="5760641"/>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1"/>
            <a:ext cx="4212000" cy="5760641"/>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1"/>
            <a:ext cx="4212000" cy="5760641"/>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2"/>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5" y="6403640"/>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5"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1"/>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80"/>
            <a:ext cx="4212000" cy="1349711"/>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85857270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ドーナツ 4"/>
          <p:cNvSpPr/>
          <p:nvPr userDrawn="1"/>
        </p:nvSpPr>
        <p:spPr>
          <a:xfrm>
            <a:off x="6262887" y="2579011"/>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6" name="アーチ 6"/>
          <p:cNvSpPr/>
          <p:nvPr userDrawn="1"/>
        </p:nvSpPr>
        <p:spPr>
          <a:xfrm>
            <a:off x="9178776" y="257900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7" name="アーチ 6"/>
          <p:cNvSpPr/>
          <p:nvPr userDrawn="1"/>
        </p:nvSpPr>
        <p:spPr>
          <a:xfrm rot="5400000">
            <a:off x="9021655" y="5346422"/>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8" name="アーチ 6"/>
          <p:cNvSpPr/>
          <p:nvPr userDrawn="1"/>
        </p:nvSpPr>
        <p:spPr>
          <a:xfrm rot="10800000">
            <a:off x="6254245" y="518929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9" name="アーチ 6"/>
          <p:cNvSpPr/>
          <p:nvPr userDrawn="1"/>
        </p:nvSpPr>
        <p:spPr>
          <a:xfrm rot="16200000">
            <a:off x="6411366" y="2421096"/>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18" name="テキスト プレースホルダー 11"/>
          <p:cNvSpPr>
            <a:spLocks noGrp="1"/>
          </p:cNvSpPr>
          <p:nvPr>
            <p:ph type="body" sz="quarter" idx="31" hasCustomPrompt="1"/>
          </p:nvPr>
        </p:nvSpPr>
        <p:spPr>
          <a:xfrm>
            <a:off x="12158542" y="3397743"/>
            <a:ext cx="5490609" cy="165113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2" y="2660884"/>
            <a:ext cx="5490609" cy="773204"/>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2" y="6683108"/>
            <a:ext cx="5490609" cy="1651134"/>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2" y="5946250"/>
            <a:ext cx="5490609" cy="773204"/>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2" y="3411794"/>
            <a:ext cx="5490609" cy="1651134"/>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2" y="2674936"/>
            <a:ext cx="5490609" cy="773204"/>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2" y="6697160"/>
            <a:ext cx="5490609" cy="1651134"/>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2" y="5960300"/>
            <a:ext cx="5490609" cy="773204"/>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7" y="5008486"/>
            <a:ext cx="4275473" cy="773204"/>
          </a:xfrm>
        </p:spPr>
        <p:txBody>
          <a:bodyPr anchor="ctr">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図プレースホルダー 7"/>
          <p:cNvSpPr>
            <a:spLocks noGrp="1"/>
          </p:cNvSpPr>
          <p:nvPr>
            <p:ph type="pic" sz="quarter" idx="17" hasCustomPrompt="1"/>
          </p:nvPr>
        </p:nvSpPr>
        <p:spPr>
          <a:xfrm>
            <a:off x="10793062" y="3478952"/>
            <a:ext cx="684364" cy="684365"/>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図プレースホルダー 7"/>
          <p:cNvSpPr>
            <a:spLocks noGrp="1"/>
          </p:cNvSpPr>
          <p:nvPr>
            <p:ph type="pic" sz="quarter" idx="40" hasCustomPrompt="1"/>
          </p:nvPr>
        </p:nvSpPr>
        <p:spPr>
          <a:xfrm>
            <a:off x="10797383" y="6844401"/>
            <a:ext cx="684364" cy="684365"/>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1" name="図プレースホルダー 7"/>
          <p:cNvSpPr>
            <a:spLocks noGrp="1"/>
          </p:cNvSpPr>
          <p:nvPr>
            <p:ph type="pic" sz="quarter" idx="41" hasCustomPrompt="1"/>
          </p:nvPr>
        </p:nvSpPr>
        <p:spPr>
          <a:xfrm>
            <a:off x="6892956" y="6844401"/>
            <a:ext cx="684364" cy="684365"/>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3" name="図プレースホルダー 7"/>
          <p:cNvSpPr>
            <a:spLocks noGrp="1"/>
          </p:cNvSpPr>
          <p:nvPr>
            <p:ph type="pic" sz="quarter" idx="42" hasCustomPrompt="1"/>
          </p:nvPr>
        </p:nvSpPr>
        <p:spPr>
          <a:xfrm>
            <a:off x="6892956" y="3478952"/>
            <a:ext cx="684364" cy="684365"/>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186802795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9" y="5484221"/>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50"/>
            <a:ext cx="2253695"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3"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2" y="3189133"/>
            <a:ext cx="2253695"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ドーナツ 4"/>
          <p:cNvSpPr/>
          <p:nvPr userDrawn="1"/>
        </p:nvSpPr>
        <p:spPr>
          <a:xfrm>
            <a:off x="6263527"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6" name="アーチ 6"/>
          <p:cNvSpPr/>
          <p:nvPr userDrawn="1"/>
        </p:nvSpPr>
        <p:spPr>
          <a:xfrm>
            <a:off x="9178776" y="257900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7" name="アーチ 6"/>
          <p:cNvSpPr/>
          <p:nvPr userDrawn="1"/>
        </p:nvSpPr>
        <p:spPr>
          <a:xfrm rot="5400000">
            <a:off x="9021655" y="5346422"/>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8" name="アーチ 6"/>
          <p:cNvSpPr/>
          <p:nvPr userDrawn="1"/>
        </p:nvSpPr>
        <p:spPr>
          <a:xfrm rot="10800000">
            <a:off x="6254245" y="5189299"/>
            <a:ext cx="2844751" cy="3158993"/>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9" name="アーチ 6"/>
          <p:cNvSpPr/>
          <p:nvPr userDrawn="1"/>
        </p:nvSpPr>
        <p:spPr>
          <a:xfrm rot="16200000">
            <a:off x="6411366" y="2421096"/>
            <a:ext cx="2844750" cy="3158991"/>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595959"/>
              </a:solidFill>
            </a:endParaRPr>
          </a:p>
        </p:txBody>
      </p:sp>
      <p:sp>
        <p:nvSpPr>
          <p:cNvPr id="18" name="テキスト プレースホルダー 11"/>
          <p:cNvSpPr>
            <a:spLocks noGrp="1"/>
          </p:cNvSpPr>
          <p:nvPr>
            <p:ph type="body" sz="quarter" idx="31" hasCustomPrompt="1"/>
          </p:nvPr>
        </p:nvSpPr>
        <p:spPr>
          <a:xfrm>
            <a:off x="12158542" y="3397744"/>
            <a:ext cx="5490609" cy="1925777"/>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2" y="2384854"/>
            <a:ext cx="5490609"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2" y="6683108"/>
            <a:ext cx="5490609" cy="1925777"/>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2" y="5670219"/>
            <a:ext cx="5490609"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2" y="3411794"/>
            <a:ext cx="5490609" cy="1925777"/>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2" y="2398905"/>
            <a:ext cx="5490609"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2" y="6697160"/>
            <a:ext cx="5490609" cy="1925777"/>
          </a:xfrm>
        </p:spPr>
        <p:txBody>
          <a:bodyPr anchor="t">
            <a:noAutofit/>
          </a:bodyPr>
          <a:lstStyle>
            <a:lvl1pPr algn="r">
              <a:lnSpc>
                <a:spcPct val="120000"/>
              </a:lnSpc>
              <a:defRPr sz="1999">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2" y="5684271"/>
            <a:ext cx="5490609"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19216990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山形 4"/>
          <p:cNvSpPr/>
          <p:nvPr userDrawn="1"/>
        </p:nvSpPr>
        <p:spPr>
          <a:xfrm>
            <a:off x="660400"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 name="山形 5"/>
          <p:cNvSpPr/>
          <p:nvPr userDrawn="1"/>
        </p:nvSpPr>
        <p:spPr>
          <a:xfrm>
            <a:off x="4035425"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7" name="山形 6"/>
          <p:cNvSpPr/>
          <p:nvPr userDrawn="1"/>
        </p:nvSpPr>
        <p:spPr>
          <a:xfrm>
            <a:off x="7410450"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8" name="山形 7"/>
          <p:cNvSpPr/>
          <p:nvPr userDrawn="1"/>
        </p:nvSpPr>
        <p:spPr>
          <a:xfrm>
            <a:off x="10785474"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9" name="山形 8"/>
          <p:cNvSpPr/>
          <p:nvPr userDrawn="1"/>
        </p:nvSpPr>
        <p:spPr>
          <a:xfrm>
            <a:off x="14160499" y="4386533"/>
            <a:ext cx="3530601" cy="469901"/>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10" name="円/楕円 9"/>
          <p:cNvSpPr/>
          <p:nvPr userDrawn="1"/>
        </p:nvSpPr>
        <p:spPr>
          <a:xfrm>
            <a:off x="1750625"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図プレースホルダー 7"/>
          <p:cNvSpPr>
            <a:spLocks noGrp="1"/>
          </p:cNvSpPr>
          <p:nvPr>
            <p:ph type="pic" sz="quarter" idx="42" hasCustomPrompt="1"/>
          </p:nvPr>
        </p:nvSpPr>
        <p:spPr>
          <a:xfrm>
            <a:off x="2099657"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5"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図プレースホルダー 7"/>
          <p:cNvSpPr>
            <a:spLocks noGrp="1"/>
          </p:cNvSpPr>
          <p:nvPr>
            <p:ph type="pic" sz="quarter" idx="43" hasCustomPrompt="1"/>
          </p:nvPr>
        </p:nvSpPr>
        <p:spPr>
          <a:xfrm>
            <a:off x="5441789"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5" name="図プレースホルダー 7"/>
          <p:cNvSpPr>
            <a:spLocks noGrp="1"/>
          </p:cNvSpPr>
          <p:nvPr>
            <p:ph type="pic" sz="quarter" idx="44" hasCustomPrompt="1"/>
          </p:nvPr>
        </p:nvSpPr>
        <p:spPr>
          <a:xfrm>
            <a:off x="8816370"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699"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7" name="図プレースホルダー 7"/>
          <p:cNvSpPr>
            <a:spLocks noGrp="1"/>
          </p:cNvSpPr>
          <p:nvPr>
            <p:ph type="pic" sz="quarter" idx="45" hasCustomPrompt="1"/>
          </p:nvPr>
        </p:nvSpPr>
        <p:spPr>
          <a:xfrm>
            <a:off x="12224732"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4" y="394640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図プレースホルダー 7"/>
          <p:cNvSpPr>
            <a:spLocks noGrp="1"/>
          </p:cNvSpPr>
          <p:nvPr>
            <p:ph type="pic" sz="quarter" idx="46" hasCustomPrompt="1"/>
          </p:nvPr>
        </p:nvSpPr>
        <p:spPr>
          <a:xfrm>
            <a:off x="15599757" y="4262081"/>
            <a:ext cx="684364" cy="684365"/>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3"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2"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7"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8"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1" y="2360142"/>
            <a:ext cx="3240359"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0"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5"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0" y="5386080"/>
            <a:ext cx="3218145" cy="290777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03270675"/>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6" name="図プレースホルダー 5"/>
          <p:cNvSpPr>
            <a:spLocks noGrp="1"/>
          </p:cNvSpPr>
          <p:nvPr>
            <p:ph type="pic" sz="quarter" idx="12" hasCustomPrompt="1"/>
          </p:nvPr>
        </p:nvSpPr>
        <p:spPr>
          <a:xfrm>
            <a:off x="-793" y="1903141"/>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4"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3" y="7568137"/>
            <a:ext cx="11926324" cy="1625816"/>
          </a:xfrm>
        </p:spPr>
        <p:txBody>
          <a:bodyPr anchor="t">
            <a:noAutofit/>
          </a:bodyPr>
          <a:lstStyle>
            <a:lvl1pPr algn="ctr">
              <a:lnSpc>
                <a:spcPct val="120000"/>
              </a:lnSpc>
              <a:spcBef>
                <a:spcPts val="0"/>
              </a:spcBef>
              <a:defRPr sz="1999">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3" y="6898696"/>
            <a:ext cx="11926324"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1"/>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3"/>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4"/>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6"/>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4"/>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7"/>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8"/>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6"/>
            <a:ext cx="900100" cy="1102622"/>
          </a:xfrm>
        </p:spPr>
        <p:txBody>
          <a:bodyPr anchor="ctr">
            <a:noAutofit/>
          </a:bodyPr>
          <a:lstStyle>
            <a:lvl1pPr algn="r">
              <a:lnSpc>
                <a:spcPct val="120000"/>
              </a:lnSpc>
              <a:defRPr sz="4399"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1"/>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6"/>
            <a:ext cx="7290810" cy="945105"/>
          </a:xfrm>
        </p:spPr>
        <p:txBody>
          <a:bodyPr anchor="ctr">
            <a:noAutofit/>
          </a:bodyPr>
          <a:lstStyle>
            <a:lvl1pPr algn="l">
              <a:lnSpc>
                <a:spcPct val="120000"/>
              </a:lnSpc>
              <a:defRPr sz="1999">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06226532"/>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26" name="グループ化 25"/>
          <p:cNvGrpSpPr/>
          <p:nvPr userDrawn="1"/>
        </p:nvGrpSpPr>
        <p:grpSpPr>
          <a:xfrm>
            <a:off x="7952769" y="2287310"/>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27" name="グループ化 26"/>
          <p:cNvGrpSpPr/>
          <p:nvPr userDrawn="1"/>
        </p:nvGrpSpPr>
        <p:grpSpPr>
          <a:xfrm>
            <a:off x="10821438" y="4862071"/>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43" name="グループ化 42"/>
          <p:cNvGrpSpPr/>
          <p:nvPr userDrawn="1"/>
        </p:nvGrpSpPr>
        <p:grpSpPr>
          <a:xfrm>
            <a:off x="6720664" y="5228492"/>
            <a:ext cx="2475237" cy="2494490"/>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59" name="グループ化 58"/>
          <p:cNvGrpSpPr/>
          <p:nvPr userDrawn="1"/>
        </p:nvGrpSpPr>
        <p:grpSpPr>
          <a:xfrm>
            <a:off x="4850095" y="3546322"/>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grpSp>
        <p:nvGrpSpPr>
          <p:cNvPr id="75" name="グループ化 74"/>
          <p:cNvGrpSpPr/>
          <p:nvPr userDrawn="1"/>
        </p:nvGrpSpPr>
        <p:grpSpPr>
          <a:xfrm>
            <a:off x="3068710" y="4765313"/>
            <a:ext cx="2077974" cy="2094137"/>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595959"/>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grpSp>
      </p:grpSp>
      <p:sp>
        <p:nvSpPr>
          <p:cNvPr id="91" name="テキスト プレースホルダー 11"/>
          <p:cNvSpPr>
            <a:spLocks noGrp="1"/>
          </p:cNvSpPr>
          <p:nvPr>
            <p:ph type="body" sz="quarter" idx="16" hasCustomPrompt="1"/>
          </p:nvPr>
        </p:nvSpPr>
        <p:spPr>
          <a:xfrm>
            <a:off x="1057973" y="7777594"/>
            <a:ext cx="4294891"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3" y="7236334"/>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2" y="2473401"/>
            <a:ext cx="431202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2" y="1932143"/>
            <a:ext cx="431202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8" y="5342452"/>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8" y="480119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40" y="2506058"/>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40" y="1964798"/>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8" y="7815214"/>
            <a:ext cx="4905545" cy="1625816"/>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8" y="7273954"/>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5" y="5726083"/>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5" name="円/楕円 104"/>
          <p:cNvSpPr/>
          <p:nvPr userDrawn="1"/>
        </p:nvSpPr>
        <p:spPr>
          <a:xfrm>
            <a:off x="7872756" y="6385187"/>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6" name="円/楕円 105"/>
          <p:cNvSpPr/>
          <p:nvPr userDrawn="1"/>
        </p:nvSpPr>
        <p:spPr>
          <a:xfrm>
            <a:off x="9482907" y="3818530"/>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7" name="円/楕円 106"/>
          <p:cNvSpPr/>
          <p:nvPr userDrawn="1"/>
        </p:nvSpPr>
        <p:spPr>
          <a:xfrm>
            <a:off x="11714086" y="5767829"/>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8" name="円/楕円 107"/>
          <p:cNvSpPr/>
          <p:nvPr userDrawn="1"/>
        </p:nvSpPr>
        <p:spPr>
          <a:xfrm>
            <a:off x="5948969" y="4630258"/>
            <a:ext cx="160029"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7" name="フリーフォーム 116"/>
          <p:cNvSpPr/>
          <p:nvPr userDrawn="1"/>
        </p:nvSpPr>
        <p:spPr>
          <a:xfrm>
            <a:off x="5214552" y="2965624"/>
            <a:ext cx="853067"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1" name="フリーフォーム 120"/>
          <p:cNvSpPr/>
          <p:nvPr userDrawn="1"/>
        </p:nvSpPr>
        <p:spPr>
          <a:xfrm>
            <a:off x="9564131" y="2323071"/>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2" name="フリーフォーム 121"/>
          <p:cNvSpPr/>
          <p:nvPr userDrawn="1"/>
        </p:nvSpPr>
        <p:spPr>
          <a:xfrm>
            <a:off x="1977083"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4" name="フリーフォーム 123"/>
          <p:cNvSpPr/>
          <p:nvPr userDrawn="1"/>
        </p:nvSpPr>
        <p:spPr>
          <a:xfrm>
            <a:off x="7970107" y="6524369"/>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5" name="フリーフォーム 124"/>
          <p:cNvSpPr/>
          <p:nvPr userDrawn="1"/>
        </p:nvSpPr>
        <p:spPr>
          <a:xfrm>
            <a:off x="11813060" y="5075270"/>
            <a:ext cx="1223319" cy="757121"/>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107240395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1582365" y="1826284"/>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36" hasCustomPrompt="1"/>
          </p:nvPr>
        </p:nvSpPr>
        <p:spPr>
          <a:xfrm>
            <a:off x="1582365" y="1817887"/>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2"/>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5" y="2591089"/>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2" y="4278778"/>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39" hasCustomPrompt="1"/>
          </p:nvPr>
        </p:nvSpPr>
        <p:spPr>
          <a:xfrm>
            <a:off x="2167432" y="416626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6" y="49732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テキスト プレースホルダー 11"/>
          <p:cNvSpPr>
            <a:spLocks noGrp="1"/>
          </p:cNvSpPr>
          <p:nvPr>
            <p:ph type="body" sz="quarter" idx="40" hasCustomPrompt="1"/>
          </p:nvPr>
        </p:nvSpPr>
        <p:spPr>
          <a:xfrm>
            <a:off x="2158916"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2" y="56490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2" y="63265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20"/>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43" hasCustomPrompt="1"/>
          </p:nvPr>
        </p:nvSpPr>
        <p:spPr>
          <a:xfrm>
            <a:off x="6869660" y="1821923"/>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2" y="2595125"/>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8" y="428281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46" hasCustomPrompt="1"/>
          </p:nvPr>
        </p:nvSpPr>
        <p:spPr>
          <a:xfrm>
            <a:off x="7454728"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70" y="49772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47" hasCustomPrompt="1"/>
          </p:nvPr>
        </p:nvSpPr>
        <p:spPr>
          <a:xfrm>
            <a:off x="7446210" y="48647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8" y="565310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テキスト プレースホルダー 11"/>
          <p:cNvSpPr>
            <a:spLocks noGrp="1"/>
          </p:cNvSpPr>
          <p:nvPr>
            <p:ph type="body" sz="quarter" idx="48" hasCustomPrompt="1"/>
          </p:nvPr>
        </p:nvSpPr>
        <p:spPr>
          <a:xfrm>
            <a:off x="7454728"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8" y="633054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テキスト プレースホルダー 11"/>
          <p:cNvSpPr>
            <a:spLocks noGrp="1"/>
          </p:cNvSpPr>
          <p:nvPr>
            <p:ph type="body" sz="quarter" idx="49" hasCustomPrompt="1"/>
          </p:nvPr>
        </p:nvSpPr>
        <p:spPr>
          <a:xfrm>
            <a:off x="7454728"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2"/>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44" name="テキスト プレースホルダー 11"/>
          <p:cNvSpPr>
            <a:spLocks noGrp="1"/>
          </p:cNvSpPr>
          <p:nvPr>
            <p:ph type="body" sz="quarter" idx="50" hasCustomPrompt="1"/>
          </p:nvPr>
        </p:nvSpPr>
        <p:spPr>
          <a:xfrm>
            <a:off x="12158542" y="1803785"/>
            <a:ext cx="4545506"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2" y="6893430"/>
            <a:ext cx="4545506"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6"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70" y="4264676"/>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3" y="4959139"/>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0" name="テキスト プレースホルダー 11"/>
          <p:cNvSpPr>
            <a:spLocks noGrp="1"/>
          </p:cNvSpPr>
          <p:nvPr>
            <p:ph type="body" sz="quarter" idx="54" hasCustomPrompt="1"/>
          </p:nvPr>
        </p:nvSpPr>
        <p:spPr>
          <a:xfrm>
            <a:off x="12735093" y="48466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70" y="56349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70" y="63124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10936671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grpSp>
        <p:nvGrpSpPr>
          <p:cNvPr id="13" name="グループ化 12"/>
          <p:cNvGrpSpPr/>
          <p:nvPr userDrawn="1"/>
        </p:nvGrpSpPr>
        <p:grpSpPr>
          <a:xfrm>
            <a:off x="817283" y="1826284"/>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4" name="テキスト プレースホルダー 11"/>
          <p:cNvSpPr>
            <a:spLocks noGrp="1"/>
          </p:cNvSpPr>
          <p:nvPr>
            <p:ph type="body" sz="quarter" idx="36" hasCustomPrompt="1"/>
          </p:nvPr>
        </p:nvSpPr>
        <p:spPr>
          <a:xfrm>
            <a:off x="817282" y="1817887"/>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2" y="6907532"/>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4" y="2591089"/>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7" y="4278778"/>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テキスト プレースホルダー 11"/>
          <p:cNvSpPr>
            <a:spLocks noGrp="1"/>
          </p:cNvSpPr>
          <p:nvPr>
            <p:ph type="body" sz="quarter" idx="39" hasCustomPrompt="1"/>
          </p:nvPr>
        </p:nvSpPr>
        <p:spPr>
          <a:xfrm>
            <a:off x="1365860" y="416626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9" y="49732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テキスト プレースホルダー 11"/>
          <p:cNvSpPr>
            <a:spLocks noGrp="1"/>
          </p:cNvSpPr>
          <p:nvPr>
            <p:ph type="body" sz="quarter" idx="40" hasCustomPrompt="1"/>
          </p:nvPr>
        </p:nvSpPr>
        <p:spPr>
          <a:xfrm>
            <a:off x="1357344"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7" y="564906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テキスト プレースホルダー 11"/>
          <p:cNvSpPr>
            <a:spLocks noGrp="1"/>
          </p:cNvSpPr>
          <p:nvPr>
            <p:ph type="body" sz="quarter" idx="41" hasCustomPrompt="1"/>
          </p:nvPr>
        </p:nvSpPr>
        <p:spPr>
          <a:xfrm>
            <a:off x="1365860"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7" y="632650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テキスト プレースホルダー 11"/>
          <p:cNvSpPr>
            <a:spLocks noGrp="1"/>
          </p:cNvSpPr>
          <p:nvPr>
            <p:ph type="body" sz="quarter" idx="42" hasCustomPrompt="1"/>
          </p:nvPr>
        </p:nvSpPr>
        <p:spPr>
          <a:xfrm>
            <a:off x="1365860"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7" y="1830320"/>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29" name="テキスト プレースホルダー 11"/>
          <p:cNvSpPr>
            <a:spLocks noGrp="1"/>
          </p:cNvSpPr>
          <p:nvPr>
            <p:ph type="body" sz="quarter" idx="43" hasCustomPrompt="1"/>
          </p:nvPr>
        </p:nvSpPr>
        <p:spPr>
          <a:xfrm>
            <a:off x="5101276" y="1821923"/>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6" y="6911568"/>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8" y="2595125"/>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301" y="4282814"/>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テキスト プレースホルダー 11"/>
          <p:cNvSpPr>
            <a:spLocks noGrp="1"/>
          </p:cNvSpPr>
          <p:nvPr>
            <p:ph type="body" sz="quarter" idx="46" hasCustomPrompt="1"/>
          </p:nvPr>
        </p:nvSpPr>
        <p:spPr>
          <a:xfrm>
            <a:off x="5649854"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3" y="49772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47" hasCustomPrompt="1"/>
          </p:nvPr>
        </p:nvSpPr>
        <p:spPr>
          <a:xfrm>
            <a:off x="5641338" y="48647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301" y="565310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7" name="テキスト プレースホルダー 11"/>
          <p:cNvSpPr>
            <a:spLocks noGrp="1"/>
          </p:cNvSpPr>
          <p:nvPr>
            <p:ph type="body" sz="quarter" idx="48" hasCustomPrompt="1"/>
          </p:nvPr>
        </p:nvSpPr>
        <p:spPr>
          <a:xfrm>
            <a:off x="5649854"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301" y="6330542"/>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9" name="テキスト プレースホルダー 11"/>
          <p:cNvSpPr>
            <a:spLocks noGrp="1"/>
          </p:cNvSpPr>
          <p:nvPr>
            <p:ph type="body" sz="quarter" idx="49" hasCustomPrompt="1"/>
          </p:nvPr>
        </p:nvSpPr>
        <p:spPr>
          <a:xfrm>
            <a:off x="5649854"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3" y="1832546"/>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76" name="テキスト プレースホルダー 11"/>
          <p:cNvSpPr>
            <a:spLocks noGrp="1"/>
          </p:cNvSpPr>
          <p:nvPr>
            <p:ph type="body" sz="quarter" idx="58" hasCustomPrompt="1"/>
          </p:nvPr>
        </p:nvSpPr>
        <p:spPr>
          <a:xfrm>
            <a:off x="9368232" y="1824148"/>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2" y="6913793"/>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1"/>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7" y="4285040"/>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0" name="テキスト プレースホルダー 11"/>
          <p:cNvSpPr>
            <a:spLocks noGrp="1"/>
          </p:cNvSpPr>
          <p:nvPr>
            <p:ph type="body" sz="quarter" idx="61" hasCustomPrompt="1"/>
          </p:nvPr>
        </p:nvSpPr>
        <p:spPr>
          <a:xfrm>
            <a:off x="9916810"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9" y="4979501"/>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2" name="テキスト プレースホルダー 11"/>
          <p:cNvSpPr>
            <a:spLocks noGrp="1"/>
          </p:cNvSpPr>
          <p:nvPr>
            <p:ph type="body" sz="quarter" idx="62" hasCustomPrompt="1"/>
          </p:nvPr>
        </p:nvSpPr>
        <p:spPr>
          <a:xfrm>
            <a:off x="9908294"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7" y="5655325"/>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4" name="テキスト プレースホルダー 11"/>
          <p:cNvSpPr>
            <a:spLocks noGrp="1"/>
          </p:cNvSpPr>
          <p:nvPr>
            <p:ph type="body" sz="quarter" idx="63" hasCustomPrompt="1"/>
          </p:nvPr>
        </p:nvSpPr>
        <p:spPr>
          <a:xfrm>
            <a:off x="9916810" y="5542811"/>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7" y="633276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6" name="テキスト プレースホルダー 11"/>
          <p:cNvSpPr>
            <a:spLocks noGrp="1"/>
          </p:cNvSpPr>
          <p:nvPr>
            <p:ph type="body" sz="quarter" idx="64" hasCustomPrompt="1"/>
          </p:nvPr>
        </p:nvSpPr>
        <p:spPr>
          <a:xfrm>
            <a:off x="9916810" y="622025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7" y="1836583"/>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91" name="テキスト プレースホルダー 11"/>
          <p:cNvSpPr>
            <a:spLocks noGrp="1"/>
          </p:cNvSpPr>
          <p:nvPr>
            <p:ph type="body" sz="quarter" idx="65" hasCustomPrompt="1"/>
          </p:nvPr>
        </p:nvSpPr>
        <p:spPr>
          <a:xfrm>
            <a:off x="13652226" y="1828186"/>
            <a:ext cx="3780419" cy="773204"/>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6" y="6917831"/>
            <a:ext cx="3780419" cy="540060"/>
          </a:xfrm>
        </p:spPr>
        <p:txBody>
          <a:bodyPr anchor="ctr">
            <a:noAutofit/>
          </a:bodyPr>
          <a:lstStyle>
            <a:lvl1pPr algn="ctr">
              <a:lnSpc>
                <a:spcPct val="120000"/>
              </a:lnSpc>
              <a:defRPr sz="1999"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8" y="2601388"/>
            <a:ext cx="3780419" cy="1440161"/>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51" y="4289077"/>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5" name="テキスト プレースホルダー 11"/>
          <p:cNvSpPr>
            <a:spLocks noGrp="1"/>
          </p:cNvSpPr>
          <p:nvPr>
            <p:ph type="body" sz="quarter" idx="68" hasCustomPrompt="1"/>
          </p:nvPr>
        </p:nvSpPr>
        <p:spPr>
          <a:xfrm>
            <a:off x="14200804" y="41765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3" y="4983539"/>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7" name="テキスト プレースホルダー 11"/>
          <p:cNvSpPr>
            <a:spLocks noGrp="1"/>
          </p:cNvSpPr>
          <p:nvPr>
            <p:ph type="body" sz="quarter" idx="69" hasCustomPrompt="1"/>
          </p:nvPr>
        </p:nvSpPr>
        <p:spPr>
          <a:xfrm>
            <a:off x="14192288"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51" y="5659361"/>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9" name="テキスト プレースホルダー 11"/>
          <p:cNvSpPr>
            <a:spLocks noGrp="1"/>
          </p:cNvSpPr>
          <p:nvPr>
            <p:ph type="body" sz="quarter" idx="70" hasCustomPrompt="1"/>
          </p:nvPr>
        </p:nvSpPr>
        <p:spPr>
          <a:xfrm>
            <a:off x="14200804"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51" y="6336803"/>
            <a:ext cx="405044"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1" name="テキスト プレースホルダー 11"/>
          <p:cNvSpPr>
            <a:spLocks noGrp="1"/>
          </p:cNvSpPr>
          <p:nvPr>
            <p:ph type="body" sz="quarter" idx="71" hasCustomPrompt="1"/>
          </p:nvPr>
        </p:nvSpPr>
        <p:spPr>
          <a:xfrm>
            <a:off x="14200804"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60173865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8"/>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878870" y="1890578"/>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989720" y="1890578"/>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3100571" y="1890578"/>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009662"/>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3756356"/>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878870"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878870"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87887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正方形/長方形 19"/>
          <p:cNvSpPr/>
          <p:nvPr userDrawn="1"/>
        </p:nvSpPr>
        <p:spPr>
          <a:xfrm>
            <a:off x="487887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87887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989720"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989720"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98972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98972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3100571" y="3009662"/>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3100571" y="3756356"/>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3100571"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3100571"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878871"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89"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3"/>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9"/>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7"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5"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68705188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2668226"/>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878870" y="2668226"/>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989720" y="2668226"/>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3100571" y="2668226"/>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78731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453400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528069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011159"/>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878870"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878870"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878870"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011159"/>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989720"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989720"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011159"/>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3100571" y="378731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3100571" y="453400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528069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011159"/>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878871"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89"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71"/>
            <a:ext cx="4042080"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7"/>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9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4"/>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2"/>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596267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4x4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7" name="図プレースホルダー 9"/>
          <p:cNvSpPr>
            <a:spLocks noGrp="1"/>
          </p:cNvSpPr>
          <p:nvPr>
            <p:ph type="pic" sz="quarter" idx="16" hasCustomPrompt="1"/>
          </p:nvPr>
        </p:nvSpPr>
        <p:spPr>
          <a:xfrm>
            <a:off x="9458241" y="158810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8" name="テキスト プレースホルダー 11"/>
          <p:cNvSpPr>
            <a:spLocks noGrp="1"/>
          </p:cNvSpPr>
          <p:nvPr>
            <p:ph type="body" sz="quarter" idx="17" hasCustomPrompt="1"/>
          </p:nvPr>
        </p:nvSpPr>
        <p:spPr>
          <a:xfrm>
            <a:off x="9458241" y="428840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3" name="図プレースホルダー 9"/>
          <p:cNvSpPr>
            <a:spLocks noGrp="1"/>
          </p:cNvSpPr>
          <p:nvPr>
            <p:ph type="pic" sz="quarter" idx="18" hasCustomPrompt="1"/>
          </p:nvPr>
        </p:nvSpPr>
        <p:spPr>
          <a:xfrm>
            <a:off x="772276"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4" name="テキスト プレースホルダー 11"/>
          <p:cNvSpPr>
            <a:spLocks noGrp="1"/>
          </p:cNvSpPr>
          <p:nvPr>
            <p:ph type="body" sz="quarter" idx="19" hasCustomPrompt="1"/>
          </p:nvPr>
        </p:nvSpPr>
        <p:spPr>
          <a:xfrm>
            <a:off x="772276"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5" name="図プレースホルダー 9"/>
          <p:cNvSpPr>
            <a:spLocks noGrp="1"/>
          </p:cNvSpPr>
          <p:nvPr>
            <p:ph type="pic" sz="quarter" idx="20" hasCustomPrompt="1"/>
          </p:nvPr>
        </p:nvSpPr>
        <p:spPr>
          <a:xfrm>
            <a:off x="9458241" y="5548545"/>
            <a:ext cx="80108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6" name="テキスト プレースホルダー 11"/>
          <p:cNvSpPr>
            <a:spLocks noGrp="1"/>
          </p:cNvSpPr>
          <p:nvPr>
            <p:ph type="body" sz="quarter" idx="21" hasCustomPrompt="1"/>
          </p:nvPr>
        </p:nvSpPr>
        <p:spPr>
          <a:xfrm>
            <a:off x="9458241" y="8248845"/>
            <a:ext cx="80108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95313453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8"/>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6" name="正方形/長方形 5"/>
          <p:cNvSpPr/>
          <p:nvPr userDrawn="1"/>
        </p:nvSpPr>
        <p:spPr>
          <a:xfrm>
            <a:off x="4912737"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 name="正方形/長方形 6"/>
          <p:cNvSpPr/>
          <p:nvPr userDrawn="1"/>
        </p:nvSpPr>
        <p:spPr>
          <a:xfrm>
            <a:off x="8018081"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 name="1 つの角を丸めた四角形 7"/>
          <p:cNvSpPr/>
          <p:nvPr userDrawn="1"/>
        </p:nvSpPr>
        <p:spPr>
          <a:xfrm>
            <a:off x="14259561" y="1890578"/>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正方形/長方形 8"/>
          <p:cNvSpPr/>
          <p:nvPr userDrawn="1"/>
        </p:nvSpPr>
        <p:spPr>
          <a:xfrm>
            <a:off x="1037960" y="3009662"/>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正方形/長方形 9"/>
          <p:cNvSpPr/>
          <p:nvPr userDrawn="1"/>
        </p:nvSpPr>
        <p:spPr>
          <a:xfrm>
            <a:off x="1037960" y="3756356"/>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7" name="正方形/長方形 16"/>
          <p:cNvSpPr/>
          <p:nvPr userDrawn="1"/>
        </p:nvSpPr>
        <p:spPr>
          <a:xfrm>
            <a:off x="4912737"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正方形/長方形 17"/>
          <p:cNvSpPr/>
          <p:nvPr userDrawn="1"/>
        </p:nvSpPr>
        <p:spPr>
          <a:xfrm>
            <a:off x="4912737"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9" name="正方形/長方形 18"/>
          <p:cNvSpPr/>
          <p:nvPr userDrawn="1"/>
        </p:nvSpPr>
        <p:spPr>
          <a:xfrm>
            <a:off x="4912737"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0" name="正方形/長方形 19"/>
          <p:cNvSpPr/>
          <p:nvPr userDrawn="1"/>
        </p:nvSpPr>
        <p:spPr>
          <a:xfrm>
            <a:off x="4912737"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912737"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912737"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3" name="正方形/長方形 22"/>
          <p:cNvSpPr/>
          <p:nvPr userDrawn="1"/>
        </p:nvSpPr>
        <p:spPr>
          <a:xfrm>
            <a:off x="8018081"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4" name="正方形/長方形 23"/>
          <p:cNvSpPr/>
          <p:nvPr userDrawn="1"/>
        </p:nvSpPr>
        <p:spPr>
          <a:xfrm>
            <a:off x="8018081"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018081"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018081"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018081"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9" name="正方形/長方形 28"/>
          <p:cNvSpPr/>
          <p:nvPr userDrawn="1"/>
        </p:nvSpPr>
        <p:spPr>
          <a:xfrm>
            <a:off x="14259561" y="3009662"/>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0" name="正方形/長方形 29"/>
          <p:cNvSpPr/>
          <p:nvPr userDrawn="1"/>
        </p:nvSpPr>
        <p:spPr>
          <a:xfrm>
            <a:off x="14259561" y="3756356"/>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4259561" y="4503050"/>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4259561" y="5249744"/>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4259561" y="5996438"/>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5" name="テキスト プレースホルダー 11"/>
          <p:cNvSpPr>
            <a:spLocks noGrp="1"/>
          </p:cNvSpPr>
          <p:nvPr>
            <p:ph type="body" sz="quarter" idx="36" hasCustomPrompt="1"/>
          </p:nvPr>
        </p:nvSpPr>
        <p:spPr>
          <a:xfrm>
            <a:off x="4912737"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8" y="2028223"/>
            <a:ext cx="2883089"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9"/>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6"/>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7"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3"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3"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7"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70"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6"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6"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70"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2"/>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6"/>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30"/>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500" y="6031835"/>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4" y="6773177"/>
            <a:ext cx="2883089"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8"/>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7" name="正方形/長方形 76"/>
          <p:cNvSpPr/>
          <p:nvPr userDrawn="1"/>
        </p:nvSpPr>
        <p:spPr>
          <a:xfrm>
            <a:off x="11131224" y="3009662"/>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8" name="正方形/長方形 77"/>
          <p:cNvSpPr/>
          <p:nvPr userDrawn="1"/>
        </p:nvSpPr>
        <p:spPr>
          <a:xfrm>
            <a:off x="11131224" y="3756356"/>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79" name="正方形/長方形 78"/>
          <p:cNvSpPr/>
          <p:nvPr userDrawn="1"/>
        </p:nvSpPr>
        <p:spPr>
          <a:xfrm>
            <a:off x="11131224" y="4503050"/>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0" name="正方形/長方形 79"/>
          <p:cNvSpPr/>
          <p:nvPr userDrawn="1"/>
        </p:nvSpPr>
        <p:spPr>
          <a:xfrm>
            <a:off x="11131224" y="5249744"/>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1" name="正方形/長方形 80"/>
          <p:cNvSpPr/>
          <p:nvPr userDrawn="1"/>
        </p:nvSpPr>
        <p:spPr>
          <a:xfrm>
            <a:off x="11131224" y="5996438"/>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83" name="テキスト プレースホルダー 11"/>
          <p:cNvSpPr>
            <a:spLocks noGrp="1"/>
          </p:cNvSpPr>
          <p:nvPr>
            <p:ph type="body" sz="quarter" idx="64" hasCustomPrompt="1"/>
          </p:nvPr>
        </p:nvSpPr>
        <p:spPr>
          <a:xfrm>
            <a:off x="11141995" y="2028223"/>
            <a:ext cx="3029416" cy="773204"/>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1" y="3045084"/>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2"/>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6"/>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1" y="5267430"/>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1" y="6031835"/>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5" y="6773177"/>
            <a:ext cx="3029416"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56385474"/>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1 つの角を丸めた四角形 4"/>
          <p:cNvSpPr/>
          <p:nvPr userDrawn="1"/>
        </p:nvSpPr>
        <p:spPr>
          <a:xfrm flipH="1">
            <a:off x="1034619"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1" name="正方形/長方形 10"/>
          <p:cNvSpPr/>
          <p:nvPr userDrawn="1"/>
        </p:nvSpPr>
        <p:spPr>
          <a:xfrm>
            <a:off x="1037960" y="4503050"/>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正方形/長方形 11"/>
          <p:cNvSpPr/>
          <p:nvPr userDrawn="1"/>
        </p:nvSpPr>
        <p:spPr>
          <a:xfrm>
            <a:off x="1037960" y="5249744"/>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r" defTabSz="1632725"/>
            <a:endParaRPr kumimoji="1" lang="ja-JP" altLang="en-US" sz="3199">
              <a:solidFill>
                <a:srgbClr val="FFFFFF"/>
              </a:solidFill>
            </a:endParaRPr>
          </a:p>
        </p:txBody>
      </p:sp>
      <p:sp>
        <p:nvSpPr>
          <p:cNvPr id="13" name="正方形/長方形 12"/>
          <p:cNvSpPr/>
          <p:nvPr userDrawn="1"/>
        </p:nvSpPr>
        <p:spPr>
          <a:xfrm>
            <a:off x="1037960" y="5996438"/>
            <a:ext cx="3777079"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4" name="1 つの角を丸めた四角形 13"/>
          <p:cNvSpPr/>
          <p:nvPr userDrawn="1"/>
        </p:nvSpPr>
        <p:spPr>
          <a:xfrm flipH="1" flipV="1">
            <a:off x="1037960" y="6743133"/>
            <a:ext cx="3777079"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r" defTabSz="1632725"/>
            <a:endParaRPr kumimoji="1" lang="ja-JP" altLang="en-US" sz="3199">
              <a:solidFill>
                <a:srgbClr val="FFFFFF"/>
              </a:solidFill>
            </a:endParaRPr>
          </a:p>
        </p:txBody>
      </p:sp>
      <p:sp>
        <p:nvSpPr>
          <p:cNvPr id="19" name="正方形/長方形 18"/>
          <p:cNvSpPr/>
          <p:nvPr userDrawn="1"/>
        </p:nvSpPr>
        <p:spPr>
          <a:xfrm>
            <a:off x="487887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dirty="0">
              <a:solidFill>
                <a:srgbClr val="FFFFFF"/>
              </a:solidFill>
            </a:endParaRPr>
          </a:p>
        </p:txBody>
      </p:sp>
      <p:sp>
        <p:nvSpPr>
          <p:cNvPr id="20" name="正方形/長方形 19"/>
          <p:cNvSpPr/>
          <p:nvPr userDrawn="1"/>
        </p:nvSpPr>
        <p:spPr>
          <a:xfrm>
            <a:off x="487887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1" name="正方形/長方形 20"/>
          <p:cNvSpPr/>
          <p:nvPr userDrawn="1"/>
        </p:nvSpPr>
        <p:spPr>
          <a:xfrm>
            <a:off x="487887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5" name="正方形/長方形 24"/>
          <p:cNvSpPr/>
          <p:nvPr userDrawn="1"/>
        </p:nvSpPr>
        <p:spPr>
          <a:xfrm>
            <a:off x="8989720"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6" name="正方形/長方形 25"/>
          <p:cNvSpPr/>
          <p:nvPr userDrawn="1"/>
        </p:nvSpPr>
        <p:spPr>
          <a:xfrm>
            <a:off x="8989720"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7" name="正方形/長方形 26"/>
          <p:cNvSpPr/>
          <p:nvPr userDrawn="1"/>
        </p:nvSpPr>
        <p:spPr>
          <a:xfrm>
            <a:off x="8989720"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1" name="正方形/長方形 30"/>
          <p:cNvSpPr/>
          <p:nvPr userDrawn="1"/>
        </p:nvSpPr>
        <p:spPr>
          <a:xfrm>
            <a:off x="13100571" y="4503050"/>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2" name="正方形/長方形 31"/>
          <p:cNvSpPr/>
          <p:nvPr userDrawn="1"/>
        </p:nvSpPr>
        <p:spPr>
          <a:xfrm>
            <a:off x="13100571" y="5249744"/>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3" name="正方形/長方形 32"/>
          <p:cNvSpPr/>
          <p:nvPr userDrawn="1"/>
        </p:nvSpPr>
        <p:spPr>
          <a:xfrm>
            <a:off x="13100571" y="5996438"/>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40" name="テキスト プレースホルダー 11"/>
          <p:cNvSpPr>
            <a:spLocks noGrp="1"/>
          </p:cNvSpPr>
          <p:nvPr>
            <p:ph type="body" sz="quarter" idx="41" hasCustomPrompt="1"/>
          </p:nvPr>
        </p:nvSpPr>
        <p:spPr>
          <a:xfrm>
            <a:off x="1037960" y="450305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4"/>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9"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7"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1"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5"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89"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6"/>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30"/>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5"/>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7"/>
            <a:ext cx="4042080" cy="624867"/>
          </a:xfrm>
        </p:spPr>
        <p:txBody>
          <a:bodyPr anchor="ctr">
            <a:noAutofit/>
          </a:bodyPr>
          <a:lstStyle>
            <a:lvl1pPr algn="ctr">
              <a:lnSpc>
                <a:spcPct val="120000"/>
              </a:lnSpc>
              <a:defRPr sz="1999"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7" y="7753790"/>
            <a:ext cx="1162050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2"/>
            <a:ext cx="14102429" cy="1539113"/>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3"/>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8"/>
            <a:ext cx="4042080" cy="2519363"/>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6"/>
            <a:ext cx="4042080" cy="2519363"/>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1"/>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2"/>
            <a:ext cx="2783592" cy="567626"/>
          </a:xfrm>
        </p:spPr>
        <p:txBody>
          <a:bodyPr anchor="ctr">
            <a:noAutofit/>
          </a:bodyPr>
          <a:lstStyle>
            <a:lvl1pPr algn="ctr">
              <a:lnSpc>
                <a:spcPct val="120000"/>
              </a:lnSpc>
              <a:defRPr sz="1999"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5" y="2718148"/>
            <a:ext cx="2711628" cy="534662"/>
          </a:xfrm>
        </p:spPr>
        <p:txBody>
          <a:bodyPr anchor="ctr">
            <a:noAutofit/>
          </a:bodyPr>
          <a:lstStyle>
            <a:lvl1pPr algn="r">
              <a:lnSpc>
                <a:spcPct val="120000"/>
              </a:lnSpc>
              <a:defRPr sz="1999"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100"/>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1" y="3848433"/>
            <a:ext cx="585177" cy="585177"/>
          </a:xfrm>
          <a:prstGeom prst="rect">
            <a:avLst/>
          </a:prstGeom>
        </p:spPr>
      </p:pic>
    </p:spTree>
    <p:extLst>
      <p:ext uri="{BB962C8B-B14F-4D97-AF65-F5344CB8AC3E}">
        <p14:creationId xmlns:p14="http://schemas.microsoft.com/office/powerpoint/2010/main" val="244697073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1"/>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6" name="円/楕円 25"/>
          <p:cNvSpPr/>
          <p:nvPr userDrawn="1"/>
        </p:nvSpPr>
        <p:spPr>
          <a:xfrm>
            <a:off x="13530105" y="1966361"/>
            <a:ext cx="1037296" cy="1037297"/>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8" name="円/楕円 27"/>
          <p:cNvSpPr/>
          <p:nvPr userDrawn="1"/>
        </p:nvSpPr>
        <p:spPr>
          <a:xfrm>
            <a:off x="3684625" y="2033870"/>
            <a:ext cx="902281" cy="90228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5" name="円/楕円 24"/>
          <p:cNvSpPr/>
          <p:nvPr userDrawn="1"/>
        </p:nvSpPr>
        <p:spPr>
          <a:xfrm>
            <a:off x="5109199" y="5722652"/>
            <a:ext cx="1025292"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p:nvPr userDrawn="1"/>
        </p:nvSpPr>
        <p:spPr>
          <a:xfrm>
            <a:off x="14363787" y="2938256"/>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円/楕円 9"/>
          <p:cNvSpPr/>
          <p:nvPr userDrawn="1"/>
        </p:nvSpPr>
        <p:spPr>
          <a:xfrm>
            <a:off x="10808393"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円/楕円 8"/>
          <p:cNvSpPr/>
          <p:nvPr userDrawn="1"/>
        </p:nvSpPr>
        <p:spPr>
          <a:xfrm>
            <a:off x="11123426" y="3929159"/>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円/楕円 7"/>
          <p:cNvSpPr/>
          <p:nvPr userDrawn="1"/>
        </p:nvSpPr>
        <p:spPr>
          <a:xfrm>
            <a:off x="412237"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円/楕円 6"/>
          <p:cNvSpPr/>
          <p:nvPr userDrawn="1"/>
        </p:nvSpPr>
        <p:spPr>
          <a:xfrm>
            <a:off x="1222327" y="4018376"/>
            <a:ext cx="3533741"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円/楕円 5"/>
          <p:cNvSpPr/>
          <p:nvPr userDrawn="1"/>
        </p:nvSpPr>
        <p:spPr>
          <a:xfrm>
            <a:off x="6662185" y="2803240"/>
            <a:ext cx="4904751" cy="490475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7" y="4308268"/>
            <a:ext cx="3724232" cy="773204"/>
          </a:xfrm>
        </p:spPr>
        <p:txBody>
          <a:bodyPr anchor="t">
            <a:noAutofit/>
          </a:bodyPr>
          <a:lstStyle>
            <a:lvl1pPr algn="ctr">
              <a:lnSpc>
                <a:spcPct val="120000"/>
              </a:lnSpc>
              <a:defRPr sz="3199"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6"/>
            <a:ext cx="4005444" cy="1350150"/>
          </a:xfrm>
        </p:spPr>
        <p:txBody>
          <a:bodyPr anchor="t">
            <a:noAutofit/>
          </a:bodyPr>
          <a:lstStyle>
            <a:lvl1pPr algn="ctr">
              <a:lnSpc>
                <a:spcPct val="120000"/>
              </a:lnSpc>
              <a:defRPr sz="1999">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7"/>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2" y="5708703"/>
            <a:ext cx="3420380"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5"/>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8" y="3646262"/>
            <a:ext cx="3420380"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6" y="5326820"/>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8"/>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7" y="2930722"/>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5"/>
            <a:ext cx="3180243" cy="773204"/>
          </a:xfrm>
        </p:spPr>
        <p:txBody>
          <a:bodyPr anchor="t">
            <a:noAutofit/>
          </a:bodyPr>
          <a:lstStyle>
            <a:lvl1pPr algn="ctr">
              <a:lnSpc>
                <a:spcPct val="120000"/>
              </a:lnSpc>
              <a:defRPr sz="3199"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7" y="1750499"/>
            <a:ext cx="902281" cy="90228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30" name="円/楕円 29"/>
          <p:cNvSpPr/>
          <p:nvPr userDrawn="1"/>
        </p:nvSpPr>
        <p:spPr>
          <a:xfrm>
            <a:off x="17066363" y="6007591"/>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04113542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7" y="2443201"/>
            <a:ext cx="6300700" cy="6300701"/>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1" name="円/楕円 10"/>
          <p:cNvSpPr>
            <a:spLocks noChangeAspect="1"/>
          </p:cNvSpPr>
          <p:nvPr userDrawn="1"/>
        </p:nvSpPr>
        <p:spPr>
          <a:xfrm>
            <a:off x="5992857" y="2443201"/>
            <a:ext cx="6300700" cy="6300701"/>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10" name="円/楕円 9"/>
          <p:cNvSpPr>
            <a:spLocks noChangeAspect="1"/>
          </p:cNvSpPr>
          <p:nvPr userDrawn="1"/>
        </p:nvSpPr>
        <p:spPr>
          <a:xfrm>
            <a:off x="6399354" y="3256195"/>
            <a:ext cx="5487706" cy="5487707"/>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9" name="円/楕円 8"/>
          <p:cNvSpPr>
            <a:spLocks noChangeAspect="1"/>
          </p:cNvSpPr>
          <p:nvPr userDrawn="1"/>
        </p:nvSpPr>
        <p:spPr>
          <a:xfrm>
            <a:off x="6805850" y="4069189"/>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8" name="円/楕円 7"/>
          <p:cNvSpPr>
            <a:spLocks noChangeAspect="1"/>
          </p:cNvSpPr>
          <p:nvPr userDrawn="1"/>
        </p:nvSpPr>
        <p:spPr>
          <a:xfrm>
            <a:off x="7212348" y="4882183"/>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円/楕円 6"/>
          <p:cNvSpPr/>
          <p:nvPr userDrawn="1"/>
        </p:nvSpPr>
        <p:spPr>
          <a:xfrm>
            <a:off x="7618844" y="5695175"/>
            <a:ext cx="3048725"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6" name="円/楕円 5"/>
          <p:cNvSpPr/>
          <p:nvPr userDrawn="1"/>
        </p:nvSpPr>
        <p:spPr>
          <a:xfrm>
            <a:off x="8025341" y="6508169"/>
            <a:ext cx="2235731"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2" name="テキスト プレースホルダー 11"/>
          <p:cNvSpPr>
            <a:spLocks noGrp="1"/>
          </p:cNvSpPr>
          <p:nvPr>
            <p:ph type="body" sz="quarter" idx="18" hasCustomPrompt="1"/>
          </p:nvPr>
        </p:nvSpPr>
        <p:spPr>
          <a:xfrm>
            <a:off x="8013778" y="7337132"/>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8" y="5821480"/>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8" y="5008487"/>
            <a:ext cx="2258859" cy="585065"/>
          </a:xfrm>
        </p:spPr>
        <p:txBody>
          <a:bodyPr anchor="ctr">
            <a:noAutofit/>
          </a:bodyPr>
          <a:lstStyle>
            <a:lvl1pPr algn="ctr">
              <a:lnSpc>
                <a:spcPct val="120000"/>
              </a:lnSpc>
              <a:defRPr sz="1999">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8" y="414177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8" y="333168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8" y="2521598"/>
            <a:ext cx="2258859" cy="585065"/>
          </a:xfrm>
        </p:spPr>
        <p:txBody>
          <a:bodyPr anchor="ctr">
            <a:noAutofit/>
          </a:bodyPr>
          <a:lstStyle>
            <a:lvl1pPr algn="ctr">
              <a:lnSpc>
                <a:spcPct val="120000"/>
              </a:lnSpc>
              <a:defRPr sz="1999">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3" y="2836631"/>
            <a:ext cx="2617547"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7"/>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7"/>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70" y="6167001"/>
            <a:ext cx="2669810"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2"/>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8"/>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8"/>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1"/>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2" y="3885413"/>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2" y="3344153"/>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2" y="5550598"/>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2" y="5009338"/>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2" y="7215782"/>
            <a:ext cx="4860540" cy="898901"/>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2" y="6674522"/>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808792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5" name="テキスト プレースホルダー 11"/>
          <p:cNvSpPr>
            <a:spLocks noGrp="1"/>
          </p:cNvSpPr>
          <p:nvPr>
            <p:ph type="body" sz="quarter" idx="17" hasCustomPrompt="1"/>
          </p:nvPr>
        </p:nvSpPr>
        <p:spPr>
          <a:xfrm>
            <a:off x="907292" y="1966591"/>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7" name="テキスト プレースホルダー 11"/>
          <p:cNvSpPr>
            <a:spLocks noGrp="1"/>
          </p:cNvSpPr>
          <p:nvPr>
            <p:ph type="body" sz="quarter" idx="26" hasCustomPrompt="1"/>
          </p:nvPr>
        </p:nvSpPr>
        <p:spPr>
          <a:xfrm>
            <a:off x="4822727"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2" y="3530515"/>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0" name="テキスト プレースホルダー 11"/>
          <p:cNvSpPr>
            <a:spLocks noGrp="1"/>
          </p:cNvSpPr>
          <p:nvPr>
            <p:ph type="body" sz="quarter" idx="28" hasCustomPrompt="1"/>
          </p:nvPr>
        </p:nvSpPr>
        <p:spPr>
          <a:xfrm>
            <a:off x="4822727"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2" y="5094439"/>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3" name="テキスト プレースホルダー 11"/>
          <p:cNvSpPr>
            <a:spLocks noGrp="1"/>
          </p:cNvSpPr>
          <p:nvPr>
            <p:ph type="body" sz="quarter" idx="30" hasCustomPrompt="1"/>
          </p:nvPr>
        </p:nvSpPr>
        <p:spPr>
          <a:xfrm>
            <a:off x="4822727"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2" y="6658363"/>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6" name="テキスト プレースホルダー 11"/>
          <p:cNvSpPr>
            <a:spLocks noGrp="1"/>
          </p:cNvSpPr>
          <p:nvPr>
            <p:ph type="body" sz="quarter" idx="32" hasCustomPrompt="1"/>
          </p:nvPr>
        </p:nvSpPr>
        <p:spPr>
          <a:xfrm>
            <a:off x="4822727"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2" y="8222285"/>
            <a:ext cx="3600400" cy="773204"/>
          </a:xfrm>
        </p:spPr>
        <p:txBody>
          <a:bodyPr anchor="t">
            <a:noAutofit/>
          </a:bodyPr>
          <a:lstStyle>
            <a:lvl1pPr algn="r">
              <a:lnSpc>
                <a:spcPct val="120000"/>
              </a:lnSpc>
              <a:defRPr sz="3199"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1"/>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32725"/>
            <a:endParaRPr kumimoji="1" lang="ja-JP" altLang="en-US" sz="3199">
              <a:solidFill>
                <a:srgbClr val="FFFFFF"/>
              </a:solidFill>
            </a:endParaRPr>
          </a:p>
        </p:txBody>
      </p:sp>
      <p:sp>
        <p:nvSpPr>
          <p:cNvPr id="19" name="テキスト プレースホルダー 11"/>
          <p:cNvSpPr>
            <a:spLocks noGrp="1"/>
          </p:cNvSpPr>
          <p:nvPr>
            <p:ph type="body" sz="quarter" idx="34" hasCustomPrompt="1"/>
          </p:nvPr>
        </p:nvSpPr>
        <p:spPr>
          <a:xfrm>
            <a:off x="4822727" y="7933811"/>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02872804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19" cy="5119697"/>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7"/>
          </a:xfrm>
          <a:prstGeom prst="rect">
            <a:avLst/>
          </a:prstGeom>
        </p:spPr>
      </p:pic>
      <p:grpSp>
        <p:nvGrpSpPr>
          <p:cNvPr id="7" name="グループ化 6"/>
          <p:cNvGrpSpPr/>
          <p:nvPr userDrawn="1"/>
        </p:nvGrpSpPr>
        <p:grpSpPr>
          <a:xfrm>
            <a:off x="1267332" y="1869011"/>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0" name="グループ化 9"/>
          <p:cNvGrpSpPr/>
          <p:nvPr userDrawn="1"/>
        </p:nvGrpSpPr>
        <p:grpSpPr>
          <a:xfrm>
            <a:off x="1267332" y="4929350"/>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3" name="グループ化 12"/>
          <p:cNvGrpSpPr/>
          <p:nvPr userDrawn="1"/>
        </p:nvGrpSpPr>
        <p:grpSpPr>
          <a:xfrm rot="10800000">
            <a:off x="11978521" y="4929350"/>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grpSp>
        <p:nvGrpSpPr>
          <p:cNvPr id="16" name="グループ化 15"/>
          <p:cNvGrpSpPr/>
          <p:nvPr userDrawn="1"/>
        </p:nvGrpSpPr>
        <p:grpSpPr>
          <a:xfrm rot="10800000">
            <a:off x="11980312" y="1868656"/>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grpSp>
      <p:sp>
        <p:nvSpPr>
          <p:cNvPr id="19" name="テキスト プレースホルダー 11"/>
          <p:cNvSpPr>
            <a:spLocks noGrp="1"/>
          </p:cNvSpPr>
          <p:nvPr>
            <p:ph type="body" sz="quarter" idx="18" hasCustomPrompt="1"/>
          </p:nvPr>
        </p:nvSpPr>
        <p:spPr>
          <a:xfrm>
            <a:off x="1361569" y="1996096"/>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9" y="5084050"/>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2" y="2003669"/>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1" y="5084050"/>
            <a:ext cx="4312025" cy="1625816"/>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98614588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2493650" y="7843800"/>
            <a:ext cx="13298279" cy="1350150"/>
          </a:xfrm>
        </p:spPr>
        <p:txBody>
          <a:bodyPr anchor="t">
            <a:noAutofit/>
          </a:bodyPr>
          <a:lstStyle>
            <a:lvl1pPr algn="ctr">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50" y="7167106"/>
            <a:ext cx="13298279" cy="773204"/>
          </a:xfrm>
        </p:spPr>
        <p:txBody>
          <a:bodyPr anchor="t">
            <a:noAutofit/>
          </a:bodyPr>
          <a:lstStyle>
            <a:lvl1pPr algn="ctr">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59387203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998489" y="7798796"/>
            <a:ext cx="7762453"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9" y="7167106"/>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700" y="7790558"/>
            <a:ext cx="7762453" cy="135015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700" y="7158868"/>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56551588"/>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
        <p:nvSpPr>
          <p:cNvPr id="7" name="テキスト プレースホルダー 11"/>
          <p:cNvSpPr>
            <a:spLocks noGrp="1"/>
          </p:cNvSpPr>
          <p:nvPr>
            <p:ph type="body" sz="quarter" idx="16" hasCustomPrompt="1"/>
          </p:nvPr>
        </p:nvSpPr>
        <p:spPr>
          <a:xfrm>
            <a:off x="9491700" y="6540277"/>
            <a:ext cx="7762453" cy="206861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700" y="5908588"/>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700" y="3209906"/>
            <a:ext cx="7762453" cy="2068610"/>
          </a:xfrm>
        </p:spPr>
        <p:txBody>
          <a:bodyPr anchor="t">
            <a:noAutofit/>
          </a:bodyPr>
          <a:lstStyle>
            <a:lvl1pPr algn="l">
              <a:lnSpc>
                <a:spcPct val="120000"/>
              </a:lnSpc>
              <a:defRPr sz="1999">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700" y="2578216"/>
            <a:ext cx="7762453" cy="773204"/>
          </a:xfrm>
        </p:spPr>
        <p:txBody>
          <a:bodyPr anchor="t">
            <a:noAutofit/>
          </a:bodyPr>
          <a:lstStyle>
            <a:lvl1pPr algn="l">
              <a:lnSpc>
                <a:spcPct val="120000"/>
              </a:lnSpc>
              <a:defRPr sz="3199"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91571965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2"/>
            <a:ext cx="16741861"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8"/>
            <a:ext cx="7776864" cy="547688"/>
          </a:xfrm>
        </p:spPr>
        <p:txBody>
          <a:bodyPr/>
          <a:lstStyle/>
          <a:p>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4" name="スライド番号プレースホルダー 3"/>
          <p:cNvSpPr>
            <a:spLocks noGrp="1"/>
          </p:cNvSpPr>
          <p:nvPr>
            <p:ph type="sldNum" sz="quarter" idx="11"/>
          </p:nvPr>
        </p:nvSpPr>
        <p:spPr>
          <a:xfrm>
            <a:off x="17371931" y="9591368"/>
            <a:ext cx="907291" cy="547688"/>
          </a:xfrm>
        </p:spPr>
        <p:txBody>
          <a:bodyPr/>
          <a:lstStyle/>
          <a:p>
            <a:fld id="{387164BF-D67A-46C0-81D2-5BAF67C00C80}" type="slidenum">
              <a:rPr lang="en-US" smtClean="0">
                <a:solidFill>
                  <a:srgbClr val="D8D8D8">
                    <a:lumMod val="75000"/>
                  </a:srgbClr>
                </a:solidFill>
              </a:rPr>
              <a:pPr/>
              <a:t>‹#›</a:t>
            </a:fld>
            <a:endParaRPr lang="en-US" dirty="0">
              <a:solidFill>
                <a:srgbClr val="D8D8D8">
                  <a:lumMod val="75000"/>
                </a:srgbClr>
              </a:solidFill>
            </a:endParaRPr>
          </a:p>
        </p:txBody>
      </p:sp>
    </p:spTree>
    <p:extLst>
      <p:ext uri="{BB962C8B-B14F-4D97-AF65-F5344CB8AC3E}">
        <p14:creationId xmlns:p14="http://schemas.microsoft.com/office/powerpoint/2010/main" val="39857876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x3 Image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図プレースホルダー 9"/>
          <p:cNvSpPr>
            <a:spLocks noGrp="1"/>
          </p:cNvSpPr>
          <p:nvPr>
            <p:ph type="pic" sz="quarter" idx="12" hasCustomPrompt="1"/>
          </p:nvPr>
        </p:nvSpPr>
        <p:spPr>
          <a:xfrm>
            <a:off x="77227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6" name="テキスト プレースホルダー 11"/>
          <p:cNvSpPr>
            <a:spLocks noGrp="1"/>
          </p:cNvSpPr>
          <p:nvPr>
            <p:ph type="body" sz="quarter" idx="15" hasCustomPrompt="1"/>
          </p:nvPr>
        </p:nvSpPr>
        <p:spPr>
          <a:xfrm>
            <a:off x="77227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図プレースホルダー 9"/>
          <p:cNvSpPr>
            <a:spLocks noGrp="1"/>
          </p:cNvSpPr>
          <p:nvPr>
            <p:ph type="pic" sz="quarter" idx="16" hasCustomPrompt="1"/>
          </p:nvPr>
        </p:nvSpPr>
        <p:spPr>
          <a:xfrm>
            <a:off x="6487911"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18" name="テキスト プレースホルダー 11"/>
          <p:cNvSpPr>
            <a:spLocks noGrp="1"/>
          </p:cNvSpPr>
          <p:nvPr>
            <p:ph type="body" sz="quarter" idx="17" hasCustomPrompt="1"/>
          </p:nvPr>
        </p:nvSpPr>
        <p:spPr>
          <a:xfrm>
            <a:off x="6487911"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9" name="図プレースホルダー 9"/>
          <p:cNvSpPr>
            <a:spLocks noGrp="1"/>
          </p:cNvSpPr>
          <p:nvPr>
            <p:ph type="pic" sz="quarter" idx="18" hasCustomPrompt="1"/>
          </p:nvPr>
        </p:nvSpPr>
        <p:spPr>
          <a:xfrm>
            <a:off x="12203546" y="1588105"/>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0" name="テキスト プレースホルダー 11"/>
          <p:cNvSpPr>
            <a:spLocks noGrp="1"/>
          </p:cNvSpPr>
          <p:nvPr>
            <p:ph type="body" sz="quarter" idx="19" hasCustomPrompt="1"/>
          </p:nvPr>
        </p:nvSpPr>
        <p:spPr>
          <a:xfrm>
            <a:off x="12203546" y="4288405"/>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図プレースホルダー 9"/>
          <p:cNvSpPr>
            <a:spLocks noGrp="1"/>
          </p:cNvSpPr>
          <p:nvPr>
            <p:ph type="pic" sz="quarter" idx="20" hasCustomPrompt="1"/>
          </p:nvPr>
        </p:nvSpPr>
        <p:spPr>
          <a:xfrm>
            <a:off x="77227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2" name="テキスト プレースホルダー 11"/>
          <p:cNvSpPr>
            <a:spLocks noGrp="1"/>
          </p:cNvSpPr>
          <p:nvPr>
            <p:ph type="body" sz="quarter" idx="21" hasCustomPrompt="1"/>
          </p:nvPr>
        </p:nvSpPr>
        <p:spPr>
          <a:xfrm>
            <a:off x="77227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図プレースホルダー 9"/>
          <p:cNvSpPr>
            <a:spLocks noGrp="1"/>
          </p:cNvSpPr>
          <p:nvPr>
            <p:ph type="pic" sz="quarter" idx="22" hasCustomPrompt="1"/>
          </p:nvPr>
        </p:nvSpPr>
        <p:spPr>
          <a:xfrm>
            <a:off x="6487911"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4" name="テキスト プレースホルダー 11"/>
          <p:cNvSpPr>
            <a:spLocks noGrp="1"/>
          </p:cNvSpPr>
          <p:nvPr>
            <p:ph type="body" sz="quarter" idx="23" hasCustomPrompt="1"/>
          </p:nvPr>
        </p:nvSpPr>
        <p:spPr>
          <a:xfrm>
            <a:off x="6487911"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図プレースホルダー 9"/>
          <p:cNvSpPr>
            <a:spLocks noGrp="1"/>
          </p:cNvSpPr>
          <p:nvPr>
            <p:ph type="pic" sz="quarter" idx="24" hasCustomPrompt="1"/>
          </p:nvPr>
        </p:nvSpPr>
        <p:spPr>
          <a:xfrm>
            <a:off x="12203546" y="5593550"/>
            <a:ext cx="5310590" cy="2700300"/>
          </a:xfrm>
          <a:prstGeom prst="rect">
            <a:avLst/>
          </a:prstGeom>
        </p:spPr>
        <p:txBody>
          <a:bodyPr/>
          <a:lstStyle>
            <a:lvl1pPr marL="0" marR="0" indent="0" algn="l" defTabSz="1632753" rtl="0" eaLnBrk="1" fontAlgn="auto" latinLnBrk="0" hangingPunct="1">
              <a:lnSpc>
                <a:spcPct val="100000"/>
              </a:lnSpc>
              <a:spcBef>
                <a:spcPct val="20000"/>
              </a:spcBef>
              <a:spcAft>
                <a:spcPts val="0"/>
              </a:spcAft>
              <a:buClrTx/>
              <a:buSzTx/>
              <a:buFont typeface="Arial" panose="020B0604020202020204" pitchFamily="34" charset="0"/>
              <a:buNone/>
              <a:tabLst/>
              <a:defRPr/>
            </a:lvl1pPr>
          </a:lstStyle>
          <a:p>
            <a:r>
              <a:rPr kumimoji="1" lang="en-US" altLang="ja-JP" dirty="0"/>
              <a:t>Add an image</a:t>
            </a:r>
            <a:endParaRPr kumimoji="1" lang="ja-JP" altLang="en-US" dirty="0"/>
          </a:p>
          <a:p>
            <a:endParaRPr kumimoji="1" lang="ja-JP" altLang="en-US" dirty="0"/>
          </a:p>
        </p:txBody>
      </p:sp>
      <p:sp>
        <p:nvSpPr>
          <p:cNvPr id="26" name="テキスト プレースホルダー 11"/>
          <p:cNvSpPr>
            <a:spLocks noGrp="1"/>
          </p:cNvSpPr>
          <p:nvPr>
            <p:ph type="body" sz="quarter" idx="25" hasCustomPrompt="1"/>
          </p:nvPr>
        </p:nvSpPr>
        <p:spPr>
          <a:xfrm>
            <a:off x="12203546" y="8293850"/>
            <a:ext cx="5310590" cy="117013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8"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Tree>
    <p:extLst>
      <p:ext uri="{BB962C8B-B14F-4D97-AF65-F5344CB8AC3E}">
        <p14:creationId xmlns:p14="http://schemas.microsoft.com/office/powerpoint/2010/main" val="2735738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Image - 1 Column">
    <p:spTree>
      <p:nvGrpSpPr>
        <p:cNvPr id="1" name=""/>
        <p:cNvGrpSpPr/>
        <p:nvPr/>
      </p:nvGrpSpPr>
      <p:grpSpPr>
        <a:xfrm>
          <a:off x="0" y="0"/>
          <a:ext cx="0" cy="0"/>
          <a:chOff x="0" y="0"/>
          <a:chExt cx="0" cy="0"/>
        </a:xfrm>
      </p:grpSpPr>
      <p:sp>
        <p:nvSpPr>
          <p:cNvPr id="10" name="正方形/長方形 9"/>
          <p:cNvSpPr/>
          <p:nvPr userDrawn="1"/>
        </p:nvSpPr>
        <p:spPr>
          <a:xfrm>
            <a:off x="727271" y="2909031"/>
            <a:ext cx="7110790" cy="5069784"/>
          </a:xfrm>
          <a:prstGeom prst="rect">
            <a:avLst/>
          </a:prstGeom>
          <a:solidFill>
            <a:schemeClr val="accent1">
              <a:lumMod val="20000"/>
              <a:lumOff val="80000"/>
              <a:alpha val="30000"/>
            </a:schemeClr>
          </a:solidFill>
          <a:ln w="12700" cmpd="thinThick">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8"/>
          <p:cNvSpPr>
            <a:spLocks noGrp="1"/>
          </p:cNvSpPr>
          <p:nvPr>
            <p:ph type="pic" sz="quarter" idx="12" hasCustomPrompt="1"/>
          </p:nvPr>
        </p:nvSpPr>
        <p:spPr>
          <a:xfrm>
            <a:off x="885185" y="3063876"/>
            <a:ext cx="6794962" cy="4760095"/>
          </a:xfrm>
          <a:prstGeom prst="rect">
            <a:avLst/>
          </a:prstGeo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8393479" y="27292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8873176" y="31126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6" hasCustomPrompt="1"/>
          </p:nvPr>
        </p:nvSpPr>
        <p:spPr>
          <a:xfrm>
            <a:off x="8873176" y="25332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4" name="ホームベース 13"/>
          <p:cNvSpPr/>
          <p:nvPr userDrawn="1"/>
        </p:nvSpPr>
        <p:spPr>
          <a:xfrm>
            <a:off x="8393479" y="47168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プレースホルダー 11"/>
          <p:cNvSpPr>
            <a:spLocks noGrp="1"/>
          </p:cNvSpPr>
          <p:nvPr>
            <p:ph type="body" sz="quarter" idx="17" hasCustomPrompt="1"/>
          </p:nvPr>
        </p:nvSpPr>
        <p:spPr>
          <a:xfrm>
            <a:off x="8873176" y="510024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18" hasCustomPrompt="1"/>
          </p:nvPr>
        </p:nvSpPr>
        <p:spPr>
          <a:xfrm>
            <a:off x="8873176" y="452081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17" name="ホームベース 16"/>
          <p:cNvSpPr/>
          <p:nvPr userDrawn="1"/>
        </p:nvSpPr>
        <p:spPr>
          <a:xfrm>
            <a:off x="8393477" y="674037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プレースホルダー 11"/>
          <p:cNvSpPr>
            <a:spLocks noGrp="1"/>
          </p:cNvSpPr>
          <p:nvPr>
            <p:ph type="body" sz="quarter" idx="19" hasCustomPrompt="1"/>
          </p:nvPr>
        </p:nvSpPr>
        <p:spPr>
          <a:xfrm>
            <a:off x="8873174" y="7123720"/>
            <a:ext cx="882098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0" hasCustomPrompt="1"/>
          </p:nvPr>
        </p:nvSpPr>
        <p:spPr>
          <a:xfrm>
            <a:off x="8873174" y="6544290"/>
            <a:ext cx="882098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039526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Numeric List - 6 Items">
    <p:spTree>
      <p:nvGrpSpPr>
        <p:cNvPr id="1" name=""/>
        <p:cNvGrpSpPr/>
        <p:nvPr/>
      </p:nvGrpSpPr>
      <p:grpSpPr>
        <a:xfrm>
          <a:off x="0" y="0"/>
          <a:ext cx="0" cy="0"/>
          <a:chOff x="0" y="0"/>
          <a:chExt cx="0" cy="0"/>
        </a:xfrm>
      </p:grpSpPr>
      <p:sp>
        <p:nvSpPr>
          <p:cNvPr id="5" name="正方形/長方形 4"/>
          <p:cNvSpPr/>
          <p:nvPr userDrawn="1"/>
        </p:nvSpPr>
        <p:spPr>
          <a:xfrm>
            <a:off x="95229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46" name="正方形/長方形 45"/>
          <p:cNvSpPr/>
          <p:nvPr userDrawn="1"/>
        </p:nvSpPr>
        <p:spPr>
          <a:xfrm>
            <a:off x="9503246" y="2218131"/>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ホームベース 46"/>
          <p:cNvSpPr/>
          <p:nvPr userDrawn="1"/>
        </p:nvSpPr>
        <p:spPr>
          <a:xfrm>
            <a:off x="950324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488152" y="2856363"/>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403346" y="2128165"/>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0" name="テキスト プレースホルダー 11"/>
          <p:cNvSpPr>
            <a:spLocks noGrp="1"/>
          </p:cNvSpPr>
          <p:nvPr>
            <p:ph type="body" sz="quarter" idx="30" hasCustomPrompt="1"/>
          </p:nvPr>
        </p:nvSpPr>
        <p:spPr>
          <a:xfrm>
            <a:off x="959325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1" name="正方形/長方形 50"/>
          <p:cNvSpPr/>
          <p:nvPr userDrawn="1"/>
        </p:nvSpPr>
        <p:spPr>
          <a:xfrm>
            <a:off x="9503246" y="4646277"/>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ホームベース 51"/>
          <p:cNvSpPr/>
          <p:nvPr userDrawn="1"/>
        </p:nvSpPr>
        <p:spPr>
          <a:xfrm>
            <a:off x="950324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1" hasCustomPrompt="1"/>
          </p:nvPr>
        </p:nvSpPr>
        <p:spPr>
          <a:xfrm>
            <a:off x="9488152" y="5284509"/>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403346" y="4556311"/>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5" name="テキスト プレースホルダー 11"/>
          <p:cNvSpPr>
            <a:spLocks noGrp="1"/>
          </p:cNvSpPr>
          <p:nvPr>
            <p:ph type="body" sz="quarter" idx="33" hasCustomPrompt="1"/>
          </p:nvPr>
        </p:nvSpPr>
        <p:spPr>
          <a:xfrm>
            <a:off x="959325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56" name="正方形/長方形 55"/>
          <p:cNvSpPr/>
          <p:nvPr userDrawn="1"/>
        </p:nvSpPr>
        <p:spPr>
          <a:xfrm>
            <a:off x="9503245" y="7071120"/>
            <a:ext cx="7739208"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ホームベース 56"/>
          <p:cNvSpPr/>
          <p:nvPr userDrawn="1"/>
        </p:nvSpPr>
        <p:spPr>
          <a:xfrm>
            <a:off x="950324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4" hasCustomPrompt="1"/>
          </p:nvPr>
        </p:nvSpPr>
        <p:spPr>
          <a:xfrm>
            <a:off x="9488151" y="7709352"/>
            <a:ext cx="775595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403345" y="6981154"/>
            <a:ext cx="683910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60" name="テキスト プレースホルダー 11"/>
          <p:cNvSpPr>
            <a:spLocks noGrp="1"/>
          </p:cNvSpPr>
          <p:nvPr>
            <p:ph type="body" sz="quarter" idx="36" hasCustomPrompt="1"/>
          </p:nvPr>
        </p:nvSpPr>
        <p:spPr>
          <a:xfrm>
            <a:off x="959325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1415360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4" name="図プレースホルダー 3"/>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9" name="テキスト プレースホルダー 5"/>
          <p:cNvSpPr>
            <a:spLocks noGrp="1"/>
          </p:cNvSpPr>
          <p:nvPr>
            <p:ph type="body" sz="quarter" idx="11" hasCustomPrompt="1"/>
          </p:nvPr>
        </p:nvSpPr>
        <p:spPr>
          <a:xfrm>
            <a:off x="11618481" y="3748345"/>
            <a:ext cx="5850650" cy="5850650"/>
          </a:xfrm>
          <a:prstGeom prst="ellipse">
            <a:avLst/>
          </a:prstGeo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0" name="図プレースホルダー 7"/>
          <p:cNvSpPr>
            <a:spLocks noGrp="1"/>
          </p:cNvSpPr>
          <p:nvPr>
            <p:ph type="pic" sz="quarter" idx="18" hasCustomPrompt="1"/>
          </p:nvPr>
        </p:nvSpPr>
        <p:spPr>
          <a:xfrm>
            <a:off x="13553761" y="4783525"/>
            <a:ext cx="2070165" cy="2070165"/>
          </a:xfrm>
        </p:spPr>
        <p:txBody>
          <a:bodyPr>
            <a:normAutofit/>
          </a:bodyPr>
          <a:lstStyle>
            <a:lvl1pPr>
              <a:defRPr sz="1600"/>
            </a:lvl1pPr>
          </a:lstStyle>
          <a:p>
            <a:r>
              <a:rPr kumimoji="1" lang="en-US" altLang="ja-JP" dirty="0"/>
              <a:t>ICON</a:t>
            </a:r>
            <a:endParaRPr kumimoji="1" lang="ja-JP" altLang="en-US" dirty="0"/>
          </a:p>
        </p:txBody>
      </p:sp>
      <p:sp>
        <p:nvSpPr>
          <p:cNvPr id="11" name="タイトル 1"/>
          <p:cNvSpPr>
            <a:spLocks noGrp="1"/>
          </p:cNvSpPr>
          <p:nvPr>
            <p:ph type="ctrTitle" hasCustomPrompt="1"/>
          </p:nvPr>
        </p:nvSpPr>
        <p:spPr>
          <a:xfrm>
            <a:off x="11753496" y="6808685"/>
            <a:ext cx="5580620" cy="1189757"/>
          </a:xfrm>
          <a:prstGeom prst="rect">
            <a:avLst/>
          </a:prstGeom>
        </p:spPr>
        <p:txBody>
          <a:bodyPr anchor="t"/>
          <a:lstStyle>
            <a:lvl1pPr algn="ctr">
              <a:lnSpc>
                <a:spcPct val="100000"/>
              </a:lnSpc>
              <a:defRPr sz="4000" spc="600" baseline="0">
                <a:solidFill>
                  <a:schemeClr val="bg1"/>
                </a:solidFill>
                <a:latin typeface="+mj-lt"/>
              </a:defRPr>
            </a:lvl1pPr>
          </a:lstStyle>
          <a:p>
            <a:r>
              <a:rPr lang="en-US" altLang="ja-JP" dirty="0"/>
              <a:t>SECTION TITLE</a:t>
            </a:r>
            <a:endParaRPr lang="en-US" dirty="0"/>
          </a:p>
        </p:txBody>
      </p:sp>
    </p:spTree>
    <p:extLst>
      <p:ext uri="{BB962C8B-B14F-4D97-AF65-F5344CB8AC3E}">
        <p14:creationId xmlns:p14="http://schemas.microsoft.com/office/powerpoint/2010/main" val="378027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umeric List - 3 Items">
    <p:spTree>
      <p:nvGrpSpPr>
        <p:cNvPr id="1" name=""/>
        <p:cNvGrpSpPr/>
        <p:nvPr/>
      </p:nvGrpSpPr>
      <p:grpSpPr>
        <a:xfrm>
          <a:off x="0" y="0"/>
          <a:ext cx="0" cy="0"/>
          <a:chOff x="0" y="0"/>
          <a:chExt cx="0" cy="0"/>
        </a:xfrm>
      </p:grpSpPr>
      <p:sp>
        <p:nvSpPr>
          <p:cNvPr id="5" name="正方形/長方形 4"/>
          <p:cNvSpPr/>
          <p:nvPr userDrawn="1"/>
        </p:nvSpPr>
        <p:spPr>
          <a:xfrm>
            <a:off x="952295" y="2218131"/>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1" name="ホームベース 10"/>
          <p:cNvSpPr/>
          <p:nvPr userDrawn="1"/>
        </p:nvSpPr>
        <p:spPr>
          <a:xfrm>
            <a:off x="952296" y="2218131"/>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5" hasCustomPrompt="1"/>
          </p:nvPr>
        </p:nvSpPr>
        <p:spPr>
          <a:xfrm>
            <a:off x="937202" y="2856363"/>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852395" y="2128165"/>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21" hasCustomPrompt="1"/>
          </p:nvPr>
        </p:nvSpPr>
        <p:spPr>
          <a:xfrm>
            <a:off x="1042306" y="2128165"/>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1" name="正方形/長方形 20"/>
          <p:cNvSpPr/>
          <p:nvPr userDrawn="1"/>
        </p:nvSpPr>
        <p:spPr>
          <a:xfrm>
            <a:off x="952295" y="4646277"/>
            <a:ext cx="16137100"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ホームベース 21"/>
          <p:cNvSpPr/>
          <p:nvPr userDrawn="1"/>
        </p:nvSpPr>
        <p:spPr>
          <a:xfrm>
            <a:off x="952296" y="4646277"/>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11"/>
          <p:cNvSpPr>
            <a:spLocks noGrp="1"/>
          </p:cNvSpPr>
          <p:nvPr>
            <p:ph type="body" sz="quarter" idx="22" hasCustomPrompt="1"/>
          </p:nvPr>
        </p:nvSpPr>
        <p:spPr>
          <a:xfrm>
            <a:off x="937202" y="5284509"/>
            <a:ext cx="16126884"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852395" y="4556311"/>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24" hasCustomPrompt="1"/>
          </p:nvPr>
        </p:nvSpPr>
        <p:spPr>
          <a:xfrm>
            <a:off x="1042306" y="4556311"/>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
        <p:nvSpPr>
          <p:cNvPr id="26" name="正方形/長方形 25"/>
          <p:cNvSpPr/>
          <p:nvPr userDrawn="1"/>
        </p:nvSpPr>
        <p:spPr>
          <a:xfrm>
            <a:off x="952294" y="7071120"/>
            <a:ext cx="16137101" cy="563185"/>
          </a:xfrm>
          <a:prstGeom prst="rect">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ホームベース 26"/>
          <p:cNvSpPr/>
          <p:nvPr userDrawn="1"/>
        </p:nvSpPr>
        <p:spPr>
          <a:xfrm>
            <a:off x="952295" y="7071120"/>
            <a:ext cx="900100" cy="563185"/>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25" hasCustomPrompt="1"/>
          </p:nvPr>
        </p:nvSpPr>
        <p:spPr>
          <a:xfrm>
            <a:off x="937200" y="7709352"/>
            <a:ext cx="16126885"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852394" y="6981154"/>
            <a:ext cx="15237001"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7" hasCustomPrompt="1"/>
          </p:nvPr>
        </p:nvSpPr>
        <p:spPr>
          <a:xfrm>
            <a:off x="1042305" y="6981154"/>
            <a:ext cx="630070" cy="756855"/>
          </a:xfrm>
        </p:spPr>
        <p:txBody>
          <a:bodyPr anchor="ctr">
            <a:noAutofit/>
          </a:bodyPr>
          <a:lstStyle>
            <a:lvl1pPr algn="l">
              <a:lnSpc>
                <a:spcPct val="120000"/>
              </a:lnSpc>
              <a:defRPr sz="2800">
                <a:solidFill>
                  <a:schemeClr val="bg1"/>
                </a:solidFill>
                <a:latin typeface="+mn-lt"/>
              </a:defRPr>
            </a:lvl1pPr>
          </a:lstStyle>
          <a:p>
            <a:pPr lvl="0"/>
            <a:r>
              <a:rPr lang="en-US" dirty="0"/>
              <a:t>0</a:t>
            </a:r>
          </a:p>
        </p:txBody>
      </p:sp>
    </p:spTree>
    <p:extLst>
      <p:ext uri="{BB962C8B-B14F-4D97-AF65-F5344CB8AC3E}">
        <p14:creationId xmlns:p14="http://schemas.microsoft.com/office/powerpoint/2010/main" val="9963549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 Lis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42999"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133383" y="3747959"/>
            <a:ext cx="7330996" cy="5265971"/>
          </a:xfrm>
        </p:spPr>
        <p:txBody>
          <a:bodyPr anchor="t">
            <a:noAutofit/>
          </a:bodyPr>
          <a:lstStyle>
            <a:lvl1pPr marL="342900" indent="-396000" algn="l">
              <a:lnSpc>
                <a:spcPct val="120000"/>
              </a:lnSpc>
              <a:spcBef>
                <a:spcPts val="12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0" name="直線コネクタ 9"/>
          <p:cNvCxnSpPr/>
          <p:nvPr userDrawn="1"/>
        </p:nvCxnSpPr>
        <p:spPr>
          <a:xfrm>
            <a:off x="1127941"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2" name="テキスト プレースホルダー 11"/>
          <p:cNvSpPr>
            <a:spLocks noGrp="1"/>
          </p:cNvSpPr>
          <p:nvPr>
            <p:ph type="body" sz="quarter" idx="16" hasCustomPrompt="1"/>
          </p:nvPr>
        </p:nvSpPr>
        <p:spPr>
          <a:xfrm>
            <a:off x="9747420" y="1948145"/>
            <a:ext cx="7321380" cy="1453800"/>
          </a:xfrm>
        </p:spPr>
        <p:txBody>
          <a:bodyPr anchor="b">
            <a:noAutofit/>
          </a:bodyPr>
          <a:lstStyle>
            <a:lvl1pPr algn="ctr">
              <a:spcBef>
                <a:spcPts val="0"/>
              </a:spcBef>
              <a:defRPr sz="40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9737804" y="3747959"/>
            <a:ext cx="7330996" cy="5265971"/>
          </a:xfrm>
        </p:spPr>
        <p:txBody>
          <a:bodyPr anchor="t">
            <a:noAutofit/>
          </a:bodyPr>
          <a:lstStyle>
            <a:lvl1pPr marL="342900" indent="-396000" algn="l">
              <a:lnSpc>
                <a:spcPct val="120000"/>
              </a:lnSpc>
              <a:spcBef>
                <a:spcPts val="600"/>
              </a:spcBef>
              <a:buClr>
                <a:schemeClr val="accent1"/>
              </a:buClr>
              <a:buFont typeface="Wingdings" panose="05000000000000000000" pitchFamily="2" charset="2"/>
              <a:buChar char="u"/>
              <a:defRPr sz="2400">
                <a:solidFill>
                  <a:schemeClr val="tx2"/>
                </a:solidFill>
                <a:latin typeface="+mn-lt"/>
              </a:defRPr>
            </a:lvl1pPr>
            <a:lvl2pPr marL="792000" indent="-396000">
              <a:buClr>
                <a:schemeClr val="accent1"/>
              </a:buClr>
              <a:buFont typeface="Wingdings" panose="05000000000000000000" pitchFamily="2" charset="2"/>
              <a:buChar char="l"/>
              <a:defRPr sz="2000" baseline="0"/>
            </a:lvl2pPr>
            <a:lvl3pPr marL="1080000" indent="-288000">
              <a:defRPr sz="1800" baseline="0">
                <a:solidFill>
                  <a:schemeClr val="tx2">
                    <a:lumMod val="60000"/>
                    <a:lumOff val="40000"/>
                  </a:schemeClr>
                </a:solidFill>
              </a:defRPr>
            </a:lvl3pPr>
          </a:lstStyle>
          <a:p>
            <a:pPr lvl="0"/>
            <a:r>
              <a:rPr lang="en-US" altLang="ja-JP" dirty="0"/>
              <a:t>Text Here</a:t>
            </a:r>
          </a:p>
          <a:p>
            <a:pPr lvl="1"/>
            <a:r>
              <a:rPr lang="en-US" dirty="0"/>
              <a:t>Level 2</a:t>
            </a:r>
          </a:p>
          <a:p>
            <a:pPr lvl="2"/>
            <a:r>
              <a:rPr lang="en-US" dirty="0"/>
              <a:t>Level 3</a:t>
            </a:r>
          </a:p>
        </p:txBody>
      </p:sp>
      <p:cxnSp>
        <p:nvCxnSpPr>
          <p:cNvPr id="14" name="直線コネクタ 13"/>
          <p:cNvCxnSpPr/>
          <p:nvPr userDrawn="1"/>
        </p:nvCxnSpPr>
        <p:spPr>
          <a:xfrm>
            <a:off x="9732362" y="3642616"/>
            <a:ext cx="733643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855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conic List - 6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2" name="テキスト プレースホルダー 11"/>
          <p:cNvSpPr>
            <a:spLocks noGrp="1"/>
          </p:cNvSpPr>
          <p:nvPr>
            <p:ph type="body" sz="quarter" idx="15" hasCustomPrompt="1"/>
          </p:nvPr>
        </p:nvSpPr>
        <p:spPr>
          <a:xfrm>
            <a:off x="1582367" y="2856363"/>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13" name="テキスト プレースホルダー 11"/>
          <p:cNvSpPr>
            <a:spLocks noGrp="1"/>
          </p:cNvSpPr>
          <p:nvPr>
            <p:ph type="body" sz="quarter" idx="16" hasCustomPrompt="1"/>
          </p:nvPr>
        </p:nvSpPr>
        <p:spPr>
          <a:xfrm>
            <a:off x="158401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2" hasCustomPrompt="1"/>
          </p:nvPr>
        </p:nvSpPr>
        <p:spPr>
          <a:xfrm>
            <a:off x="1582367" y="5284509"/>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4" name="テキスト プレースホルダー 11"/>
          <p:cNvSpPr>
            <a:spLocks noGrp="1"/>
          </p:cNvSpPr>
          <p:nvPr>
            <p:ph type="body" sz="quarter" idx="23" hasCustomPrompt="1"/>
          </p:nvPr>
        </p:nvSpPr>
        <p:spPr>
          <a:xfrm>
            <a:off x="158401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5" hasCustomPrompt="1"/>
          </p:nvPr>
        </p:nvSpPr>
        <p:spPr>
          <a:xfrm>
            <a:off x="1582366" y="7709352"/>
            <a:ext cx="7110789"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9" name="テキスト プレースホルダー 11"/>
          <p:cNvSpPr>
            <a:spLocks noGrp="1"/>
          </p:cNvSpPr>
          <p:nvPr>
            <p:ph type="body" sz="quarter" idx="26" hasCustomPrompt="1"/>
          </p:nvPr>
        </p:nvSpPr>
        <p:spPr>
          <a:xfrm>
            <a:off x="158401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48" name="テキスト プレースホルダー 11"/>
          <p:cNvSpPr>
            <a:spLocks noGrp="1"/>
          </p:cNvSpPr>
          <p:nvPr>
            <p:ph type="body" sz="quarter" idx="28" hasCustomPrompt="1"/>
          </p:nvPr>
        </p:nvSpPr>
        <p:spPr>
          <a:xfrm>
            <a:off x="10133316" y="2856363"/>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49" name="テキスト プレースホルダー 11"/>
          <p:cNvSpPr>
            <a:spLocks noGrp="1"/>
          </p:cNvSpPr>
          <p:nvPr>
            <p:ph type="body" sz="quarter" idx="29" hasCustomPrompt="1"/>
          </p:nvPr>
        </p:nvSpPr>
        <p:spPr>
          <a:xfrm>
            <a:off x="10134968" y="2128165"/>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1" hasCustomPrompt="1"/>
          </p:nvPr>
        </p:nvSpPr>
        <p:spPr>
          <a:xfrm>
            <a:off x="10133316" y="5284509"/>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4" name="テキスト プレースホルダー 11"/>
          <p:cNvSpPr>
            <a:spLocks noGrp="1"/>
          </p:cNvSpPr>
          <p:nvPr>
            <p:ph type="body" sz="quarter" idx="32" hasCustomPrompt="1"/>
          </p:nvPr>
        </p:nvSpPr>
        <p:spPr>
          <a:xfrm>
            <a:off x="10134968" y="4556311"/>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34" hasCustomPrompt="1"/>
          </p:nvPr>
        </p:nvSpPr>
        <p:spPr>
          <a:xfrm>
            <a:off x="10133315" y="7709352"/>
            <a:ext cx="7110790" cy="166461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59" name="テキスト プレースホルダー 11"/>
          <p:cNvSpPr>
            <a:spLocks noGrp="1"/>
          </p:cNvSpPr>
          <p:nvPr>
            <p:ph type="body" sz="quarter" idx="35" hasCustomPrompt="1"/>
          </p:nvPr>
        </p:nvSpPr>
        <p:spPr>
          <a:xfrm>
            <a:off x="10134967" y="6981154"/>
            <a:ext cx="7109138"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5" name="図プレースホルダー 7"/>
          <p:cNvSpPr>
            <a:spLocks noGrp="1"/>
          </p:cNvSpPr>
          <p:nvPr>
            <p:ph type="pic" sz="quarter" idx="18" hasCustomPrompt="1"/>
          </p:nvPr>
        </p:nvSpPr>
        <p:spPr>
          <a:xfrm>
            <a:off x="95229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36" hasCustomPrompt="1"/>
          </p:nvPr>
        </p:nvSpPr>
        <p:spPr>
          <a:xfrm>
            <a:off x="95229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37" hasCustomPrompt="1"/>
          </p:nvPr>
        </p:nvSpPr>
        <p:spPr>
          <a:xfrm>
            <a:off x="952296" y="6988705"/>
            <a:ext cx="720080" cy="720080"/>
          </a:xfrm>
        </p:spPr>
        <p:txBody>
          <a:bodyPr>
            <a:normAutofit/>
          </a:bodyPr>
          <a:lstStyle>
            <a:lvl1pPr>
              <a:defRPr sz="1600"/>
            </a:lvl1pPr>
          </a:lstStyle>
          <a:p>
            <a:r>
              <a:rPr kumimoji="1" lang="en-US" altLang="ja-JP" dirty="0"/>
              <a:t>ICON</a:t>
            </a:r>
            <a:endParaRPr kumimoji="1" lang="ja-JP" altLang="en-US" dirty="0"/>
          </a:p>
        </p:txBody>
      </p:sp>
      <p:sp>
        <p:nvSpPr>
          <p:cNvPr id="38" name="図プレースホルダー 7"/>
          <p:cNvSpPr>
            <a:spLocks noGrp="1"/>
          </p:cNvSpPr>
          <p:nvPr>
            <p:ph type="pic" sz="quarter" idx="38" hasCustomPrompt="1"/>
          </p:nvPr>
        </p:nvSpPr>
        <p:spPr>
          <a:xfrm>
            <a:off x="9503246" y="2128165"/>
            <a:ext cx="720080" cy="720080"/>
          </a:xfrm>
        </p:spPr>
        <p:txBody>
          <a:bodyPr>
            <a:normAutofit/>
          </a:bodyPr>
          <a:lstStyle>
            <a:lvl1pPr>
              <a:defRPr sz="1600"/>
            </a:lvl1pPr>
          </a:lstStyle>
          <a:p>
            <a:r>
              <a:rPr kumimoji="1" lang="en-US" altLang="ja-JP" dirty="0"/>
              <a:t>ICON</a:t>
            </a:r>
            <a:endParaRPr kumimoji="1" lang="ja-JP" altLang="en-US" dirty="0"/>
          </a:p>
        </p:txBody>
      </p:sp>
      <p:sp>
        <p:nvSpPr>
          <p:cNvPr id="39" name="図プレースホルダー 7"/>
          <p:cNvSpPr>
            <a:spLocks noGrp="1"/>
          </p:cNvSpPr>
          <p:nvPr>
            <p:ph type="pic" sz="quarter" idx="39" hasCustomPrompt="1"/>
          </p:nvPr>
        </p:nvSpPr>
        <p:spPr>
          <a:xfrm>
            <a:off x="9503246" y="4558435"/>
            <a:ext cx="720080" cy="720080"/>
          </a:xfrm>
        </p:spPr>
        <p:txBody>
          <a:bodyPr>
            <a:normAutofit/>
          </a:bodyPr>
          <a:lstStyle>
            <a:lvl1pPr>
              <a:defRPr sz="1600"/>
            </a:lvl1pPr>
          </a:lstStyle>
          <a:p>
            <a:r>
              <a:rPr kumimoji="1" lang="en-US" altLang="ja-JP" dirty="0"/>
              <a:t>ICON</a:t>
            </a:r>
            <a:endParaRPr kumimoji="1" lang="ja-JP" altLang="en-US" dirty="0"/>
          </a:p>
        </p:txBody>
      </p:sp>
      <p:sp>
        <p:nvSpPr>
          <p:cNvPr id="40" name="図プレースホルダー 7"/>
          <p:cNvSpPr>
            <a:spLocks noGrp="1"/>
          </p:cNvSpPr>
          <p:nvPr>
            <p:ph type="pic" sz="quarter" idx="40" hasCustomPrompt="1"/>
          </p:nvPr>
        </p:nvSpPr>
        <p:spPr>
          <a:xfrm>
            <a:off x="9503246" y="6988705"/>
            <a:ext cx="720080" cy="720080"/>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9571713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 Services 2">
    <p:spTree>
      <p:nvGrpSpPr>
        <p:cNvPr id="1" name=""/>
        <p:cNvGrpSpPr/>
        <p:nvPr/>
      </p:nvGrpSpPr>
      <p:grpSpPr>
        <a:xfrm>
          <a:off x="0" y="0"/>
          <a:ext cx="0" cy="0"/>
          <a:chOff x="0" y="0"/>
          <a:chExt cx="0" cy="0"/>
        </a:xfrm>
      </p:grpSpPr>
      <p:sp>
        <p:nvSpPr>
          <p:cNvPr id="23" name="正方形/長方形 22"/>
          <p:cNvSpPr/>
          <p:nvPr userDrawn="1"/>
        </p:nvSpPr>
        <p:spPr>
          <a:xfrm>
            <a:off x="0" y="2128165"/>
            <a:ext cx="18286413" cy="5265585"/>
          </a:xfrm>
          <a:prstGeom prst="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図プレースホルダー 7"/>
          <p:cNvSpPr>
            <a:spLocks noGrp="1"/>
          </p:cNvSpPr>
          <p:nvPr>
            <p:ph type="pic" sz="quarter" idx="18" hasCustomPrompt="1"/>
          </p:nvPr>
        </p:nvSpPr>
        <p:spPr>
          <a:xfrm>
            <a:off x="230244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8" name="図プレースホルダー 7"/>
          <p:cNvSpPr>
            <a:spLocks noGrp="1"/>
          </p:cNvSpPr>
          <p:nvPr>
            <p:ph type="pic" sz="quarter" idx="19" hasCustomPrompt="1"/>
          </p:nvPr>
        </p:nvSpPr>
        <p:spPr>
          <a:xfrm>
            <a:off x="6412903"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9" name="図プレースホルダー 7"/>
          <p:cNvSpPr>
            <a:spLocks noGrp="1"/>
          </p:cNvSpPr>
          <p:nvPr>
            <p:ph type="pic" sz="quarter" idx="20" hasCustomPrompt="1"/>
          </p:nvPr>
        </p:nvSpPr>
        <p:spPr>
          <a:xfrm>
            <a:off x="10523360"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0" name="図プレースホルダー 7"/>
          <p:cNvSpPr>
            <a:spLocks noGrp="1"/>
          </p:cNvSpPr>
          <p:nvPr>
            <p:ph type="pic" sz="quarter" idx="21" hasCustomPrompt="1"/>
          </p:nvPr>
        </p:nvSpPr>
        <p:spPr>
          <a:xfrm>
            <a:off x="14633816" y="2758235"/>
            <a:ext cx="1350150" cy="1350150"/>
          </a:xfrm>
        </p:spPr>
        <p:txBody>
          <a:bodyPr>
            <a:normAutofit/>
          </a:bodyPr>
          <a:lstStyle>
            <a:lvl1pPr>
              <a:defRPr sz="1600"/>
            </a:lvl1pPr>
          </a:lstStyle>
          <a:p>
            <a:r>
              <a:rPr kumimoji="1" lang="en-US" altLang="ja-JP" dirty="0"/>
              <a:t>ICON</a:t>
            </a:r>
            <a:endParaRPr kumimoji="1" lang="ja-JP" altLang="en-US" dirty="0"/>
          </a:p>
        </p:txBody>
      </p:sp>
      <p:sp>
        <p:nvSpPr>
          <p:cNvPr id="11" name="テキスト プレースホルダー 11"/>
          <p:cNvSpPr>
            <a:spLocks noGrp="1"/>
          </p:cNvSpPr>
          <p:nvPr>
            <p:ph type="body" sz="quarter" idx="22" hasCustomPrompt="1"/>
          </p:nvPr>
        </p:nvSpPr>
        <p:spPr>
          <a:xfrm>
            <a:off x="952296"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23" hasCustomPrompt="1"/>
          </p:nvPr>
        </p:nvSpPr>
        <p:spPr>
          <a:xfrm>
            <a:off x="13328671"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4" hasCustomPrompt="1"/>
          </p:nvPr>
        </p:nvSpPr>
        <p:spPr>
          <a:xfrm>
            <a:off x="5077754"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5" hasCustomPrompt="1"/>
          </p:nvPr>
        </p:nvSpPr>
        <p:spPr>
          <a:xfrm>
            <a:off x="9203212" y="4267500"/>
            <a:ext cx="3915435" cy="720080"/>
          </a:xfrm>
        </p:spPr>
        <p:txBody>
          <a:bodyPr anchor="ctr">
            <a:noAutofit/>
          </a:bodyPr>
          <a:lstStyle>
            <a:lvl1pPr algn="ctr">
              <a:lnSpc>
                <a:spcPct val="100000"/>
              </a:lnSpc>
              <a:spcBef>
                <a:spcPts val="0"/>
              </a:spcBef>
              <a:defRPr sz="2800" spc="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15" hasCustomPrompt="1"/>
          </p:nvPr>
        </p:nvSpPr>
        <p:spPr>
          <a:xfrm>
            <a:off x="952296"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6" hasCustomPrompt="1"/>
          </p:nvPr>
        </p:nvSpPr>
        <p:spPr>
          <a:xfrm>
            <a:off x="13328671"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7" hasCustomPrompt="1"/>
          </p:nvPr>
        </p:nvSpPr>
        <p:spPr>
          <a:xfrm>
            <a:off x="9203212"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8" hasCustomPrompt="1"/>
          </p:nvPr>
        </p:nvSpPr>
        <p:spPr>
          <a:xfrm>
            <a:off x="5077754" y="5032585"/>
            <a:ext cx="3915435" cy="1755195"/>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9" hasCustomPrompt="1"/>
          </p:nvPr>
        </p:nvSpPr>
        <p:spPr>
          <a:xfrm>
            <a:off x="1096312" y="7843800"/>
            <a:ext cx="16057784" cy="126014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80656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角丸四角形 13"/>
          <p:cNvSpPr/>
          <p:nvPr userDrawn="1"/>
        </p:nvSpPr>
        <p:spPr>
          <a:xfrm>
            <a:off x="176238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円/楕円 6"/>
          <p:cNvSpPr/>
          <p:nvPr userDrawn="1"/>
        </p:nvSpPr>
        <p:spPr>
          <a:xfrm>
            <a:off x="81728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プレースホルダー 11"/>
          <p:cNvSpPr>
            <a:spLocks noGrp="1"/>
          </p:cNvSpPr>
          <p:nvPr>
            <p:ph type="body" sz="quarter" idx="15" hasCustomPrompt="1"/>
          </p:nvPr>
        </p:nvSpPr>
        <p:spPr>
          <a:xfrm>
            <a:off x="101080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1" hasCustomPrompt="1"/>
          </p:nvPr>
        </p:nvSpPr>
        <p:spPr>
          <a:xfrm>
            <a:off x="267227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2" hasCustomPrompt="1"/>
          </p:nvPr>
        </p:nvSpPr>
        <p:spPr>
          <a:xfrm>
            <a:off x="267227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34" name="角丸四角形 33"/>
          <p:cNvSpPr/>
          <p:nvPr userDrawn="1"/>
        </p:nvSpPr>
        <p:spPr>
          <a:xfrm>
            <a:off x="176238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p:cNvSpPr/>
          <p:nvPr userDrawn="1"/>
        </p:nvSpPr>
        <p:spPr>
          <a:xfrm>
            <a:off x="81728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3" hasCustomPrompt="1"/>
          </p:nvPr>
        </p:nvSpPr>
        <p:spPr>
          <a:xfrm>
            <a:off x="101080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24" hasCustomPrompt="1"/>
          </p:nvPr>
        </p:nvSpPr>
        <p:spPr>
          <a:xfrm>
            <a:off x="267227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5" hasCustomPrompt="1"/>
          </p:nvPr>
        </p:nvSpPr>
        <p:spPr>
          <a:xfrm>
            <a:off x="267227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1" name="角丸四角形 40"/>
          <p:cNvSpPr/>
          <p:nvPr userDrawn="1"/>
        </p:nvSpPr>
        <p:spPr>
          <a:xfrm>
            <a:off x="176238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userDrawn="1"/>
        </p:nvSpPr>
        <p:spPr>
          <a:xfrm>
            <a:off x="81728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プレースホルダー 11"/>
          <p:cNvSpPr>
            <a:spLocks noGrp="1"/>
          </p:cNvSpPr>
          <p:nvPr>
            <p:ph type="body" sz="quarter" idx="26" hasCustomPrompt="1"/>
          </p:nvPr>
        </p:nvSpPr>
        <p:spPr>
          <a:xfrm>
            <a:off x="101080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7" hasCustomPrompt="1"/>
          </p:nvPr>
        </p:nvSpPr>
        <p:spPr>
          <a:xfrm>
            <a:off x="267227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28" hasCustomPrompt="1"/>
          </p:nvPr>
        </p:nvSpPr>
        <p:spPr>
          <a:xfrm>
            <a:off x="267227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46" name="角丸四角形 45"/>
          <p:cNvSpPr/>
          <p:nvPr userDrawn="1"/>
        </p:nvSpPr>
        <p:spPr>
          <a:xfrm>
            <a:off x="10313336" y="2330883"/>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userDrawn="1"/>
        </p:nvSpPr>
        <p:spPr>
          <a:xfrm>
            <a:off x="9368231" y="1903140"/>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9" hasCustomPrompt="1"/>
          </p:nvPr>
        </p:nvSpPr>
        <p:spPr>
          <a:xfrm>
            <a:off x="9561753" y="2105663"/>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0" hasCustomPrompt="1"/>
          </p:nvPr>
        </p:nvSpPr>
        <p:spPr>
          <a:xfrm>
            <a:off x="11223225" y="2983260"/>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31" hasCustomPrompt="1"/>
          </p:nvPr>
        </p:nvSpPr>
        <p:spPr>
          <a:xfrm>
            <a:off x="11223225" y="2330884"/>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1" name="角丸四角形 50"/>
          <p:cNvSpPr/>
          <p:nvPr userDrawn="1"/>
        </p:nvSpPr>
        <p:spPr>
          <a:xfrm>
            <a:off x="10313336" y="4785222"/>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userDrawn="1"/>
        </p:nvSpPr>
        <p:spPr>
          <a:xfrm>
            <a:off x="9368231" y="4357479"/>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プレースホルダー 11"/>
          <p:cNvSpPr>
            <a:spLocks noGrp="1"/>
          </p:cNvSpPr>
          <p:nvPr>
            <p:ph type="body" sz="quarter" idx="32" hasCustomPrompt="1"/>
          </p:nvPr>
        </p:nvSpPr>
        <p:spPr>
          <a:xfrm>
            <a:off x="9561753" y="4560002"/>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4" name="テキスト プレースホルダー 11"/>
          <p:cNvSpPr>
            <a:spLocks noGrp="1"/>
          </p:cNvSpPr>
          <p:nvPr>
            <p:ph type="body" sz="quarter" idx="33" hasCustomPrompt="1"/>
          </p:nvPr>
        </p:nvSpPr>
        <p:spPr>
          <a:xfrm>
            <a:off x="11223225" y="5437599"/>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4" hasCustomPrompt="1"/>
          </p:nvPr>
        </p:nvSpPr>
        <p:spPr>
          <a:xfrm>
            <a:off x="11223225" y="4785223"/>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56" name="角丸四角形 55"/>
          <p:cNvSpPr/>
          <p:nvPr userDrawn="1"/>
        </p:nvSpPr>
        <p:spPr>
          <a:xfrm>
            <a:off x="10313336" y="7236428"/>
            <a:ext cx="7065785" cy="1687492"/>
          </a:xfrm>
          <a:prstGeom prst="roundRect">
            <a:avLst/>
          </a:prstGeom>
          <a:solidFill>
            <a:schemeClr val="accent1">
              <a:alpha val="1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userDrawn="1"/>
        </p:nvSpPr>
        <p:spPr>
          <a:xfrm>
            <a:off x="9368231" y="6808685"/>
            <a:ext cx="1530170" cy="1530170"/>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プレースホルダー 11"/>
          <p:cNvSpPr>
            <a:spLocks noGrp="1"/>
          </p:cNvSpPr>
          <p:nvPr>
            <p:ph type="body" sz="quarter" idx="35" hasCustomPrompt="1"/>
          </p:nvPr>
        </p:nvSpPr>
        <p:spPr>
          <a:xfrm>
            <a:off x="9561753" y="7011208"/>
            <a:ext cx="1143127" cy="1125125"/>
          </a:xfrm>
        </p:spPr>
        <p:txBody>
          <a:bodyPr anchor="ctr">
            <a:noAutofit/>
          </a:bodyPr>
          <a:lstStyle>
            <a:lvl1pPr algn="ctr">
              <a:lnSpc>
                <a:spcPct val="100000"/>
              </a:lnSpc>
              <a:spcBef>
                <a:spcPts val="0"/>
              </a:spcBef>
              <a:defRPr sz="2400">
                <a:solidFill>
                  <a:schemeClr val="bg1"/>
                </a:solidFill>
                <a:latin typeface="+mj-lt"/>
              </a:defRPr>
            </a:lvl1pPr>
          </a:lstStyle>
          <a:p>
            <a:pPr lvl="0"/>
            <a:r>
              <a:rPr lang="en-US" altLang="ja-JP" dirty="0"/>
              <a:t>Text Here</a:t>
            </a:r>
            <a:endParaRPr lang="en-US" dirty="0"/>
          </a:p>
        </p:txBody>
      </p:sp>
      <p:sp>
        <p:nvSpPr>
          <p:cNvPr id="59" name="テキスト プレースホルダー 11"/>
          <p:cNvSpPr>
            <a:spLocks noGrp="1"/>
          </p:cNvSpPr>
          <p:nvPr>
            <p:ph type="body" sz="quarter" idx="36" hasCustomPrompt="1"/>
          </p:nvPr>
        </p:nvSpPr>
        <p:spPr>
          <a:xfrm>
            <a:off x="11223225" y="7888805"/>
            <a:ext cx="5625625" cy="900099"/>
          </a:xfrm>
        </p:spPr>
        <p:txBody>
          <a:bodyPr anchor="t">
            <a:noAutofit/>
          </a:bodyPr>
          <a:lstStyle>
            <a:lvl1pPr algn="l">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37" hasCustomPrompt="1"/>
          </p:nvPr>
        </p:nvSpPr>
        <p:spPr>
          <a:xfrm>
            <a:off x="11223225" y="7236429"/>
            <a:ext cx="5625625"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8428316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9815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0" y="5053490"/>
            <a:ext cx="18286413" cy="135015"/>
          </a:xfrm>
          <a:prstGeom prst="rect">
            <a:avLst/>
          </a:pr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85239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4534694"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p:cNvSpPr/>
          <p:nvPr userDrawn="1"/>
        </p:nvSpPr>
        <p:spPr>
          <a:xfrm>
            <a:off x="7216992" y="4589517"/>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userDrawn="1"/>
        </p:nvSpPr>
        <p:spPr>
          <a:xfrm>
            <a:off x="9899290"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userDrawn="1"/>
        </p:nvSpPr>
        <p:spPr>
          <a:xfrm>
            <a:off x="12581588"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userDrawn="1"/>
        </p:nvSpPr>
        <p:spPr>
          <a:xfrm>
            <a:off x="15263886" y="4603439"/>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06189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3" name="図プレースホルダー 7"/>
          <p:cNvSpPr>
            <a:spLocks noGrp="1"/>
          </p:cNvSpPr>
          <p:nvPr>
            <p:ph type="pic" sz="quarter" idx="17" hasCustomPrompt="1"/>
          </p:nvPr>
        </p:nvSpPr>
        <p:spPr>
          <a:xfrm>
            <a:off x="4744194"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4" name="図プレースホルダー 7"/>
          <p:cNvSpPr>
            <a:spLocks noGrp="1"/>
          </p:cNvSpPr>
          <p:nvPr>
            <p:ph type="pic" sz="quarter" idx="18" hasCustomPrompt="1"/>
          </p:nvPr>
        </p:nvSpPr>
        <p:spPr>
          <a:xfrm>
            <a:off x="7426492" y="4799017"/>
            <a:ext cx="616114" cy="616114"/>
          </a:xfrm>
        </p:spPr>
        <p:txBody>
          <a:bodyPr>
            <a:normAutofit/>
          </a:bodyPr>
          <a:lstStyle>
            <a:lvl1pPr>
              <a:defRPr sz="1600"/>
            </a:lvl1pPr>
          </a:lstStyle>
          <a:p>
            <a:r>
              <a:rPr kumimoji="1" lang="en-US" altLang="ja-JP" dirty="0"/>
              <a:t>ICON</a:t>
            </a:r>
            <a:endParaRPr kumimoji="1" lang="ja-JP" altLang="en-US" dirty="0"/>
          </a:p>
        </p:txBody>
      </p:sp>
      <p:sp>
        <p:nvSpPr>
          <p:cNvPr id="25" name="図プレースホルダー 7"/>
          <p:cNvSpPr>
            <a:spLocks noGrp="1"/>
          </p:cNvSpPr>
          <p:nvPr>
            <p:ph type="pic" sz="quarter" idx="19" hasCustomPrompt="1"/>
          </p:nvPr>
        </p:nvSpPr>
        <p:spPr>
          <a:xfrm>
            <a:off x="10108790"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6" name="図プレースホルダー 7"/>
          <p:cNvSpPr>
            <a:spLocks noGrp="1"/>
          </p:cNvSpPr>
          <p:nvPr>
            <p:ph type="pic" sz="quarter" idx="20" hasCustomPrompt="1"/>
          </p:nvPr>
        </p:nvSpPr>
        <p:spPr>
          <a:xfrm>
            <a:off x="12791088"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7" name="図プレースホルダー 7"/>
          <p:cNvSpPr>
            <a:spLocks noGrp="1"/>
          </p:cNvSpPr>
          <p:nvPr>
            <p:ph type="pic" sz="quarter" idx="21" hasCustomPrompt="1"/>
          </p:nvPr>
        </p:nvSpPr>
        <p:spPr>
          <a:xfrm>
            <a:off x="15473386" y="4812939"/>
            <a:ext cx="616114" cy="616114"/>
          </a:xfrm>
        </p:spPr>
        <p:txBody>
          <a:bodyPr>
            <a:normAutofit/>
          </a:bodyPr>
          <a:lstStyle>
            <a:lvl1pPr>
              <a:defRPr sz="1600"/>
            </a:lvl1pPr>
          </a:lstStyle>
          <a:p>
            <a:r>
              <a:rPr kumimoji="1" lang="en-US" altLang="ja-JP" dirty="0"/>
              <a:t>ICON</a:t>
            </a:r>
            <a:endParaRPr kumimoji="1" lang="ja-JP" altLang="en-US" dirty="0"/>
          </a:p>
        </p:txBody>
      </p:sp>
      <p:sp>
        <p:nvSpPr>
          <p:cNvPr id="28" name="テキスト プレースホルダー 11"/>
          <p:cNvSpPr>
            <a:spLocks noGrp="1"/>
          </p:cNvSpPr>
          <p:nvPr>
            <p:ph type="body" sz="quarter" idx="22" hasCustomPrompt="1"/>
          </p:nvPr>
        </p:nvSpPr>
        <p:spPr>
          <a:xfrm>
            <a:off x="117953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29" name="テキスト プレースホルダー 11"/>
          <p:cNvSpPr>
            <a:spLocks noGrp="1"/>
          </p:cNvSpPr>
          <p:nvPr>
            <p:ph type="body" sz="quarter" idx="23" hasCustomPrompt="1"/>
          </p:nvPr>
        </p:nvSpPr>
        <p:spPr>
          <a:xfrm>
            <a:off x="36849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24" hasCustomPrompt="1"/>
          </p:nvPr>
        </p:nvSpPr>
        <p:spPr>
          <a:xfrm>
            <a:off x="909189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5" hasCustomPrompt="1"/>
          </p:nvPr>
        </p:nvSpPr>
        <p:spPr>
          <a:xfrm>
            <a:off x="6388449"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6" hasCustomPrompt="1"/>
          </p:nvPr>
        </p:nvSpPr>
        <p:spPr>
          <a:xfrm>
            <a:off x="14498801" y="3253290"/>
            <a:ext cx="2581038" cy="1237639"/>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7" hasCustomPrompt="1"/>
          </p:nvPr>
        </p:nvSpPr>
        <p:spPr>
          <a:xfrm>
            <a:off x="10423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4" name="テキスト プレースホルダー 11"/>
          <p:cNvSpPr>
            <a:spLocks noGrp="1"/>
          </p:cNvSpPr>
          <p:nvPr>
            <p:ph type="body" sz="quarter" idx="28" hasCustomPrompt="1"/>
          </p:nvPr>
        </p:nvSpPr>
        <p:spPr>
          <a:xfrm>
            <a:off x="11824601"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9" hasCustomPrompt="1"/>
          </p:nvPr>
        </p:nvSpPr>
        <p:spPr>
          <a:xfrm>
            <a:off x="374575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30" hasCustomPrompt="1"/>
          </p:nvPr>
        </p:nvSpPr>
        <p:spPr>
          <a:xfrm>
            <a:off x="91274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31" hasCustomPrompt="1"/>
          </p:nvPr>
        </p:nvSpPr>
        <p:spPr>
          <a:xfrm>
            <a:off x="6449206"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2" hasCustomPrompt="1"/>
          </p:nvPr>
        </p:nvSpPr>
        <p:spPr>
          <a:xfrm>
            <a:off x="14528053" y="5886081"/>
            <a:ext cx="2581038" cy="3172854"/>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9179583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8" name="テキスト プレースホルダー 11"/>
          <p:cNvSpPr>
            <a:spLocks noGrp="1"/>
          </p:cNvSpPr>
          <p:nvPr>
            <p:ph type="body" sz="quarter" idx="15" hasCustomPrompt="1"/>
          </p:nvPr>
        </p:nvSpPr>
        <p:spPr>
          <a:xfrm>
            <a:off x="104230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2" y="2803240"/>
            <a:ext cx="18279220" cy="4899329"/>
          </a:xfrm>
          <a:custGeom>
            <a:avLst/>
            <a:gdLst/>
            <a:ahLst/>
            <a:cxnLst/>
            <a:rect l="l" t="t" r="r" b="b"/>
            <a:pathLst>
              <a:path w="18279220" h="4899329">
                <a:moveTo>
                  <a:pt x="5814596" y="4758098"/>
                </a:moveTo>
                <a:lnTo>
                  <a:pt x="18279220" y="4758098"/>
                </a:lnTo>
                <a:lnTo>
                  <a:pt x="18279220" y="4899329"/>
                </a:lnTo>
                <a:lnTo>
                  <a:pt x="5814596" y="4899329"/>
                </a:lnTo>
                <a:close/>
                <a:moveTo>
                  <a:pt x="12878622" y="0"/>
                </a:moveTo>
                <a:cubicBezTo>
                  <a:pt x="13571433" y="0"/>
                  <a:pt x="14134305" y="559284"/>
                  <a:pt x="14138736" y="1252080"/>
                </a:cubicBezTo>
                <a:cubicBezTo>
                  <a:pt x="14143162" y="1944076"/>
                  <a:pt x="13588778" y="2510006"/>
                  <a:pt x="12897140" y="2520026"/>
                </a:cubicBezTo>
                <a:lnTo>
                  <a:pt x="12897140" y="2520280"/>
                </a:lnTo>
                <a:lnTo>
                  <a:pt x="5798523" y="2520280"/>
                </a:lnTo>
                <a:lnTo>
                  <a:pt x="5798551" y="2522469"/>
                </a:lnTo>
                <a:cubicBezTo>
                  <a:pt x="5184591" y="2530323"/>
                  <a:pt x="4692121" y="3032335"/>
                  <a:pt x="4696048" y="3646333"/>
                </a:cubicBezTo>
                <a:cubicBezTo>
                  <a:pt x="4699975" y="4260331"/>
                  <a:pt x="5198827" y="4756002"/>
                  <a:pt x="5812837" y="4756002"/>
                </a:cubicBezTo>
                <a:lnTo>
                  <a:pt x="5812837" y="4899329"/>
                </a:lnTo>
                <a:cubicBezTo>
                  <a:pt x="5120026" y="4899329"/>
                  <a:pt x="4557154" y="4340045"/>
                  <a:pt x="4552723" y="3647249"/>
                </a:cubicBezTo>
                <a:cubicBezTo>
                  <a:pt x="4548296" y="2955081"/>
                  <a:pt x="5102957" y="2389041"/>
                  <a:pt x="5794836" y="2379271"/>
                </a:cubicBezTo>
                <a:lnTo>
                  <a:pt x="5794836" y="2379049"/>
                </a:lnTo>
                <a:lnTo>
                  <a:pt x="12892936" y="2379049"/>
                </a:lnTo>
                <a:lnTo>
                  <a:pt x="12892908" y="2376860"/>
                </a:lnTo>
                <a:cubicBezTo>
                  <a:pt x="13506868" y="2369006"/>
                  <a:pt x="13999338" y="1866994"/>
                  <a:pt x="13995411" y="1252996"/>
                </a:cubicBezTo>
                <a:cubicBezTo>
                  <a:pt x="13991484" y="638998"/>
                  <a:pt x="13492632" y="143327"/>
                  <a:pt x="12878622" y="143327"/>
                </a:cubicBezTo>
                <a:close/>
                <a:moveTo>
                  <a:pt x="0" y="0"/>
                </a:moveTo>
                <a:lnTo>
                  <a:pt x="12878621" y="0"/>
                </a:lnTo>
                <a:lnTo>
                  <a:pt x="12878621" y="135015"/>
                </a:lnTo>
                <a:lnTo>
                  <a:pt x="0" y="135015"/>
                </a:lnTo>
                <a:close/>
              </a:path>
            </a:pathLst>
          </a:custGeom>
          <a:solidFill>
            <a:schemeClr val="accent1">
              <a:alpha val="2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216743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図プレースホルダー 7"/>
          <p:cNvSpPr>
            <a:spLocks noGrp="1"/>
          </p:cNvSpPr>
          <p:nvPr>
            <p:ph type="pic" sz="quarter" idx="16" hasCustomPrompt="1"/>
          </p:nvPr>
        </p:nvSpPr>
        <p:spPr>
          <a:xfrm>
            <a:off x="237693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33" name="テキスト プレースホルダー 11"/>
          <p:cNvSpPr>
            <a:spLocks noGrp="1"/>
          </p:cNvSpPr>
          <p:nvPr>
            <p:ph type="body" sz="quarter" idx="27" hasCustomPrompt="1"/>
          </p:nvPr>
        </p:nvSpPr>
        <p:spPr>
          <a:xfrm>
            <a:off x="104230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28" hasCustomPrompt="1"/>
          </p:nvPr>
        </p:nvSpPr>
        <p:spPr>
          <a:xfrm>
            <a:off x="4732716"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4" name="円/楕円 43"/>
          <p:cNvSpPr/>
          <p:nvPr userDrawn="1"/>
        </p:nvSpPr>
        <p:spPr>
          <a:xfrm>
            <a:off x="5857841"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図プレースホルダー 7"/>
          <p:cNvSpPr>
            <a:spLocks noGrp="1"/>
          </p:cNvSpPr>
          <p:nvPr>
            <p:ph type="pic" sz="quarter" idx="29" hasCustomPrompt="1"/>
          </p:nvPr>
        </p:nvSpPr>
        <p:spPr>
          <a:xfrm>
            <a:off x="6067341"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46" name="テキスト プレースホルダー 11"/>
          <p:cNvSpPr>
            <a:spLocks noGrp="1"/>
          </p:cNvSpPr>
          <p:nvPr>
            <p:ph type="body" sz="quarter" idx="30" hasCustomPrompt="1"/>
          </p:nvPr>
        </p:nvSpPr>
        <p:spPr>
          <a:xfrm>
            <a:off x="4732715"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31" hasCustomPrompt="1"/>
          </p:nvPr>
        </p:nvSpPr>
        <p:spPr>
          <a:xfrm>
            <a:off x="8468131" y="1588105"/>
            <a:ext cx="3285365" cy="645791"/>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48" name="円/楕円 47"/>
          <p:cNvSpPr/>
          <p:nvPr userDrawn="1"/>
        </p:nvSpPr>
        <p:spPr>
          <a:xfrm>
            <a:off x="9593256" y="2346406"/>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図プレースホルダー 7"/>
          <p:cNvSpPr>
            <a:spLocks noGrp="1"/>
          </p:cNvSpPr>
          <p:nvPr>
            <p:ph type="pic" sz="quarter" idx="32" hasCustomPrompt="1"/>
          </p:nvPr>
        </p:nvSpPr>
        <p:spPr>
          <a:xfrm>
            <a:off x="9802756" y="2555906"/>
            <a:ext cx="616114" cy="616114"/>
          </a:xfrm>
        </p:spPr>
        <p:txBody>
          <a:bodyPr>
            <a:normAutofit/>
          </a:bodyPr>
          <a:lstStyle>
            <a:lvl1pPr>
              <a:defRPr sz="1600"/>
            </a:lvl1pPr>
          </a:lstStyle>
          <a:p>
            <a:r>
              <a:rPr kumimoji="1" lang="en-US" altLang="ja-JP" dirty="0"/>
              <a:t>ICON</a:t>
            </a:r>
            <a:endParaRPr kumimoji="1" lang="ja-JP" altLang="en-US" dirty="0"/>
          </a:p>
        </p:txBody>
      </p:sp>
      <p:sp>
        <p:nvSpPr>
          <p:cNvPr id="50" name="テキスト プレースホルダー 11"/>
          <p:cNvSpPr>
            <a:spLocks noGrp="1"/>
          </p:cNvSpPr>
          <p:nvPr>
            <p:ph type="body" sz="quarter" idx="33" hasCustomPrompt="1"/>
          </p:nvPr>
        </p:nvSpPr>
        <p:spPr>
          <a:xfrm>
            <a:off x="8468130" y="3517104"/>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1" name="テキスト プレースホルダー 11"/>
          <p:cNvSpPr>
            <a:spLocks noGrp="1"/>
          </p:cNvSpPr>
          <p:nvPr>
            <p:ph type="body" sz="quarter" idx="34" hasCustomPrompt="1"/>
          </p:nvPr>
        </p:nvSpPr>
        <p:spPr>
          <a:xfrm>
            <a:off x="662292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2" name="円/楕円 51"/>
          <p:cNvSpPr/>
          <p:nvPr userDrawn="1"/>
        </p:nvSpPr>
        <p:spPr>
          <a:xfrm>
            <a:off x="774805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図プレースホルダー 7"/>
          <p:cNvSpPr>
            <a:spLocks noGrp="1"/>
          </p:cNvSpPr>
          <p:nvPr>
            <p:ph type="pic" sz="quarter" idx="35" hasCustomPrompt="1"/>
          </p:nvPr>
        </p:nvSpPr>
        <p:spPr>
          <a:xfrm>
            <a:off x="795755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4" name="テキスト プレースホルダー 11"/>
          <p:cNvSpPr>
            <a:spLocks noGrp="1"/>
          </p:cNvSpPr>
          <p:nvPr>
            <p:ph type="body" sz="quarter" idx="36" hasCustomPrompt="1"/>
          </p:nvPr>
        </p:nvSpPr>
        <p:spPr>
          <a:xfrm>
            <a:off x="662292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5" name="テキスト プレースホルダー 11"/>
          <p:cNvSpPr>
            <a:spLocks noGrp="1"/>
          </p:cNvSpPr>
          <p:nvPr>
            <p:ph type="body" sz="quarter" idx="37" hasCustomPrompt="1"/>
          </p:nvPr>
        </p:nvSpPr>
        <p:spPr>
          <a:xfrm>
            <a:off x="10313337"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56" name="円/楕円 55"/>
          <p:cNvSpPr/>
          <p:nvPr userDrawn="1"/>
        </p:nvSpPr>
        <p:spPr>
          <a:xfrm>
            <a:off x="11438462"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図プレースホルダー 7"/>
          <p:cNvSpPr>
            <a:spLocks noGrp="1"/>
          </p:cNvSpPr>
          <p:nvPr>
            <p:ph type="pic" sz="quarter" idx="38" hasCustomPrompt="1"/>
          </p:nvPr>
        </p:nvSpPr>
        <p:spPr>
          <a:xfrm>
            <a:off x="11647962"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58" name="テキスト プレースホルダー 11"/>
          <p:cNvSpPr>
            <a:spLocks noGrp="1"/>
          </p:cNvSpPr>
          <p:nvPr>
            <p:ph type="body" sz="quarter" idx="39" hasCustomPrompt="1"/>
          </p:nvPr>
        </p:nvSpPr>
        <p:spPr>
          <a:xfrm>
            <a:off x="10313336"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0" hasCustomPrompt="1"/>
          </p:nvPr>
        </p:nvSpPr>
        <p:spPr>
          <a:xfrm>
            <a:off x="14048752" y="6268625"/>
            <a:ext cx="3285365" cy="668100"/>
          </a:xfrm>
        </p:spPr>
        <p:txBody>
          <a:bodyPr anchor="b">
            <a:noAutofit/>
          </a:bodyPr>
          <a:lstStyle>
            <a:lvl1pPr algn="ctr">
              <a:lnSpc>
                <a:spcPct val="100000"/>
              </a:lnSpc>
              <a:spcBef>
                <a:spcPts val="0"/>
              </a:spcBef>
              <a:defRPr sz="2800">
                <a:solidFill>
                  <a:schemeClr val="accent1"/>
                </a:solidFill>
                <a:latin typeface="+mj-lt"/>
              </a:defRPr>
            </a:lvl1pPr>
          </a:lstStyle>
          <a:p>
            <a:pPr lvl="0"/>
            <a:r>
              <a:rPr lang="en-US" altLang="ja-JP" dirty="0"/>
              <a:t>Text Here</a:t>
            </a:r>
            <a:endParaRPr lang="en-US" dirty="0"/>
          </a:p>
        </p:txBody>
      </p:sp>
      <p:sp>
        <p:nvSpPr>
          <p:cNvPr id="60" name="円/楕円 59"/>
          <p:cNvSpPr/>
          <p:nvPr userDrawn="1"/>
        </p:nvSpPr>
        <p:spPr>
          <a:xfrm>
            <a:off x="15173877" y="7049235"/>
            <a:ext cx="1035115" cy="1035115"/>
          </a:xfrm>
          <a:prstGeom prst="ellipse">
            <a:avLst/>
          </a:prstGeom>
          <a:solidFill>
            <a:schemeClr val="accent1"/>
          </a:solidFill>
          <a:ln w="98425" cmpd="sng">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図プレースホルダー 7"/>
          <p:cNvSpPr>
            <a:spLocks noGrp="1"/>
          </p:cNvSpPr>
          <p:nvPr>
            <p:ph type="pic" sz="quarter" idx="41" hasCustomPrompt="1"/>
          </p:nvPr>
        </p:nvSpPr>
        <p:spPr>
          <a:xfrm>
            <a:off x="15383377" y="7258735"/>
            <a:ext cx="616114" cy="616114"/>
          </a:xfrm>
        </p:spPr>
        <p:txBody>
          <a:bodyPr>
            <a:normAutofit/>
          </a:bodyPr>
          <a:lstStyle>
            <a:lvl1pPr>
              <a:defRPr sz="1600"/>
            </a:lvl1pPr>
          </a:lstStyle>
          <a:p>
            <a:r>
              <a:rPr kumimoji="1" lang="en-US" altLang="ja-JP" dirty="0"/>
              <a:t>ICON</a:t>
            </a:r>
            <a:endParaRPr kumimoji="1" lang="ja-JP" altLang="en-US" dirty="0"/>
          </a:p>
        </p:txBody>
      </p:sp>
      <p:sp>
        <p:nvSpPr>
          <p:cNvPr id="62" name="テキスト プレースホルダー 11"/>
          <p:cNvSpPr>
            <a:spLocks noGrp="1"/>
          </p:cNvSpPr>
          <p:nvPr>
            <p:ph type="body" sz="quarter" idx="42" hasCustomPrompt="1"/>
          </p:nvPr>
        </p:nvSpPr>
        <p:spPr>
          <a:xfrm>
            <a:off x="14048751" y="8219933"/>
            <a:ext cx="3285365" cy="1356366"/>
          </a:xfrm>
        </p:spPr>
        <p:txBody>
          <a:bodyPr anchor="t">
            <a:noAutofit/>
          </a:bodyPr>
          <a:lstStyle>
            <a:lvl1pPr algn="ctr">
              <a:lnSpc>
                <a:spcPct val="100000"/>
              </a:lnSpc>
              <a:spcBef>
                <a:spcPts val="0"/>
              </a:spcBef>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265351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WO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9" name="グループ化 8"/>
          <p:cNvGrpSpPr/>
          <p:nvPr userDrawn="1"/>
        </p:nvGrpSpPr>
        <p:grpSpPr>
          <a:xfrm>
            <a:off x="5863506" y="5582771"/>
            <a:ext cx="3160090" cy="3150350"/>
            <a:chOff x="6037861" y="5413530"/>
            <a:chExt cx="2889225" cy="2880320"/>
          </a:xfrm>
        </p:grpSpPr>
        <p:sp>
          <p:nvSpPr>
            <p:cNvPr id="10" name="涙形 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涙形 1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涙形 1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涙形 1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4" name="グループ化 13"/>
          <p:cNvGrpSpPr/>
          <p:nvPr userDrawn="1"/>
        </p:nvGrpSpPr>
        <p:grpSpPr>
          <a:xfrm rot="5400000">
            <a:off x="5868376" y="2188943"/>
            <a:ext cx="3160090" cy="3150350"/>
            <a:chOff x="6037861" y="5413530"/>
            <a:chExt cx="2889225" cy="2880320"/>
          </a:xfrm>
        </p:grpSpPr>
        <p:sp>
          <p:nvSpPr>
            <p:cNvPr id="15" name="涙形 1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涙形 1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涙形 1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涙形 1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9" name="グループ化 18"/>
          <p:cNvGrpSpPr/>
          <p:nvPr userDrawn="1"/>
        </p:nvGrpSpPr>
        <p:grpSpPr>
          <a:xfrm rot="10800000">
            <a:off x="9278221" y="2193813"/>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涙形 20"/>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涙形 21"/>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涙形 22"/>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4" name="グループ化 23"/>
          <p:cNvGrpSpPr/>
          <p:nvPr userDrawn="1"/>
        </p:nvGrpSpPr>
        <p:grpSpPr>
          <a:xfrm rot="16200000">
            <a:off x="9273351" y="5587641"/>
            <a:ext cx="3160090" cy="3150350"/>
            <a:chOff x="6037861" y="5413530"/>
            <a:chExt cx="2889225" cy="2880320"/>
          </a:xfrm>
        </p:grpSpPr>
        <p:sp>
          <p:nvSpPr>
            <p:cNvPr id="25" name="涙形 24"/>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涙形 26"/>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涙形 27"/>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3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1"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42"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43"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44"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85497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x4 Images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1498356"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1644130"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7" name="テキスト プレースホルダー 6"/>
          <p:cNvSpPr>
            <a:spLocks noGrp="1"/>
          </p:cNvSpPr>
          <p:nvPr>
            <p:ph type="body" sz="quarter" idx="16" hasCustomPrompt="1"/>
          </p:nvPr>
        </p:nvSpPr>
        <p:spPr>
          <a:xfrm>
            <a:off x="1087311"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8" name="円/楕円 7"/>
          <p:cNvSpPr/>
          <p:nvPr userDrawn="1"/>
        </p:nvSpPr>
        <p:spPr>
          <a:xfrm>
            <a:off x="5548806"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9" name="図プレースホルダー 9"/>
          <p:cNvSpPr>
            <a:spLocks noGrp="1"/>
          </p:cNvSpPr>
          <p:nvPr>
            <p:ph type="pic" sz="quarter" idx="17" hasCustomPrompt="1"/>
          </p:nvPr>
        </p:nvSpPr>
        <p:spPr>
          <a:xfrm>
            <a:off x="5694580"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0" name="テキスト プレースホルダー 6"/>
          <p:cNvSpPr>
            <a:spLocks noGrp="1"/>
          </p:cNvSpPr>
          <p:nvPr>
            <p:ph type="body" sz="quarter" idx="18" hasCustomPrompt="1"/>
          </p:nvPr>
        </p:nvSpPr>
        <p:spPr>
          <a:xfrm>
            <a:off x="5137761"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1" name="円/楕円 10"/>
          <p:cNvSpPr/>
          <p:nvPr userDrawn="1"/>
        </p:nvSpPr>
        <p:spPr>
          <a:xfrm>
            <a:off x="9612852" y="1634381"/>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9" hasCustomPrompt="1"/>
          </p:nvPr>
        </p:nvSpPr>
        <p:spPr>
          <a:xfrm>
            <a:off x="9758626" y="1780168"/>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20" hasCustomPrompt="1"/>
          </p:nvPr>
        </p:nvSpPr>
        <p:spPr>
          <a:xfrm>
            <a:off x="9201807" y="478473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4" name="円/楕円 13"/>
          <p:cNvSpPr/>
          <p:nvPr userDrawn="1"/>
        </p:nvSpPr>
        <p:spPr>
          <a:xfrm>
            <a:off x="13663302" y="163438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5" name="図プレースホルダー 9"/>
          <p:cNvSpPr>
            <a:spLocks noGrp="1"/>
          </p:cNvSpPr>
          <p:nvPr>
            <p:ph type="pic" sz="quarter" idx="21" hasCustomPrompt="1"/>
          </p:nvPr>
        </p:nvSpPr>
        <p:spPr>
          <a:xfrm>
            <a:off x="13809076" y="178016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6" name="テキスト プレースホルダー 6"/>
          <p:cNvSpPr>
            <a:spLocks noGrp="1"/>
          </p:cNvSpPr>
          <p:nvPr>
            <p:ph type="body" sz="quarter" idx="22" hasCustomPrompt="1"/>
          </p:nvPr>
        </p:nvSpPr>
        <p:spPr>
          <a:xfrm>
            <a:off x="13252257" y="478473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17" name="円/楕円 16"/>
          <p:cNvSpPr/>
          <p:nvPr userDrawn="1"/>
        </p:nvSpPr>
        <p:spPr>
          <a:xfrm>
            <a:off x="1498356"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8" name="図プレースホルダー 9"/>
          <p:cNvSpPr>
            <a:spLocks noGrp="1"/>
          </p:cNvSpPr>
          <p:nvPr>
            <p:ph type="pic" sz="quarter" idx="23" hasCustomPrompt="1"/>
          </p:nvPr>
        </p:nvSpPr>
        <p:spPr>
          <a:xfrm>
            <a:off x="1644130"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19" name="テキスト プレースホルダー 6"/>
          <p:cNvSpPr>
            <a:spLocks noGrp="1"/>
          </p:cNvSpPr>
          <p:nvPr>
            <p:ph type="body" sz="quarter" idx="24" hasCustomPrompt="1"/>
          </p:nvPr>
        </p:nvSpPr>
        <p:spPr>
          <a:xfrm>
            <a:off x="1087311"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0" name="円/楕円 19"/>
          <p:cNvSpPr/>
          <p:nvPr userDrawn="1"/>
        </p:nvSpPr>
        <p:spPr>
          <a:xfrm>
            <a:off x="5548806"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1" name="図プレースホルダー 9"/>
          <p:cNvSpPr>
            <a:spLocks noGrp="1"/>
          </p:cNvSpPr>
          <p:nvPr>
            <p:ph type="pic" sz="quarter" idx="25" hasCustomPrompt="1"/>
          </p:nvPr>
        </p:nvSpPr>
        <p:spPr>
          <a:xfrm>
            <a:off x="5694580"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2" name="テキスト プレースホルダー 6"/>
          <p:cNvSpPr>
            <a:spLocks noGrp="1"/>
          </p:cNvSpPr>
          <p:nvPr>
            <p:ph type="body" sz="quarter" idx="26" hasCustomPrompt="1"/>
          </p:nvPr>
        </p:nvSpPr>
        <p:spPr>
          <a:xfrm>
            <a:off x="5137761"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3" name="円/楕円 22"/>
          <p:cNvSpPr/>
          <p:nvPr userDrawn="1"/>
        </p:nvSpPr>
        <p:spPr>
          <a:xfrm>
            <a:off x="9612852" y="5711370"/>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4" name="図プレースホルダー 9"/>
          <p:cNvSpPr>
            <a:spLocks noGrp="1"/>
          </p:cNvSpPr>
          <p:nvPr>
            <p:ph type="pic" sz="quarter" idx="27" hasCustomPrompt="1"/>
          </p:nvPr>
        </p:nvSpPr>
        <p:spPr>
          <a:xfrm>
            <a:off x="9758626" y="5857157"/>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5" name="テキスト プレースホルダー 6"/>
          <p:cNvSpPr>
            <a:spLocks noGrp="1"/>
          </p:cNvSpPr>
          <p:nvPr>
            <p:ph type="body" sz="quarter" idx="28" hasCustomPrompt="1"/>
          </p:nvPr>
        </p:nvSpPr>
        <p:spPr>
          <a:xfrm>
            <a:off x="9201807" y="8835181"/>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
        <p:nvSpPr>
          <p:cNvPr id="26" name="円/楕円 25"/>
          <p:cNvSpPr/>
          <p:nvPr userDrawn="1"/>
        </p:nvSpPr>
        <p:spPr>
          <a:xfrm>
            <a:off x="13663302" y="5711369"/>
            <a:ext cx="3063774" cy="306404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27" name="図プレースホルダー 9"/>
          <p:cNvSpPr>
            <a:spLocks noGrp="1"/>
          </p:cNvSpPr>
          <p:nvPr>
            <p:ph type="pic" sz="quarter" idx="29" hasCustomPrompt="1"/>
          </p:nvPr>
        </p:nvSpPr>
        <p:spPr>
          <a:xfrm>
            <a:off x="13809076" y="5857156"/>
            <a:ext cx="2772227" cy="2772467"/>
          </a:xfrm>
          <a:prstGeom prst="ellipse">
            <a:avLst/>
          </a:prstGeom>
        </p:spPr>
        <p:txBody>
          <a:bodyPr/>
          <a:lstStyle>
            <a:lvl1pPr>
              <a:defRPr/>
            </a:lvl1pPr>
          </a:lstStyle>
          <a:p>
            <a:r>
              <a:rPr kumimoji="1" lang="en-US" altLang="ja-JP" dirty="0"/>
              <a:t>Add Image</a:t>
            </a:r>
            <a:endParaRPr kumimoji="1" lang="ja-JP" altLang="en-US" dirty="0"/>
          </a:p>
        </p:txBody>
      </p:sp>
      <p:sp>
        <p:nvSpPr>
          <p:cNvPr id="28" name="テキスト プレースホルダー 6"/>
          <p:cNvSpPr>
            <a:spLocks noGrp="1"/>
          </p:cNvSpPr>
          <p:nvPr>
            <p:ph type="body" sz="quarter" idx="30" hasCustomPrompt="1"/>
          </p:nvPr>
        </p:nvSpPr>
        <p:spPr>
          <a:xfrm>
            <a:off x="13252257" y="8835180"/>
            <a:ext cx="3885863" cy="673804"/>
          </a:xfrm>
          <a:prstGeom prst="rect">
            <a:avLst/>
          </a:prstGeom>
        </p:spPr>
        <p:txBody>
          <a:bodyPr anchor="t">
            <a:normAutofit/>
          </a:bodyPr>
          <a:lstStyle>
            <a:lvl1pPr marL="0" indent="0" algn="ctr">
              <a:buNone/>
              <a:defRPr sz="2800" baseline="0">
                <a:solidFill>
                  <a:schemeClr val="accent1"/>
                </a:solidFill>
                <a:latin typeface="+mj-lt"/>
              </a:defRPr>
            </a:lvl1pPr>
          </a:lstStyle>
          <a:p>
            <a:pPr lvl="0"/>
            <a:r>
              <a:rPr kumimoji="1" lang="en-US" altLang="ja-JP" dirty="0"/>
              <a:t>TEXT HERE</a:t>
            </a:r>
            <a:endParaRPr kumimoji="1" lang="ja-JP" altLang="en-US" dirty="0"/>
          </a:p>
        </p:txBody>
      </p:sp>
    </p:spTree>
    <p:extLst>
      <p:ext uri="{BB962C8B-B14F-4D97-AF65-F5344CB8AC3E}">
        <p14:creationId xmlns:p14="http://schemas.microsoft.com/office/powerpoint/2010/main" val="30915126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x4 Images 2">
    <p:spTree>
      <p:nvGrpSpPr>
        <p:cNvPr id="1" name=""/>
        <p:cNvGrpSpPr/>
        <p:nvPr/>
      </p:nvGrpSpPr>
      <p:grpSpPr>
        <a:xfrm>
          <a:off x="0" y="0"/>
          <a:ext cx="0" cy="0"/>
          <a:chOff x="0" y="0"/>
          <a:chExt cx="0" cy="0"/>
        </a:xfrm>
      </p:grpSpPr>
      <p:sp>
        <p:nvSpPr>
          <p:cNvPr id="20" name="円/楕円 19"/>
          <p:cNvSpPr/>
          <p:nvPr userDrawn="1"/>
        </p:nvSpPr>
        <p:spPr>
          <a:xfrm>
            <a:off x="1024052"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6" name="テキスト プレースホルダー 11"/>
          <p:cNvSpPr>
            <a:spLocks noGrp="1"/>
          </p:cNvSpPr>
          <p:nvPr>
            <p:ph type="body" sz="quarter" idx="16" hasCustomPrompt="1"/>
          </p:nvPr>
        </p:nvSpPr>
        <p:spPr>
          <a:xfrm>
            <a:off x="658927"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19" name="図プレースホルダー 18"/>
          <p:cNvSpPr>
            <a:spLocks noGrp="1"/>
          </p:cNvSpPr>
          <p:nvPr>
            <p:ph type="pic" sz="quarter" idx="17" hasCustomPrompt="1"/>
          </p:nvPr>
        </p:nvSpPr>
        <p:spPr>
          <a:xfrm>
            <a:off x="1214552"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23" name="直線コネクタ 22"/>
          <p:cNvCxnSpPr/>
          <p:nvPr userDrawn="1"/>
        </p:nvCxnSpPr>
        <p:spPr>
          <a:xfrm>
            <a:off x="906314"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7" name="円/楕円 19"/>
          <p:cNvSpPr/>
          <p:nvPr userDrawn="1"/>
        </p:nvSpPr>
        <p:spPr>
          <a:xfrm>
            <a:off x="5285379" y="184927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プレースホルダー 11"/>
          <p:cNvSpPr>
            <a:spLocks noGrp="1"/>
          </p:cNvSpPr>
          <p:nvPr>
            <p:ph type="body" sz="quarter" idx="18" hasCustomPrompt="1"/>
          </p:nvPr>
        </p:nvSpPr>
        <p:spPr>
          <a:xfrm>
            <a:off x="4920254" y="451343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29" name="図プレースホルダー 18"/>
          <p:cNvSpPr>
            <a:spLocks noGrp="1"/>
          </p:cNvSpPr>
          <p:nvPr>
            <p:ph type="pic" sz="quarter" idx="19" hasCustomPrompt="1"/>
          </p:nvPr>
        </p:nvSpPr>
        <p:spPr>
          <a:xfrm>
            <a:off x="5475879" y="203024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0" name="直線コネクタ 29"/>
          <p:cNvCxnSpPr/>
          <p:nvPr userDrawn="1"/>
        </p:nvCxnSpPr>
        <p:spPr>
          <a:xfrm>
            <a:off x="5167641" y="446167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1" name="円/楕円 19"/>
          <p:cNvSpPr/>
          <p:nvPr userDrawn="1"/>
        </p:nvSpPr>
        <p:spPr>
          <a:xfrm>
            <a:off x="9567188"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20" hasCustomPrompt="1"/>
          </p:nvPr>
        </p:nvSpPr>
        <p:spPr>
          <a:xfrm>
            <a:off x="9202063"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3" name="図プレースホルダー 18"/>
          <p:cNvSpPr>
            <a:spLocks noGrp="1"/>
          </p:cNvSpPr>
          <p:nvPr>
            <p:ph type="pic" sz="quarter" idx="21" hasCustomPrompt="1"/>
          </p:nvPr>
        </p:nvSpPr>
        <p:spPr>
          <a:xfrm>
            <a:off x="9757688"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4" name="直線コネクタ 33"/>
          <p:cNvCxnSpPr/>
          <p:nvPr userDrawn="1"/>
        </p:nvCxnSpPr>
        <p:spPr>
          <a:xfrm>
            <a:off x="9449450"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5" name="円/楕円 19"/>
          <p:cNvSpPr/>
          <p:nvPr userDrawn="1"/>
        </p:nvSpPr>
        <p:spPr>
          <a:xfrm>
            <a:off x="13828515" y="185102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プレースホルダー 11"/>
          <p:cNvSpPr>
            <a:spLocks noGrp="1"/>
          </p:cNvSpPr>
          <p:nvPr>
            <p:ph type="body" sz="quarter" idx="22" hasCustomPrompt="1"/>
          </p:nvPr>
        </p:nvSpPr>
        <p:spPr>
          <a:xfrm>
            <a:off x="13463390" y="451518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37" name="図プレースホルダー 18"/>
          <p:cNvSpPr>
            <a:spLocks noGrp="1"/>
          </p:cNvSpPr>
          <p:nvPr>
            <p:ph type="pic" sz="quarter" idx="23" hasCustomPrompt="1"/>
          </p:nvPr>
        </p:nvSpPr>
        <p:spPr>
          <a:xfrm>
            <a:off x="14019015" y="203200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38" name="直線コネクタ 37"/>
          <p:cNvCxnSpPr/>
          <p:nvPr userDrawn="1"/>
        </p:nvCxnSpPr>
        <p:spPr>
          <a:xfrm>
            <a:off x="13710777" y="446342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39" name="円/楕円 19"/>
          <p:cNvSpPr/>
          <p:nvPr userDrawn="1"/>
        </p:nvSpPr>
        <p:spPr>
          <a:xfrm>
            <a:off x="1047391"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プレースホルダー 11"/>
          <p:cNvSpPr>
            <a:spLocks noGrp="1"/>
          </p:cNvSpPr>
          <p:nvPr>
            <p:ph type="body" sz="quarter" idx="24" hasCustomPrompt="1"/>
          </p:nvPr>
        </p:nvSpPr>
        <p:spPr>
          <a:xfrm>
            <a:off x="682266"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1" name="図プレースホルダー 18"/>
          <p:cNvSpPr>
            <a:spLocks noGrp="1"/>
          </p:cNvSpPr>
          <p:nvPr>
            <p:ph type="pic" sz="quarter" idx="25" hasCustomPrompt="1"/>
          </p:nvPr>
        </p:nvSpPr>
        <p:spPr>
          <a:xfrm>
            <a:off x="1237891"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2" name="直線コネクタ 41"/>
          <p:cNvCxnSpPr/>
          <p:nvPr userDrawn="1"/>
        </p:nvCxnSpPr>
        <p:spPr>
          <a:xfrm>
            <a:off x="929653"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3" name="円/楕円 19"/>
          <p:cNvSpPr/>
          <p:nvPr userDrawn="1"/>
        </p:nvSpPr>
        <p:spPr>
          <a:xfrm>
            <a:off x="5308718" y="5627935"/>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プレースホルダー 11"/>
          <p:cNvSpPr>
            <a:spLocks noGrp="1"/>
          </p:cNvSpPr>
          <p:nvPr>
            <p:ph type="body" sz="quarter" idx="26" hasCustomPrompt="1"/>
          </p:nvPr>
        </p:nvSpPr>
        <p:spPr>
          <a:xfrm>
            <a:off x="4943593" y="8292095"/>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5" name="図プレースホルダー 18"/>
          <p:cNvSpPr>
            <a:spLocks noGrp="1"/>
          </p:cNvSpPr>
          <p:nvPr>
            <p:ph type="pic" sz="quarter" idx="27" hasCustomPrompt="1"/>
          </p:nvPr>
        </p:nvSpPr>
        <p:spPr>
          <a:xfrm>
            <a:off x="5499218" y="5808910"/>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46" name="直線コネクタ 45"/>
          <p:cNvCxnSpPr/>
          <p:nvPr userDrawn="1"/>
        </p:nvCxnSpPr>
        <p:spPr>
          <a:xfrm>
            <a:off x="5190980" y="8240336"/>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47" name="円/楕円 19"/>
          <p:cNvSpPr/>
          <p:nvPr userDrawn="1"/>
        </p:nvSpPr>
        <p:spPr>
          <a:xfrm>
            <a:off x="9590527"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プレースホルダー 11"/>
          <p:cNvSpPr>
            <a:spLocks noGrp="1"/>
          </p:cNvSpPr>
          <p:nvPr>
            <p:ph type="body" sz="quarter" idx="28" hasCustomPrompt="1"/>
          </p:nvPr>
        </p:nvSpPr>
        <p:spPr>
          <a:xfrm>
            <a:off x="9225402"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49" name="図プレースホルダー 18"/>
          <p:cNvSpPr>
            <a:spLocks noGrp="1"/>
          </p:cNvSpPr>
          <p:nvPr>
            <p:ph type="pic" sz="quarter" idx="29" hasCustomPrompt="1"/>
          </p:nvPr>
        </p:nvSpPr>
        <p:spPr>
          <a:xfrm>
            <a:off x="9781027"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0" name="直線コネクタ 49"/>
          <p:cNvCxnSpPr/>
          <p:nvPr userDrawn="1"/>
        </p:nvCxnSpPr>
        <p:spPr>
          <a:xfrm>
            <a:off x="9472789"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51" name="円/楕円 19"/>
          <p:cNvSpPr/>
          <p:nvPr userDrawn="1"/>
        </p:nvSpPr>
        <p:spPr>
          <a:xfrm>
            <a:off x="13851854" y="5629690"/>
            <a:ext cx="3365500" cy="2608430"/>
          </a:xfrm>
          <a:custGeom>
            <a:avLst/>
            <a:gdLst/>
            <a:ahLst/>
            <a:cxnLst/>
            <a:rect l="l" t="t" r="r" b="b"/>
            <a:pathLst>
              <a:path w="3365500" h="2608430">
                <a:moveTo>
                  <a:pt x="1682750" y="0"/>
                </a:moveTo>
                <a:cubicBezTo>
                  <a:pt x="2612107" y="0"/>
                  <a:pt x="3365500" y="753393"/>
                  <a:pt x="3365500" y="1682750"/>
                </a:cubicBezTo>
                <a:cubicBezTo>
                  <a:pt x="3365500" y="2024906"/>
                  <a:pt x="3263382" y="2343211"/>
                  <a:pt x="3087324" y="2608430"/>
                </a:cubicBezTo>
                <a:lnTo>
                  <a:pt x="278177" y="2608430"/>
                </a:lnTo>
                <a:cubicBezTo>
                  <a:pt x="102119" y="2343211"/>
                  <a:pt x="0" y="2024906"/>
                  <a:pt x="0" y="1682750"/>
                </a:cubicBezTo>
                <a:cubicBezTo>
                  <a:pt x="0" y="753393"/>
                  <a:pt x="753393" y="0"/>
                  <a:pt x="1682750" y="0"/>
                </a:cubicBezTo>
                <a:close/>
              </a:path>
            </a:pathLst>
          </a:custGeom>
          <a:solidFill>
            <a:schemeClr val="accent1">
              <a:lumMod val="20000"/>
              <a:lumOff val="80000"/>
              <a:alpha val="3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プレースホルダー 11"/>
          <p:cNvSpPr>
            <a:spLocks noGrp="1"/>
          </p:cNvSpPr>
          <p:nvPr>
            <p:ph type="body" sz="quarter" idx="30" hasCustomPrompt="1"/>
          </p:nvPr>
        </p:nvSpPr>
        <p:spPr>
          <a:xfrm>
            <a:off x="13486729" y="8293850"/>
            <a:ext cx="4095751" cy="720080"/>
          </a:xfrm>
        </p:spPr>
        <p:txBody>
          <a:bodyPr anchor="t">
            <a:noAutofit/>
          </a:bodyPr>
          <a:lstStyle>
            <a:lvl1pPr algn="ctr">
              <a:lnSpc>
                <a:spcPct val="120000"/>
              </a:lnSpc>
              <a:defRPr sz="2400" spc="300">
                <a:solidFill>
                  <a:schemeClr val="accent1"/>
                </a:solidFill>
                <a:latin typeface="+mj-lt"/>
              </a:defRPr>
            </a:lvl1pPr>
          </a:lstStyle>
          <a:p>
            <a:pPr lvl="0"/>
            <a:r>
              <a:rPr lang="en-US" altLang="ja-JP" dirty="0"/>
              <a:t>TEXT HERE</a:t>
            </a:r>
            <a:endParaRPr lang="en-US" dirty="0"/>
          </a:p>
        </p:txBody>
      </p:sp>
      <p:sp>
        <p:nvSpPr>
          <p:cNvPr id="53" name="図プレースホルダー 18"/>
          <p:cNvSpPr>
            <a:spLocks noGrp="1"/>
          </p:cNvSpPr>
          <p:nvPr>
            <p:ph type="pic" sz="quarter" idx="31" hasCustomPrompt="1"/>
          </p:nvPr>
        </p:nvSpPr>
        <p:spPr>
          <a:xfrm>
            <a:off x="14042354" y="5810665"/>
            <a:ext cx="2984500" cy="2425700"/>
          </a:xfrm>
          <a:custGeom>
            <a:avLst/>
            <a:gdLst/>
            <a:ahLst/>
            <a:cxnLst/>
            <a:rect l="l" t="t" r="r" b="b"/>
            <a:pathLst>
              <a:path w="2984500" h="2425700">
                <a:moveTo>
                  <a:pt x="1492250" y="0"/>
                </a:moveTo>
                <a:cubicBezTo>
                  <a:pt x="2316397" y="0"/>
                  <a:pt x="2984500" y="668103"/>
                  <a:pt x="2984500" y="1492250"/>
                </a:cubicBezTo>
                <a:cubicBezTo>
                  <a:pt x="2984500" y="1845748"/>
                  <a:pt x="2861585" y="2170537"/>
                  <a:pt x="2655528" y="2425700"/>
                </a:cubicBezTo>
                <a:lnTo>
                  <a:pt x="328973" y="2425700"/>
                </a:lnTo>
                <a:cubicBezTo>
                  <a:pt x="122916" y="2170537"/>
                  <a:pt x="0" y="1845748"/>
                  <a:pt x="0" y="1492250"/>
                </a:cubicBezTo>
                <a:cubicBezTo>
                  <a:pt x="0" y="668103"/>
                  <a:pt x="668103" y="0"/>
                  <a:pt x="1492250" y="0"/>
                </a:cubicBezTo>
                <a:close/>
              </a:path>
            </a:pathLst>
          </a:custGeom>
        </p:spPr>
        <p:txBody>
          <a:bodyPr/>
          <a:lstStyle/>
          <a:p>
            <a:r>
              <a:rPr kumimoji="1" lang="en-US" altLang="ja-JP" dirty="0"/>
              <a:t> </a:t>
            </a:r>
            <a:endParaRPr kumimoji="1" lang="ja-JP" altLang="en-US" dirty="0"/>
          </a:p>
        </p:txBody>
      </p:sp>
      <p:cxnSp>
        <p:nvCxnSpPr>
          <p:cNvPr id="54" name="直線コネクタ 53"/>
          <p:cNvCxnSpPr/>
          <p:nvPr userDrawn="1"/>
        </p:nvCxnSpPr>
        <p:spPr>
          <a:xfrm>
            <a:off x="13734116" y="8242091"/>
            <a:ext cx="3600000"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25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3" name="正方形/長方形 2"/>
          <p:cNvSpPr/>
          <p:nvPr userDrawn="1"/>
        </p:nvSpPr>
        <p:spPr>
          <a:xfrm>
            <a:off x="0" y="0"/>
            <a:ext cx="18286413" cy="5143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 name="テキスト プレースホルダー 11"/>
          <p:cNvSpPr>
            <a:spLocks noGrp="1"/>
          </p:cNvSpPr>
          <p:nvPr>
            <p:ph type="body" sz="quarter" idx="15" hasCustomPrompt="1"/>
          </p:nvPr>
        </p:nvSpPr>
        <p:spPr>
          <a:xfrm>
            <a:off x="727271" y="122806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5" name="テキスト プレースホルダー 11"/>
          <p:cNvSpPr>
            <a:spLocks noGrp="1"/>
          </p:cNvSpPr>
          <p:nvPr>
            <p:ph type="body" sz="quarter" idx="22" hasCustomPrompt="1"/>
          </p:nvPr>
        </p:nvSpPr>
        <p:spPr>
          <a:xfrm>
            <a:off x="727272" y="340543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
        <p:nvSpPr>
          <p:cNvPr id="7" name="図プレースホルダー 6"/>
          <p:cNvSpPr>
            <a:spLocks noGrp="1"/>
          </p:cNvSpPr>
          <p:nvPr>
            <p:ph type="pic" sz="quarter" idx="23" hasCustomPrompt="1"/>
          </p:nvPr>
        </p:nvSpPr>
        <p:spPr>
          <a:xfrm>
            <a:off x="0" y="5143500"/>
            <a:ext cx="18286413" cy="5143500"/>
          </a:xfrm>
        </p:spPr>
        <p:txBody>
          <a:bodyPr/>
          <a:lstStyle>
            <a:lvl1pPr>
              <a:defRPr/>
            </a:lvl1pPr>
          </a:lstStyle>
          <a:p>
            <a:r>
              <a:rPr kumimoji="1" lang="en-US" altLang="ja-JP" dirty="0"/>
              <a:t>Add an image</a:t>
            </a:r>
            <a:endParaRPr kumimoji="1" lang="ja-JP" altLang="en-US" dirty="0"/>
          </a:p>
        </p:txBody>
      </p:sp>
    </p:spTree>
    <p:extLst>
      <p:ext uri="{BB962C8B-B14F-4D97-AF65-F5344CB8AC3E}">
        <p14:creationId xmlns:p14="http://schemas.microsoft.com/office/powerpoint/2010/main" val="41183466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23837"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892777"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7" name="円/楕円 6"/>
          <p:cNvSpPr/>
          <p:nvPr userDrawn="1"/>
        </p:nvSpPr>
        <p:spPr>
          <a:xfrm>
            <a:off x="5066860" y="24903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8" name="図プレースホルダー 9"/>
          <p:cNvSpPr>
            <a:spLocks noGrp="1"/>
          </p:cNvSpPr>
          <p:nvPr>
            <p:ph type="pic" sz="quarter" idx="13" hasCustomPrompt="1"/>
          </p:nvPr>
        </p:nvSpPr>
        <p:spPr>
          <a:xfrm>
            <a:off x="5235800" y="26592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9" name="円/楕円 8"/>
          <p:cNvSpPr/>
          <p:nvPr userDrawn="1"/>
        </p:nvSpPr>
        <p:spPr>
          <a:xfrm>
            <a:off x="9409883"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4" hasCustomPrompt="1"/>
          </p:nvPr>
        </p:nvSpPr>
        <p:spPr>
          <a:xfrm>
            <a:off x="9578823"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1" name="円/楕円 10"/>
          <p:cNvSpPr/>
          <p:nvPr userDrawn="1"/>
        </p:nvSpPr>
        <p:spPr>
          <a:xfrm>
            <a:off x="13752906" y="2452210"/>
            <a:ext cx="3771573" cy="3771900"/>
          </a:xfrm>
          <a:prstGeom prst="ellipse">
            <a:avLst/>
          </a:prstGeom>
          <a:solidFill>
            <a:schemeClr val="accent1">
              <a:lumMod val="20000"/>
              <a:lumOff val="80000"/>
              <a:alpha val="30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2" name="図プレースホルダー 9"/>
          <p:cNvSpPr>
            <a:spLocks noGrp="1"/>
          </p:cNvSpPr>
          <p:nvPr>
            <p:ph type="pic" sz="quarter" idx="15" hasCustomPrompt="1"/>
          </p:nvPr>
        </p:nvSpPr>
        <p:spPr>
          <a:xfrm>
            <a:off x="13921846" y="2621165"/>
            <a:ext cx="3433693" cy="3433990"/>
          </a:xfrm>
          <a:prstGeom prst="ellipse">
            <a:avLst/>
          </a:prstGeom>
        </p:spPr>
        <p:txBody>
          <a:bodyPr/>
          <a:lstStyle>
            <a:lvl1pPr>
              <a:defRPr/>
            </a:lvl1pPr>
          </a:lstStyle>
          <a:p>
            <a:r>
              <a:rPr kumimoji="1" lang="en-US" altLang="ja-JP" dirty="0"/>
              <a:t>Add Image</a:t>
            </a:r>
            <a:endParaRPr kumimoji="1" lang="ja-JP" altLang="en-US" dirty="0"/>
          </a:p>
        </p:txBody>
      </p:sp>
      <p:sp>
        <p:nvSpPr>
          <p:cNvPr id="13" name="テキスト プレースホルダー 6"/>
          <p:cNvSpPr>
            <a:spLocks noGrp="1"/>
          </p:cNvSpPr>
          <p:nvPr>
            <p:ph type="body" sz="quarter" idx="16" hasCustomPrompt="1"/>
          </p:nvPr>
        </p:nvSpPr>
        <p:spPr>
          <a:xfrm>
            <a:off x="68574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4" name="テキスト プレースホルダー 6"/>
          <p:cNvSpPr>
            <a:spLocks noGrp="1"/>
          </p:cNvSpPr>
          <p:nvPr>
            <p:ph type="body" sz="quarter" idx="17" hasCustomPrompt="1"/>
          </p:nvPr>
        </p:nvSpPr>
        <p:spPr>
          <a:xfrm>
            <a:off x="502876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5" name="テキスト プレースホルダー 6"/>
          <p:cNvSpPr>
            <a:spLocks noGrp="1"/>
          </p:cNvSpPr>
          <p:nvPr>
            <p:ph type="body" sz="quarter" idx="18" hasCustomPrompt="1"/>
          </p:nvPr>
        </p:nvSpPr>
        <p:spPr>
          <a:xfrm>
            <a:off x="9447980"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6" name="テキスト プレースホルダー 6"/>
          <p:cNvSpPr>
            <a:spLocks noGrp="1"/>
          </p:cNvSpPr>
          <p:nvPr>
            <p:ph type="body" sz="quarter" idx="19" hasCustomPrompt="1"/>
          </p:nvPr>
        </p:nvSpPr>
        <p:spPr>
          <a:xfrm>
            <a:off x="13791003" y="6483905"/>
            <a:ext cx="3885863" cy="693830"/>
          </a:xfrm>
          <a:prstGeom prst="rect">
            <a:avLst/>
          </a:prstGeom>
        </p:spPr>
        <p:txBody>
          <a:bodyPr anchor="t">
            <a:normAutofit/>
          </a:bodyPr>
          <a:lstStyle>
            <a:lvl1pPr marL="0" indent="0" algn="ctr">
              <a:buNone/>
              <a:defRPr sz="3200" baseline="0">
                <a:solidFill>
                  <a:schemeClr val="accent1"/>
                </a:solidFill>
                <a:latin typeface="+mj-lt"/>
              </a:defRPr>
            </a:lvl1pPr>
          </a:lstStyle>
          <a:p>
            <a:pPr lvl="0"/>
            <a:r>
              <a:rPr kumimoji="1" lang="en-US" altLang="ja-JP" dirty="0"/>
              <a:t>TEXT HERE</a:t>
            </a:r>
            <a:endParaRPr kumimoji="1" lang="ja-JP" altLang="en-US" dirty="0"/>
          </a:p>
        </p:txBody>
      </p:sp>
      <p:sp>
        <p:nvSpPr>
          <p:cNvPr id="17" name="テキスト プレースホルダー 11"/>
          <p:cNvSpPr>
            <a:spLocks noGrp="1"/>
          </p:cNvSpPr>
          <p:nvPr>
            <p:ph type="body" sz="quarter" idx="20" hasCustomPrompt="1"/>
          </p:nvPr>
        </p:nvSpPr>
        <p:spPr>
          <a:xfrm>
            <a:off x="68574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502876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2" hasCustomPrompt="1"/>
          </p:nvPr>
        </p:nvSpPr>
        <p:spPr>
          <a:xfrm>
            <a:off x="9447980"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3" hasCustomPrompt="1"/>
          </p:nvPr>
        </p:nvSpPr>
        <p:spPr>
          <a:xfrm>
            <a:off x="13791003" y="7042720"/>
            <a:ext cx="3925243" cy="1872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189469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5" hasCustomPrompt="1"/>
          </p:nvPr>
        </p:nvSpPr>
        <p:spPr>
          <a:xfrm>
            <a:off x="959042"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6" name="直線コネクタ 5"/>
          <p:cNvCxnSpPr/>
          <p:nvPr userDrawn="1"/>
        </p:nvCxnSpPr>
        <p:spPr>
          <a:xfrm flipH="1">
            <a:off x="870142"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7" name="テキスト プレースホルダー 11"/>
          <p:cNvSpPr>
            <a:spLocks noGrp="1"/>
          </p:cNvSpPr>
          <p:nvPr>
            <p:ph type="body" sz="quarter" idx="16" hasCustomPrompt="1"/>
          </p:nvPr>
        </p:nvSpPr>
        <p:spPr>
          <a:xfrm>
            <a:off x="961319"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6" name="円/楕円 15"/>
          <p:cNvSpPr/>
          <p:nvPr userDrawn="1"/>
        </p:nvSpPr>
        <p:spPr>
          <a:xfrm>
            <a:off x="1782598" y="2315840"/>
            <a:ext cx="3187700" cy="3187700"/>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プレースホルダー 11"/>
          <p:cNvSpPr>
            <a:spLocks noGrp="1"/>
          </p:cNvSpPr>
          <p:nvPr>
            <p:ph type="body" sz="quarter" idx="21" hasCustomPrompt="1"/>
          </p:nvPr>
        </p:nvSpPr>
        <p:spPr>
          <a:xfrm>
            <a:off x="1870884"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6725007"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flipH="1">
            <a:off x="6636107"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3" hasCustomPrompt="1"/>
          </p:nvPr>
        </p:nvSpPr>
        <p:spPr>
          <a:xfrm>
            <a:off x="6727284"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円/楕円 20"/>
          <p:cNvSpPr/>
          <p:nvPr userDrawn="1"/>
        </p:nvSpPr>
        <p:spPr>
          <a:xfrm>
            <a:off x="7548563" y="2315840"/>
            <a:ext cx="3187700" cy="3187700"/>
          </a:xfrm>
          <a:prstGeom prst="ellipse">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プレースホルダー 11"/>
          <p:cNvSpPr>
            <a:spLocks noGrp="1"/>
          </p:cNvSpPr>
          <p:nvPr>
            <p:ph type="body" sz="quarter" idx="24" hasCustomPrompt="1"/>
          </p:nvPr>
        </p:nvSpPr>
        <p:spPr>
          <a:xfrm>
            <a:off x="7636849"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5" hasCustomPrompt="1"/>
          </p:nvPr>
        </p:nvSpPr>
        <p:spPr>
          <a:xfrm>
            <a:off x="12472466" y="6697585"/>
            <a:ext cx="4854903" cy="2091320"/>
          </a:xfrm>
        </p:spPr>
        <p:txBody>
          <a:bodyPr anchor="t">
            <a:noAutofit/>
          </a:bodyPr>
          <a:lstStyle>
            <a:lvl1pPr algn="l">
              <a:lnSpc>
                <a:spcPct val="120000"/>
              </a:lnSpc>
              <a:spcBef>
                <a:spcPts val="600"/>
              </a:spcBef>
              <a:defRPr sz="2000">
                <a:solidFill>
                  <a:schemeClr val="tx1"/>
                </a:solidFill>
                <a:latin typeface="+mn-lt"/>
              </a:defRPr>
            </a:lvl1pPr>
          </a:lstStyle>
          <a:p>
            <a:pPr lvl="0"/>
            <a:r>
              <a:rPr lang="en-US" altLang="ja-JP" dirty="0"/>
              <a:t>Text Here</a:t>
            </a:r>
            <a:endParaRPr lang="en-US" dirty="0"/>
          </a:p>
        </p:txBody>
      </p:sp>
      <p:cxnSp>
        <p:nvCxnSpPr>
          <p:cNvPr id="24" name="直線コネクタ 23"/>
          <p:cNvCxnSpPr/>
          <p:nvPr userDrawn="1"/>
        </p:nvCxnSpPr>
        <p:spPr>
          <a:xfrm flipH="1">
            <a:off x="12383566" y="5863580"/>
            <a:ext cx="5032704"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5" name="テキスト プレースホルダー 11"/>
          <p:cNvSpPr>
            <a:spLocks noGrp="1"/>
          </p:cNvSpPr>
          <p:nvPr>
            <p:ph type="body" sz="quarter" idx="26" hasCustomPrompt="1"/>
          </p:nvPr>
        </p:nvSpPr>
        <p:spPr>
          <a:xfrm>
            <a:off x="12474743" y="6043600"/>
            <a:ext cx="4850349" cy="720080"/>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円/楕円 25"/>
          <p:cNvSpPr/>
          <p:nvPr userDrawn="1"/>
        </p:nvSpPr>
        <p:spPr>
          <a:xfrm>
            <a:off x="13296022" y="2315840"/>
            <a:ext cx="3187700" cy="3187700"/>
          </a:xfrm>
          <a:prstGeom prst="ellipse">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27" hasCustomPrompt="1"/>
          </p:nvPr>
        </p:nvSpPr>
        <p:spPr>
          <a:xfrm>
            <a:off x="13384308" y="3459640"/>
            <a:ext cx="3011127" cy="900100"/>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28" name="涙形 27"/>
          <p:cNvSpPr/>
          <p:nvPr userDrawn="1"/>
        </p:nvSpPr>
        <p:spPr>
          <a:xfrm rot="5400000">
            <a:off x="1447350" y="2171533"/>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userDrawn="1"/>
        </p:nvSpPr>
        <p:spPr>
          <a:xfrm>
            <a:off x="1665641" y="2315840"/>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30" name="涙形 29"/>
          <p:cNvSpPr/>
          <p:nvPr userDrawn="1"/>
        </p:nvSpPr>
        <p:spPr>
          <a:xfrm rot="5400000">
            <a:off x="7214211" y="217153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userDrawn="1"/>
        </p:nvSpPr>
        <p:spPr>
          <a:xfrm>
            <a:off x="7432502" y="231583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32" name="涙形 31"/>
          <p:cNvSpPr/>
          <p:nvPr userDrawn="1"/>
        </p:nvSpPr>
        <p:spPr>
          <a:xfrm rot="5400000">
            <a:off x="13006902" y="2198824"/>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userDrawn="1"/>
        </p:nvSpPr>
        <p:spPr>
          <a:xfrm>
            <a:off x="13225193" y="2343131"/>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30609610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7" name="六角形 6"/>
          <p:cNvSpPr/>
          <p:nvPr userDrawn="1"/>
        </p:nvSpPr>
        <p:spPr>
          <a:xfrm rot="5400000">
            <a:off x="7899295" y="2331670"/>
            <a:ext cx="3603388" cy="3106369"/>
          </a:xfrm>
          <a:prstGeom prst="hexagon">
            <a:avLst>
              <a:gd name="adj" fmla="val 29917"/>
              <a:gd name="vf" fmla="val 11547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テキスト プレースホルダー 11"/>
          <p:cNvSpPr>
            <a:spLocks noGrp="1"/>
          </p:cNvSpPr>
          <p:nvPr>
            <p:ph type="body" sz="quarter" idx="21" hasCustomPrompt="1"/>
          </p:nvPr>
        </p:nvSpPr>
        <p:spPr>
          <a:xfrm>
            <a:off x="8195426" y="3208286"/>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8" name="六角形 7"/>
          <p:cNvSpPr/>
          <p:nvPr userDrawn="1"/>
        </p:nvSpPr>
        <p:spPr>
          <a:xfrm rot="5400000">
            <a:off x="9092208" y="5749061"/>
            <a:ext cx="3603388" cy="3106369"/>
          </a:xfrm>
          <a:prstGeom prst="hexagon">
            <a:avLst>
              <a:gd name="adj" fmla="val 29917"/>
              <a:gd name="vf" fmla="val 11547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22" hasCustomPrompt="1"/>
          </p:nvPr>
        </p:nvSpPr>
        <p:spPr>
          <a:xfrm>
            <a:off x="9388339" y="662567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0" name="六角形 9"/>
          <p:cNvSpPr/>
          <p:nvPr userDrawn="1"/>
        </p:nvSpPr>
        <p:spPr>
          <a:xfrm rot="5400000">
            <a:off x="5492833" y="5028981"/>
            <a:ext cx="3603388" cy="3106369"/>
          </a:xfrm>
          <a:prstGeom prst="hexagon">
            <a:avLst>
              <a:gd name="adj" fmla="val 29917"/>
              <a:gd name="vf" fmla="val 115470"/>
            </a:avLst>
          </a:prstGeom>
          <a:solidFill>
            <a:schemeClr val="accent1">
              <a:lumMod val="5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プレースホルダー 11"/>
          <p:cNvSpPr>
            <a:spLocks noGrp="1"/>
          </p:cNvSpPr>
          <p:nvPr>
            <p:ph type="body" sz="quarter" idx="23" hasCustomPrompt="1"/>
          </p:nvPr>
        </p:nvSpPr>
        <p:spPr>
          <a:xfrm>
            <a:off x="5788964" y="5905597"/>
            <a:ext cx="3011127" cy="1368824"/>
          </a:xfrm>
        </p:spPr>
        <p:txBody>
          <a:bodyPr anchor="ctr">
            <a:noAutofit/>
          </a:bodyPr>
          <a:lstStyle>
            <a:lvl1pPr algn="ctr">
              <a:lnSpc>
                <a:spcPct val="100000"/>
              </a:lnSpc>
              <a:spcBef>
                <a:spcPts val="0"/>
              </a:spcBef>
              <a:defRPr sz="2800" spc="300">
                <a:solidFill>
                  <a:schemeClr val="bg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6" hasCustomPrompt="1"/>
          </p:nvPr>
        </p:nvSpPr>
        <p:spPr>
          <a:xfrm>
            <a:off x="11411974" y="264947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20" hasCustomPrompt="1"/>
          </p:nvPr>
        </p:nvSpPr>
        <p:spPr>
          <a:xfrm>
            <a:off x="11426086" y="329916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24" hasCustomPrompt="1"/>
          </p:nvPr>
        </p:nvSpPr>
        <p:spPr>
          <a:xfrm>
            <a:off x="12582103" y="6088602"/>
            <a:ext cx="5247068" cy="720080"/>
          </a:xfrm>
        </p:spPr>
        <p:txBody>
          <a:bodyPr anchor="ctr">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5" hasCustomPrompt="1"/>
          </p:nvPr>
        </p:nvSpPr>
        <p:spPr>
          <a:xfrm>
            <a:off x="12596215" y="6738292"/>
            <a:ext cx="5206468" cy="170932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6" hasCustomPrompt="1"/>
          </p:nvPr>
        </p:nvSpPr>
        <p:spPr>
          <a:xfrm>
            <a:off x="371636" y="5282921"/>
            <a:ext cx="5247068" cy="720080"/>
          </a:xfrm>
        </p:spPr>
        <p:txBody>
          <a:bodyPr anchor="ctr">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7" hasCustomPrompt="1"/>
          </p:nvPr>
        </p:nvSpPr>
        <p:spPr>
          <a:xfrm>
            <a:off x="385748" y="5932611"/>
            <a:ext cx="5206468" cy="1709320"/>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4956856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Item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361950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381071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536433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6014020"/>
            <a:ext cx="4064060" cy="301568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49" hasCustomPrompt="1"/>
          </p:nvPr>
        </p:nvSpPr>
        <p:spPr>
          <a:xfrm>
            <a:off x="1922433" y="1784920"/>
            <a:ext cx="14439960" cy="1390080"/>
          </a:xfrm>
        </p:spPr>
        <p:txBody>
          <a:bodyPr anchor="ctr">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1418607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re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角丸四角形 4"/>
          <p:cNvSpPr/>
          <p:nvPr userDrawn="1"/>
        </p:nvSpPr>
        <p:spPr>
          <a:xfrm>
            <a:off x="939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角丸四角形 5"/>
          <p:cNvSpPr/>
          <p:nvPr userDrawn="1"/>
        </p:nvSpPr>
        <p:spPr>
          <a:xfrm>
            <a:off x="5194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角丸四角形 6"/>
          <p:cNvSpPr/>
          <p:nvPr userDrawn="1"/>
        </p:nvSpPr>
        <p:spPr>
          <a:xfrm>
            <a:off x="94488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p:cNvSpPr/>
          <p:nvPr userDrawn="1"/>
        </p:nvSpPr>
        <p:spPr>
          <a:xfrm>
            <a:off x="13703300" y="4873470"/>
            <a:ext cx="3479800" cy="1524000"/>
          </a:xfrm>
          <a:prstGeom prst="roundRect">
            <a:avLst>
              <a:gd name="adj" fmla="val 10000"/>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図プレースホルダー 7"/>
          <p:cNvSpPr>
            <a:spLocks noGrp="1"/>
          </p:cNvSpPr>
          <p:nvPr>
            <p:ph type="pic" sz="quarter" idx="42" hasCustomPrompt="1"/>
          </p:nvPr>
        </p:nvSpPr>
        <p:spPr>
          <a:xfrm>
            <a:off x="2108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1" name="図プレースホルダー 7"/>
          <p:cNvSpPr>
            <a:spLocks noGrp="1"/>
          </p:cNvSpPr>
          <p:nvPr>
            <p:ph type="pic" sz="quarter" idx="43" hasCustomPrompt="1"/>
          </p:nvPr>
        </p:nvSpPr>
        <p:spPr>
          <a:xfrm>
            <a:off x="6363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2" name="図プレースホルダー 7"/>
          <p:cNvSpPr>
            <a:spLocks noGrp="1"/>
          </p:cNvSpPr>
          <p:nvPr>
            <p:ph type="pic" sz="quarter" idx="44" hasCustomPrompt="1"/>
          </p:nvPr>
        </p:nvSpPr>
        <p:spPr>
          <a:xfrm>
            <a:off x="106179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3" name="図プレースホルダー 7"/>
          <p:cNvSpPr>
            <a:spLocks noGrp="1"/>
          </p:cNvSpPr>
          <p:nvPr>
            <p:ph type="pic" sz="quarter" idx="45" hasCustomPrompt="1"/>
          </p:nvPr>
        </p:nvSpPr>
        <p:spPr>
          <a:xfrm>
            <a:off x="14872418" y="5064688"/>
            <a:ext cx="1141564" cy="1141564"/>
          </a:xfrm>
        </p:spPr>
        <p:txBody>
          <a:bodyPr>
            <a:normAutofit/>
          </a:bodyPr>
          <a:lstStyle>
            <a:lvl1pPr>
              <a:defRPr sz="1600"/>
            </a:lvl1pPr>
          </a:lstStyle>
          <a:p>
            <a:r>
              <a:rPr kumimoji="1" lang="en-US" altLang="ja-JP" dirty="0"/>
              <a:t>ICON</a:t>
            </a:r>
            <a:endParaRPr kumimoji="1" lang="ja-JP" altLang="en-US" dirty="0"/>
          </a:p>
        </p:txBody>
      </p:sp>
      <p:sp>
        <p:nvSpPr>
          <p:cNvPr id="14" name="テキスト プレースホルダー 11"/>
          <p:cNvSpPr>
            <a:spLocks noGrp="1"/>
          </p:cNvSpPr>
          <p:nvPr>
            <p:ph type="body" sz="quarter" idx="16" hasCustomPrompt="1"/>
          </p:nvPr>
        </p:nvSpPr>
        <p:spPr>
          <a:xfrm>
            <a:off x="658927"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46" hasCustomPrompt="1"/>
          </p:nvPr>
        </p:nvSpPr>
        <p:spPr>
          <a:xfrm>
            <a:off x="4904393"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47" hasCustomPrompt="1"/>
          </p:nvPr>
        </p:nvSpPr>
        <p:spPr>
          <a:xfrm>
            <a:off x="9149859"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48" hasCustomPrompt="1"/>
          </p:nvPr>
        </p:nvSpPr>
        <p:spPr>
          <a:xfrm>
            <a:off x="13395324" y="6618300"/>
            <a:ext cx="4095751" cy="720080"/>
          </a:xfrm>
        </p:spPr>
        <p:txBody>
          <a:bodyPr anchor="ctr">
            <a:noAutofit/>
          </a:bodyPr>
          <a:lstStyle>
            <a:lvl1pPr algn="ctr">
              <a:lnSpc>
                <a:spcPct val="120000"/>
              </a:lnSpc>
              <a:defRPr sz="28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73040"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1" hasCustomPrompt="1"/>
          </p:nvPr>
        </p:nvSpPr>
        <p:spPr>
          <a:xfrm>
            <a:off x="4904393"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22" hasCustomPrompt="1"/>
          </p:nvPr>
        </p:nvSpPr>
        <p:spPr>
          <a:xfrm>
            <a:off x="9149859"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3" hasCustomPrompt="1"/>
          </p:nvPr>
        </p:nvSpPr>
        <p:spPr>
          <a:xfrm>
            <a:off x="13395324" y="7267990"/>
            <a:ext cx="4064060" cy="187478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3" name="角丸四角形 22"/>
          <p:cNvSpPr/>
          <p:nvPr userDrawn="1"/>
        </p:nvSpPr>
        <p:spPr>
          <a:xfrm>
            <a:off x="7402513" y="1993150"/>
            <a:ext cx="3479800" cy="1524000"/>
          </a:xfrm>
          <a:prstGeom prst="roundRect">
            <a:avLst>
              <a:gd name="adj" fmla="val 10000"/>
            </a:avLst>
          </a:prstGeom>
          <a:solidFill>
            <a:schemeClr val="accent1">
              <a:lumMod val="7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図プレースホルダー 7"/>
          <p:cNvSpPr>
            <a:spLocks noGrp="1"/>
          </p:cNvSpPr>
          <p:nvPr>
            <p:ph type="pic" sz="quarter" idx="49" hasCustomPrompt="1"/>
          </p:nvPr>
        </p:nvSpPr>
        <p:spPr>
          <a:xfrm>
            <a:off x="8571631" y="2184368"/>
            <a:ext cx="1141564" cy="1141564"/>
          </a:xfrm>
        </p:spPr>
        <p:txBody>
          <a:bodyPr>
            <a:normAutofit/>
          </a:bodyPr>
          <a:lstStyle>
            <a:lvl1pPr>
              <a:defRPr sz="1600"/>
            </a:lvl1pPr>
          </a:lstStyle>
          <a:p>
            <a:r>
              <a:rPr kumimoji="1" lang="en-US" altLang="ja-JP" dirty="0"/>
              <a:t>ICON</a:t>
            </a:r>
            <a:endParaRPr kumimoji="1" lang="ja-JP" altLang="en-US" dirty="0"/>
          </a:p>
        </p:txBody>
      </p:sp>
      <p:cxnSp>
        <p:nvCxnSpPr>
          <p:cNvPr id="25" name="直線コネクタ 24"/>
          <p:cNvCxnSpPr>
            <a:stCxn id="23" idx="2"/>
            <a:endCxn id="5" idx="0"/>
          </p:cNvCxnSpPr>
          <p:nvPr userDrawn="1"/>
        </p:nvCxnSpPr>
        <p:spPr>
          <a:xfrm flipH="1">
            <a:off x="2679700" y="3517150"/>
            <a:ext cx="64627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23" idx="2"/>
            <a:endCxn id="6" idx="0"/>
          </p:cNvCxnSpPr>
          <p:nvPr userDrawn="1"/>
        </p:nvCxnSpPr>
        <p:spPr>
          <a:xfrm flipH="1">
            <a:off x="6934200" y="3517150"/>
            <a:ext cx="2208213"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7" idx="0"/>
            <a:endCxn id="23" idx="2"/>
          </p:cNvCxnSpPr>
          <p:nvPr userDrawn="1"/>
        </p:nvCxnSpPr>
        <p:spPr>
          <a:xfrm flipH="1" flipV="1">
            <a:off x="9142413" y="3517150"/>
            <a:ext cx="20462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a:stCxn id="8" idx="0"/>
            <a:endCxn id="23" idx="2"/>
          </p:cNvCxnSpPr>
          <p:nvPr userDrawn="1"/>
        </p:nvCxnSpPr>
        <p:spPr>
          <a:xfrm flipH="1" flipV="1">
            <a:off x="9142413" y="3517150"/>
            <a:ext cx="6300787" cy="1356320"/>
          </a:xfrm>
          <a:prstGeom prst="line">
            <a:avLst/>
          </a:prstGeom>
          <a:ln w="28575">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2444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yramid">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二等辺三角形 25"/>
          <p:cNvSpPr/>
          <p:nvPr userDrawn="1"/>
        </p:nvSpPr>
        <p:spPr>
          <a:xfrm>
            <a:off x="1456190" y="2173170"/>
            <a:ext cx="7883076" cy="6795755"/>
          </a:xfrm>
          <a:custGeom>
            <a:avLst/>
            <a:gdLst/>
            <a:ahLst/>
            <a:cxnLst/>
            <a:rect l="l" t="t" r="r" b="b"/>
            <a:pathLst>
              <a:path w="7883076" h="6795755">
                <a:moveTo>
                  <a:pt x="1" y="6795754"/>
                </a:moveTo>
                <a:lnTo>
                  <a:pt x="7883075" y="6795754"/>
                </a:lnTo>
                <a:lnTo>
                  <a:pt x="7883076" y="6795755"/>
                </a:lnTo>
                <a:lnTo>
                  <a:pt x="0" y="6795755"/>
                </a:lnTo>
                <a:close/>
                <a:moveTo>
                  <a:pt x="978756" y="5108245"/>
                </a:moveTo>
                <a:lnTo>
                  <a:pt x="6904320" y="5108245"/>
                </a:lnTo>
                <a:lnTo>
                  <a:pt x="7856558" y="6750035"/>
                </a:lnTo>
                <a:lnTo>
                  <a:pt x="26518" y="6750035"/>
                </a:lnTo>
                <a:close/>
                <a:moveTo>
                  <a:pt x="1957511" y="3420736"/>
                </a:moveTo>
                <a:lnTo>
                  <a:pt x="5925565" y="3420736"/>
                </a:lnTo>
                <a:lnTo>
                  <a:pt x="6877803" y="5062526"/>
                </a:lnTo>
                <a:lnTo>
                  <a:pt x="1005273" y="5062526"/>
                </a:lnTo>
                <a:close/>
                <a:moveTo>
                  <a:pt x="2936267" y="1733227"/>
                </a:moveTo>
                <a:lnTo>
                  <a:pt x="4946810" y="1733227"/>
                </a:lnTo>
                <a:lnTo>
                  <a:pt x="5899048" y="3375017"/>
                </a:lnTo>
                <a:lnTo>
                  <a:pt x="1984028" y="3375017"/>
                </a:lnTo>
                <a:close/>
                <a:moveTo>
                  <a:pt x="3941538" y="0"/>
                </a:moveTo>
                <a:lnTo>
                  <a:pt x="4920293" y="1687508"/>
                </a:lnTo>
                <a:lnTo>
                  <a:pt x="2962784" y="1687508"/>
                </a:ln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flipH="1">
            <a:off x="5397728" y="2173170"/>
            <a:ext cx="7869667" cy="1684455"/>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p:cNvSpPr/>
          <p:nvPr userDrawn="1"/>
        </p:nvSpPr>
        <p:spPr>
          <a:xfrm flipH="1">
            <a:off x="6398666" y="3905251"/>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p:cNvSpPr/>
          <p:nvPr userDrawn="1"/>
        </p:nvSpPr>
        <p:spPr>
          <a:xfrm flipH="1">
            <a:off x="7381102" y="55964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平行四辺形 8"/>
          <p:cNvSpPr/>
          <p:nvPr userDrawn="1"/>
        </p:nvSpPr>
        <p:spPr>
          <a:xfrm flipH="1">
            <a:off x="8359002" y="7285547"/>
            <a:ext cx="7869667" cy="1636830"/>
          </a:xfrm>
          <a:prstGeom prst="parallelogram">
            <a:avLst>
              <a:gd name="adj" fmla="val 58019"/>
            </a:avLst>
          </a:prstGeom>
          <a:solidFill>
            <a:schemeClr val="bg1">
              <a:lumMod val="95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16" hasCustomPrompt="1"/>
          </p:nvPr>
        </p:nvSpPr>
        <p:spPr>
          <a:xfrm>
            <a:off x="4140428" y="4787166"/>
            <a:ext cx="25146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7" hasCustomPrompt="1"/>
          </p:nvPr>
        </p:nvSpPr>
        <p:spPr>
          <a:xfrm>
            <a:off x="4730978" y="3103730"/>
            <a:ext cx="133350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WORD</a:t>
            </a:r>
            <a:endParaRPr lang="en-US" dirty="0"/>
          </a:p>
        </p:txBody>
      </p:sp>
      <p:sp>
        <p:nvSpPr>
          <p:cNvPr id="12" name="テキスト プレースホルダー 11"/>
          <p:cNvSpPr>
            <a:spLocks noGrp="1"/>
          </p:cNvSpPr>
          <p:nvPr>
            <p:ph type="body" sz="quarter" idx="18" hasCustomPrompt="1"/>
          </p:nvPr>
        </p:nvSpPr>
        <p:spPr>
          <a:xfrm>
            <a:off x="3012463" y="64656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3012463" y="8201562"/>
            <a:ext cx="4770530" cy="720080"/>
          </a:xfrm>
        </p:spPr>
        <p:txBody>
          <a:bodyPr anchor="ctr">
            <a:noAutofit/>
          </a:bodyPr>
          <a:lstStyle>
            <a:lvl1pPr algn="ctr">
              <a:lnSpc>
                <a:spcPct val="120000"/>
              </a:lnSpc>
              <a:defRPr sz="2400" spc="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6577921" y="230818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7523026" y="4018375"/>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548127" y="5683560"/>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9458241" y="7383882"/>
            <a:ext cx="5535615" cy="1440160"/>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733961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Flow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正方形/長方形 4"/>
          <p:cNvSpPr/>
          <p:nvPr userDrawn="1"/>
        </p:nvSpPr>
        <p:spPr>
          <a:xfrm>
            <a:off x="1" y="4028745"/>
            <a:ext cx="10943406" cy="765083"/>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userDrawn="1"/>
        </p:nvSpPr>
        <p:spPr>
          <a:xfrm rot="9000000">
            <a:off x="6914248" y="5105537"/>
            <a:ext cx="4505265" cy="675997"/>
          </a:xfrm>
          <a:prstGeom prst="parallelogram">
            <a:avLst>
              <a:gd name="adj" fmla="val 58044"/>
            </a:avLst>
          </a:prstGeom>
          <a:solidFill>
            <a:schemeClr val="bg1">
              <a:lumMod val="7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7383248" y="6083608"/>
            <a:ext cx="10903165" cy="781200"/>
          </a:xfrm>
          <a:prstGeom prst="rect">
            <a:avLst/>
          </a:prstGeom>
          <a:solidFill>
            <a:schemeClr val="bg1">
              <a:lumMod val="95000"/>
            </a:schemeClr>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テキスト プレースホルダー 11"/>
          <p:cNvSpPr>
            <a:spLocks noGrp="1"/>
          </p:cNvSpPr>
          <p:nvPr>
            <p:ph type="body" sz="quarter" idx="24" hasCustomPrompt="1"/>
          </p:nvPr>
        </p:nvSpPr>
        <p:spPr>
          <a:xfrm>
            <a:off x="862287"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endParaRPr lang="en-US" dirty="0"/>
          </a:p>
        </p:txBody>
      </p:sp>
      <p:sp>
        <p:nvSpPr>
          <p:cNvPr id="9" name="テキスト プレースホルダー 11"/>
          <p:cNvSpPr>
            <a:spLocks noGrp="1"/>
          </p:cNvSpPr>
          <p:nvPr>
            <p:ph type="body" sz="quarter" idx="25" hasCustomPrompt="1"/>
          </p:nvPr>
        </p:nvSpPr>
        <p:spPr>
          <a:xfrm>
            <a:off x="3909559"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0" name="テキスト プレースホルダー 11"/>
          <p:cNvSpPr>
            <a:spLocks noGrp="1"/>
          </p:cNvSpPr>
          <p:nvPr>
            <p:ph type="body" sz="quarter" idx="26" hasCustomPrompt="1"/>
          </p:nvPr>
        </p:nvSpPr>
        <p:spPr>
          <a:xfrm>
            <a:off x="6956831" y="3974098"/>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1" name="テキスト プレースホルダー 11"/>
          <p:cNvSpPr>
            <a:spLocks noGrp="1"/>
          </p:cNvSpPr>
          <p:nvPr>
            <p:ph type="body" sz="quarter" idx="27" hasCustomPrompt="1"/>
          </p:nvPr>
        </p:nvSpPr>
        <p:spPr>
          <a:xfrm>
            <a:off x="8558142"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2" name="テキスト プレースホルダー 11"/>
          <p:cNvSpPr>
            <a:spLocks noGrp="1"/>
          </p:cNvSpPr>
          <p:nvPr>
            <p:ph type="body" sz="quarter" idx="28" hasCustomPrompt="1"/>
          </p:nvPr>
        </p:nvSpPr>
        <p:spPr>
          <a:xfrm>
            <a:off x="11605414"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sp>
        <p:nvSpPr>
          <p:cNvPr id="13" name="テキスト プレースホルダー 11"/>
          <p:cNvSpPr>
            <a:spLocks noGrp="1"/>
          </p:cNvSpPr>
          <p:nvPr>
            <p:ph type="body" sz="quarter" idx="29" hasCustomPrompt="1"/>
          </p:nvPr>
        </p:nvSpPr>
        <p:spPr>
          <a:xfrm>
            <a:off x="14652686" y="6049720"/>
            <a:ext cx="2771440" cy="848975"/>
          </a:xfrm>
        </p:spPr>
        <p:txBody>
          <a:bodyPr anchor="ctr">
            <a:noAutofit/>
          </a:bodyPr>
          <a:lstStyle>
            <a:lvl1pPr algn="ctr">
              <a:spcBef>
                <a:spcPts val="0"/>
              </a:spcBef>
              <a:defRPr sz="2800" spc="300">
                <a:solidFill>
                  <a:schemeClr val="accent1"/>
                </a:solidFill>
                <a:latin typeface="+mj-lt"/>
              </a:defRPr>
            </a:lvl1pPr>
          </a:lstStyle>
          <a:p>
            <a:pPr lvl="0"/>
            <a:r>
              <a:rPr lang="en-US" altLang="ja-JP" dirty="0"/>
              <a:t>WORD</a:t>
            </a:r>
          </a:p>
        </p:txBody>
      </p:sp>
      <p:grpSp>
        <p:nvGrpSpPr>
          <p:cNvPr id="16" name="グループ化 15"/>
          <p:cNvGrpSpPr/>
          <p:nvPr userDrawn="1"/>
        </p:nvGrpSpPr>
        <p:grpSpPr>
          <a:xfrm>
            <a:off x="817281" y="2263180"/>
            <a:ext cx="2925325" cy="1706701"/>
            <a:chOff x="817281" y="2038155"/>
            <a:chExt cx="2925325" cy="1706701"/>
          </a:xfrm>
          <a:solidFill>
            <a:schemeClr val="accent1">
              <a:lumMod val="20000"/>
              <a:lumOff val="80000"/>
            </a:schemeClr>
          </a:solidFill>
        </p:grpSpPr>
        <p:sp>
          <p:nvSpPr>
            <p:cNvPr id="14" name="正方形/長方形 13"/>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テキスト プレースホルダー 11"/>
          <p:cNvSpPr>
            <a:spLocks noGrp="1"/>
          </p:cNvSpPr>
          <p:nvPr>
            <p:ph type="body" sz="quarter" idx="20" hasCustomPrompt="1"/>
          </p:nvPr>
        </p:nvSpPr>
        <p:spPr>
          <a:xfrm>
            <a:off x="907290" y="235319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18" name="グループ化 17"/>
          <p:cNvGrpSpPr/>
          <p:nvPr userDrawn="1"/>
        </p:nvGrpSpPr>
        <p:grpSpPr>
          <a:xfrm>
            <a:off x="3895006" y="2257255"/>
            <a:ext cx="2925325" cy="1706701"/>
            <a:chOff x="817281" y="2038155"/>
            <a:chExt cx="2925325" cy="1706701"/>
          </a:xfrm>
          <a:solidFill>
            <a:schemeClr val="accent1">
              <a:lumMod val="20000"/>
              <a:lumOff val="80000"/>
            </a:schemeClr>
          </a:solidFill>
        </p:grpSpPr>
        <p:sp>
          <p:nvSpPr>
            <p:cNvPr id="19" name="正方形/長方形 18"/>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二等辺三角形 19"/>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プレースホルダー 11"/>
          <p:cNvSpPr>
            <a:spLocks noGrp="1"/>
          </p:cNvSpPr>
          <p:nvPr>
            <p:ph type="body" sz="quarter" idx="30" hasCustomPrompt="1"/>
          </p:nvPr>
        </p:nvSpPr>
        <p:spPr>
          <a:xfrm>
            <a:off x="3985015" y="234726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2" name="グループ化 21"/>
          <p:cNvGrpSpPr/>
          <p:nvPr userDrawn="1"/>
        </p:nvGrpSpPr>
        <p:grpSpPr>
          <a:xfrm>
            <a:off x="6972731" y="2266669"/>
            <a:ext cx="2925325" cy="1706701"/>
            <a:chOff x="817281" y="2038155"/>
            <a:chExt cx="2925325" cy="1706701"/>
          </a:xfrm>
          <a:solidFill>
            <a:schemeClr val="accent1">
              <a:lumMod val="20000"/>
              <a:lumOff val="80000"/>
            </a:schemeClr>
          </a:solidFill>
        </p:grpSpPr>
        <p:sp>
          <p:nvSpPr>
            <p:cNvPr id="23" name="正方形/長方形 22"/>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プレースホルダー 11"/>
          <p:cNvSpPr>
            <a:spLocks noGrp="1"/>
          </p:cNvSpPr>
          <p:nvPr>
            <p:ph type="body" sz="quarter" idx="31" hasCustomPrompt="1"/>
          </p:nvPr>
        </p:nvSpPr>
        <p:spPr>
          <a:xfrm>
            <a:off x="7062740" y="2356679"/>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26" name="グループ化 25"/>
          <p:cNvGrpSpPr/>
          <p:nvPr userDrawn="1"/>
        </p:nvGrpSpPr>
        <p:grpSpPr>
          <a:xfrm rot="10800000">
            <a:off x="8523371" y="6943700"/>
            <a:ext cx="2925325" cy="1706701"/>
            <a:chOff x="817281" y="2038155"/>
            <a:chExt cx="2925325" cy="1706701"/>
          </a:xfrm>
          <a:solidFill>
            <a:schemeClr val="accent1">
              <a:lumMod val="20000"/>
              <a:lumOff val="80000"/>
            </a:schemeClr>
          </a:solidFill>
        </p:grpSpPr>
        <p:sp>
          <p:nvSpPr>
            <p:cNvPr id="27" name="正方形/長方形 26"/>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プレースホルダー 11"/>
          <p:cNvSpPr>
            <a:spLocks noGrp="1"/>
          </p:cNvSpPr>
          <p:nvPr>
            <p:ph type="body" sz="quarter" idx="32" hasCustomPrompt="1"/>
          </p:nvPr>
        </p:nvSpPr>
        <p:spPr>
          <a:xfrm>
            <a:off x="8613380" y="7258735"/>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0" name="グループ化 29"/>
          <p:cNvGrpSpPr/>
          <p:nvPr userDrawn="1"/>
        </p:nvGrpSpPr>
        <p:grpSpPr>
          <a:xfrm rot="10800000">
            <a:off x="11601096" y="6937775"/>
            <a:ext cx="2925325" cy="1706701"/>
            <a:chOff x="817281" y="2038155"/>
            <a:chExt cx="2925325" cy="1706701"/>
          </a:xfrm>
          <a:solidFill>
            <a:schemeClr val="accent1">
              <a:lumMod val="20000"/>
              <a:lumOff val="80000"/>
            </a:schemeClr>
          </a:solidFill>
        </p:grpSpPr>
        <p:sp>
          <p:nvSpPr>
            <p:cNvPr id="31" name="正方形/長方形 30"/>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二等辺三角形 31"/>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プレースホルダー 11"/>
          <p:cNvSpPr>
            <a:spLocks noGrp="1"/>
          </p:cNvSpPr>
          <p:nvPr>
            <p:ph type="body" sz="quarter" idx="33" hasCustomPrompt="1"/>
          </p:nvPr>
        </p:nvSpPr>
        <p:spPr>
          <a:xfrm>
            <a:off x="11691105" y="7252810"/>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grpSp>
        <p:nvGrpSpPr>
          <p:cNvPr id="34" name="グループ化 33"/>
          <p:cNvGrpSpPr/>
          <p:nvPr userDrawn="1"/>
        </p:nvGrpSpPr>
        <p:grpSpPr>
          <a:xfrm rot="10800000">
            <a:off x="14678821" y="6947189"/>
            <a:ext cx="2925325" cy="1706701"/>
            <a:chOff x="817281" y="2038155"/>
            <a:chExt cx="2925325" cy="1706701"/>
          </a:xfrm>
          <a:solidFill>
            <a:schemeClr val="accent1">
              <a:lumMod val="20000"/>
              <a:lumOff val="80000"/>
            </a:schemeClr>
          </a:solidFill>
        </p:grpSpPr>
        <p:sp>
          <p:nvSpPr>
            <p:cNvPr id="35" name="正方形/長方形 34"/>
            <p:cNvSpPr/>
            <p:nvPr userDrawn="1"/>
          </p:nvSpPr>
          <p:spPr>
            <a:xfrm>
              <a:off x="817281" y="2038155"/>
              <a:ext cx="2925325" cy="1485165"/>
            </a:xfrm>
            <a:prstGeom prst="rect">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二等辺三角形 35"/>
            <p:cNvSpPr/>
            <p:nvPr userDrawn="1"/>
          </p:nvSpPr>
          <p:spPr>
            <a:xfrm rot="10800000">
              <a:off x="2022961" y="3301784"/>
              <a:ext cx="513963" cy="443072"/>
            </a:xfrm>
            <a:prstGeom prst="triangle">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テキスト プレースホルダー 11"/>
          <p:cNvSpPr>
            <a:spLocks noGrp="1"/>
          </p:cNvSpPr>
          <p:nvPr>
            <p:ph type="body" sz="quarter" idx="34" hasCustomPrompt="1"/>
          </p:nvPr>
        </p:nvSpPr>
        <p:spPr>
          <a:xfrm>
            <a:off x="14768830" y="7262224"/>
            <a:ext cx="2700301" cy="1260140"/>
          </a:xfrm>
        </p:spPr>
        <p:txBody>
          <a:bodyPr anchor="ctr">
            <a:noAutofit/>
          </a:bodyPr>
          <a:lstStyle>
            <a:lvl1pPr algn="l">
              <a:lnSpc>
                <a:spcPct val="120000"/>
              </a:lnSpc>
              <a:defRPr sz="1600">
                <a:solidFill>
                  <a:schemeClr val="tx1"/>
                </a:solidFill>
                <a:latin typeface="+mn-lt"/>
              </a:defRPr>
            </a:lvl1pPr>
          </a:lstStyle>
          <a:p>
            <a:pPr lvl="0"/>
            <a:r>
              <a:rPr lang="en-US" altLang="ja-JP" dirty="0"/>
              <a:t>Text Here</a:t>
            </a:r>
            <a:endParaRPr lang="en-US" dirty="0"/>
          </a:p>
        </p:txBody>
      </p:sp>
      <p:sp>
        <p:nvSpPr>
          <p:cNvPr id="38" name="テキスト プレースホルダー 11"/>
          <p:cNvSpPr>
            <a:spLocks noGrp="1"/>
          </p:cNvSpPr>
          <p:nvPr>
            <p:ph type="body" sz="quarter" idx="35" hasCustomPrompt="1"/>
          </p:nvPr>
        </p:nvSpPr>
        <p:spPr>
          <a:xfrm>
            <a:off x="743139" y="5844138"/>
            <a:ext cx="6229592" cy="2809752"/>
          </a:xfrm>
        </p:spPr>
        <p:txBody>
          <a:bodyPr anchor="b">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101098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5 Image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6" y="1993150"/>
            <a:ext cx="3344415" cy="5760640"/>
          </a:xfrm>
        </p:spPr>
        <p:txBody>
          <a:bodyPr/>
          <a:lstStyle>
            <a:lvl1pPr>
              <a:defRPr/>
            </a:lvl1pPr>
          </a:lstStyle>
          <a:p>
            <a:r>
              <a:rPr kumimoji="1" lang="en-US" altLang="ja-JP" dirty="0"/>
              <a:t>Add an image</a:t>
            </a:r>
            <a:endParaRPr kumimoji="1" lang="ja-JP" altLang="en-US" dirty="0"/>
          </a:p>
        </p:txBody>
      </p:sp>
      <p:sp>
        <p:nvSpPr>
          <p:cNvPr id="7" name="図プレースホルダー 5"/>
          <p:cNvSpPr>
            <a:spLocks noGrp="1"/>
          </p:cNvSpPr>
          <p:nvPr>
            <p:ph type="pic" sz="quarter" idx="13" hasCustomPrompt="1"/>
          </p:nvPr>
        </p:nvSpPr>
        <p:spPr>
          <a:xfrm>
            <a:off x="4045352" y="1993150"/>
            <a:ext cx="3344415" cy="5760640"/>
          </a:xfrm>
        </p:spPr>
        <p:txBody>
          <a:bodyPr/>
          <a:lstStyle>
            <a:lvl1pPr>
              <a:defRPr/>
            </a:lvl1pPr>
          </a:lstStyle>
          <a:p>
            <a:r>
              <a:rPr kumimoji="1" lang="en-US" altLang="ja-JP" dirty="0"/>
              <a:t>Add an image</a:t>
            </a:r>
            <a:endParaRPr kumimoji="1" lang="ja-JP" altLang="en-US" dirty="0"/>
          </a:p>
        </p:txBody>
      </p:sp>
      <p:sp>
        <p:nvSpPr>
          <p:cNvPr id="8" name="図プレースホルダー 5"/>
          <p:cNvSpPr>
            <a:spLocks noGrp="1"/>
          </p:cNvSpPr>
          <p:nvPr>
            <p:ph type="pic" sz="quarter" idx="14" hasCustomPrompt="1"/>
          </p:nvPr>
        </p:nvSpPr>
        <p:spPr>
          <a:xfrm>
            <a:off x="7467488" y="1993150"/>
            <a:ext cx="3344415" cy="5760640"/>
          </a:xfrm>
        </p:spPr>
        <p:txBody>
          <a:bodyPr/>
          <a:lstStyle>
            <a:lvl1pPr>
              <a:defRPr/>
            </a:lvl1pPr>
          </a:lstStyle>
          <a:p>
            <a:r>
              <a:rPr kumimoji="1" lang="en-US" altLang="ja-JP" dirty="0"/>
              <a:t>Add an image</a:t>
            </a:r>
            <a:endParaRPr kumimoji="1" lang="ja-JP" altLang="en-US" dirty="0"/>
          </a:p>
        </p:txBody>
      </p:sp>
      <p:sp>
        <p:nvSpPr>
          <p:cNvPr id="9" name="図プレースホルダー 5"/>
          <p:cNvSpPr>
            <a:spLocks noGrp="1"/>
          </p:cNvSpPr>
          <p:nvPr>
            <p:ph type="pic" sz="quarter" idx="15" hasCustomPrompt="1"/>
          </p:nvPr>
        </p:nvSpPr>
        <p:spPr>
          <a:xfrm>
            <a:off x="10889624" y="1993150"/>
            <a:ext cx="3344415" cy="5760640"/>
          </a:xfrm>
        </p:spPr>
        <p:txBody>
          <a:bodyPr/>
          <a:lstStyle>
            <a:lvl1pPr>
              <a:defRPr/>
            </a:lvl1pPr>
          </a:lstStyle>
          <a:p>
            <a:r>
              <a:rPr kumimoji="1" lang="en-US" altLang="ja-JP" dirty="0"/>
              <a:t>Add an image</a:t>
            </a:r>
            <a:endParaRPr kumimoji="1" lang="ja-JP" altLang="en-US" dirty="0"/>
          </a:p>
        </p:txBody>
      </p:sp>
      <p:sp>
        <p:nvSpPr>
          <p:cNvPr id="10" name="図プレースホルダー 5"/>
          <p:cNvSpPr>
            <a:spLocks noGrp="1"/>
          </p:cNvSpPr>
          <p:nvPr>
            <p:ph type="pic" sz="quarter" idx="16" hasCustomPrompt="1"/>
          </p:nvPr>
        </p:nvSpPr>
        <p:spPr>
          <a:xfrm>
            <a:off x="14311758" y="1993150"/>
            <a:ext cx="3344415" cy="5760640"/>
          </a:xfrm>
        </p:spPr>
        <p:txBody>
          <a:bodyPr/>
          <a:lstStyle>
            <a:lvl1pPr>
              <a:defRPr/>
            </a:lvl1pPr>
          </a:lstStyle>
          <a:p>
            <a:r>
              <a:rPr kumimoji="1" lang="en-US" altLang="ja-JP" dirty="0"/>
              <a:t>Add an image</a:t>
            </a:r>
            <a:endParaRPr kumimoji="1" lang="ja-JP" altLang="en-US" dirty="0"/>
          </a:p>
        </p:txBody>
      </p:sp>
      <p:sp>
        <p:nvSpPr>
          <p:cNvPr id="15" name="図プレースホルダー 14"/>
          <p:cNvSpPr>
            <a:spLocks noGrp="1"/>
          </p:cNvSpPr>
          <p:nvPr>
            <p:ph type="pic" sz="quarter" idx="33" hasCustomPrompt="1"/>
          </p:nvPr>
        </p:nvSpPr>
        <p:spPr>
          <a:xfrm>
            <a:off x="1408776"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6" name="図プレースホルダー 14"/>
          <p:cNvSpPr>
            <a:spLocks noGrp="1"/>
          </p:cNvSpPr>
          <p:nvPr>
            <p:ph type="pic" sz="quarter" idx="34" hasCustomPrompt="1"/>
          </p:nvPr>
        </p:nvSpPr>
        <p:spPr>
          <a:xfrm>
            <a:off x="4830912"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7" name="図プレースホルダー 14"/>
          <p:cNvSpPr>
            <a:spLocks noGrp="1"/>
          </p:cNvSpPr>
          <p:nvPr>
            <p:ph type="pic" sz="quarter" idx="35" hasCustomPrompt="1"/>
          </p:nvPr>
        </p:nvSpPr>
        <p:spPr>
          <a:xfrm>
            <a:off x="825304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8" name="図プレースホルダー 14"/>
          <p:cNvSpPr>
            <a:spLocks noGrp="1"/>
          </p:cNvSpPr>
          <p:nvPr>
            <p:ph type="pic" sz="quarter" idx="36" hasCustomPrompt="1"/>
          </p:nvPr>
        </p:nvSpPr>
        <p:spPr>
          <a:xfrm>
            <a:off x="11675184"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
        <p:nvSpPr>
          <p:cNvPr id="19" name="図プレースホルダー 14"/>
          <p:cNvSpPr>
            <a:spLocks noGrp="1"/>
          </p:cNvSpPr>
          <p:nvPr>
            <p:ph type="pic" sz="quarter" idx="37" hasCustomPrompt="1"/>
          </p:nvPr>
        </p:nvSpPr>
        <p:spPr>
          <a:xfrm>
            <a:off x="15097318" y="7213730"/>
            <a:ext cx="2558855" cy="542788"/>
          </a:xfrm>
          <a:custGeom>
            <a:avLst/>
            <a:gdLst/>
            <a:ahLst/>
            <a:cxnLst/>
            <a:rect l="l" t="t" r="r" b="b"/>
            <a:pathLst>
              <a:path w="1710190" h="362768">
                <a:moveTo>
                  <a:pt x="1710190" y="0"/>
                </a:moveTo>
                <a:lnTo>
                  <a:pt x="1710190" y="362768"/>
                </a:lnTo>
                <a:lnTo>
                  <a:pt x="0" y="362768"/>
                </a:lnTo>
                <a:close/>
              </a:path>
            </a:pathLst>
          </a:custGeom>
          <a:solidFill>
            <a:schemeClr val="accent1">
              <a:alpha val="50000"/>
            </a:schemeClr>
          </a:solidFill>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19876475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Images and Captions">
    <p:spTree>
      <p:nvGrpSpPr>
        <p:cNvPr id="1" name=""/>
        <p:cNvGrpSpPr/>
        <p:nvPr/>
      </p:nvGrpSpPr>
      <p:grpSpPr>
        <a:xfrm>
          <a:off x="0" y="0"/>
          <a:ext cx="0" cy="0"/>
          <a:chOff x="0" y="0"/>
          <a:chExt cx="0" cy="0"/>
        </a:xfrm>
      </p:grpSpPr>
      <p:sp>
        <p:nvSpPr>
          <p:cNvPr id="6" name="図プレースホルダー 5"/>
          <p:cNvSpPr>
            <a:spLocks noGrp="1"/>
          </p:cNvSpPr>
          <p:nvPr>
            <p:ph type="pic" sz="quarter" idx="12" hasCustomPrompt="1"/>
          </p:nvPr>
        </p:nvSpPr>
        <p:spPr>
          <a:xfrm>
            <a:off x="623214" y="1993150"/>
            <a:ext cx="4212000" cy="5760640"/>
          </a:xfrm>
        </p:spPr>
        <p:txBody>
          <a:bodyPr/>
          <a:lstStyle>
            <a:lvl1pPr>
              <a:defRPr/>
            </a:lvl1pPr>
          </a:lstStyle>
          <a:p>
            <a:r>
              <a:rPr kumimoji="1" lang="en-US" altLang="ja-JP" dirty="0"/>
              <a:t>Add an image</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1" name="テキスト プレースホルダー 11"/>
          <p:cNvSpPr>
            <a:spLocks noGrp="1"/>
          </p:cNvSpPr>
          <p:nvPr>
            <p:ph type="body" sz="quarter" idx="32" hasCustomPrompt="1"/>
          </p:nvPr>
        </p:nvSpPr>
        <p:spPr>
          <a:xfrm>
            <a:off x="2955019" y="8023820"/>
            <a:ext cx="12376375" cy="130514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0" name="図プレースホルダー 5"/>
          <p:cNvSpPr>
            <a:spLocks noGrp="1"/>
          </p:cNvSpPr>
          <p:nvPr>
            <p:ph type="pic" sz="quarter" idx="33" hasCustomPrompt="1"/>
          </p:nvPr>
        </p:nvSpPr>
        <p:spPr>
          <a:xfrm>
            <a:off x="4894526" y="1993150"/>
            <a:ext cx="4212000" cy="5760640"/>
          </a:xfrm>
        </p:spPr>
        <p:txBody>
          <a:bodyPr/>
          <a:lstStyle>
            <a:lvl1pPr>
              <a:defRPr/>
            </a:lvl1pPr>
          </a:lstStyle>
          <a:p>
            <a:r>
              <a:rPr kumimoji="1" lang="en-US" altLang="ja-JP" dirty="0"/>
              <a:t>Add an image</a:t>
            </a:r>
            <a:endParaRPr kumimoji="1" lang="ja-JP" altLang="en-US" dirty="0"/>
          </a:p>
        </p:txBody>
      </p:sp>
      <p:sp>
        <p:nvSpPr>
          <p:cNvPr id="21" name="図プレースホルダー 5"/>
          <p:cNvSpPr>
            <a:spLocks noGrp="1"/>
          </p:cNvSpPr>
          <p:nvPr>
            <p:ph type="pic" sz="quarter" idx="34" hasCustomPrompt="1"/>
          </p:nvPr>
        </p:nvSpPr>
        <p:spPr>
          <a:xfrm>
            <a:off x="9165838" y="1993150"/>
            <a:ext cx="4212000" cy="5760640"/>
          </a:xfrm>
        </p:spPr>
        <p:txBody>
          <a:bodyPr/>
          <a:lstStyle>
            <a:lvl1pPr>
              <a:defRPr/>
            </a:lvl1pPr>
          </a:lstStyle>
          <a:p>
            <a:r>
              <a:rPr kumimoji="1" lang="en-US" altLang="ja-JP" dirty="0"/>
              <a:t>Add an image</a:t>
            </a:r>
            <a:endParaRPr kumimoji="1" lang="ja-JP" altLang="en-US" dirty="0"/>
          </a:p>
        </p:txBody>
      </p:sp>
      <p:sp>
        <p:nvSpPr>
          <p:cNvPr id="22" name="図プレースホルダー 5"/>
          <p:cNvSpPr>
            <a:spLocks noGrp="1"/>
          </p:cNvSpPr>
          <p:nvPr>
            <p:ph type="pic" sz="quarter" idx="35" hasCustomPrompt="1"/>
          </p:nvPr>
        </p:nvSpPr>
        <p:spPr>
          <a:xfrm>
            <a:off x="13437151" y="1993150"/>
            <a:ext cx="4212000" cy="5760640"/>
          </a:xfrm>
        </p:spPr>
        <p:txBody>
          <a:bodyPr/>
          <a:lstStyle>
            <a:lvl1pPr>
              <a:defRPr/>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36" hasCustomPrompt="1"/>
          </p:nvPr>
        </p:nvSpPr>
        <p:spPr>
          <a:xfrm>
            <a:off x="623214" y="6403641"/>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3" name="テキスト プレースホルダー 11"/>
          <p:cNvSpPr>
            <a:spLocks noGrp="1"/>
          </p:cNvSpPr>
          <p:nvPr>
            <p:ph type="body" sz="quarter" idx="37" hasCustomPrompt="1"/>
          </p:nvPr>
        </p:nvSpPr>
        <p:spPr>
          <a:xfrm>
            <a:off x="623214" y="5818575"/>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4" name="テキスト プレースホルダー 11"/>
          <p:cNvSpPr>
            <a:spLocks noGrp="1"/>
          </p:cNvSpPr>
          <p:nvPr>
            <p:ph type="body" sz="quarter" idx="38" hasCustomPrompt="1"/>
          </p:nvPr>
        </p:nvSpPr>
        <p:spPr>
          <a:xfrm>
            <a:off x="4894526" y="640364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5" name="テキスト プレースホルダー 11"/>
          <p:cNvSpPr>
            <a:spLocks noGrp="1"/>
          </p:cNvSpPr>
          <p:nvPr>
            <p:ph type="body" sz="quarter" idx="39" hasCustomPrompt="1"/>
          </p:nvPr>
        </p:nvSpPr>
        <p:spPr>
          <a:xfrm>
            <a:off x="4894526" y="581857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6" name="テキスト プレースホルダー 11"/>
          <p:cNvSpPr>
            <a:spLocks noGrp="1"/>
          </p:cNvSpPr>
          <p:nvPr>
            <p:ph type="body" sz="quarter" idx="40" hasCustomPrompt="1"/>
          </p:nvPr>
        </p:nvSpPr>
        <p:spPr>
          <a:xfrm>
            <a:off x="9165838" y="6404080"/>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7" name="テキスト プレースホルダー 11"/>
          <p:cNvSpPr>
            <a:spLocks noGrp="1"/>
          </p:cNvSpPr>
          <p:nvPr>
            <p:ph type="body" sz="quarter" idx="41" hasCustomPrompt="1"/>
          </p:nvPr>
        </p:nvSpPr>
        <p:spPr>
          <a:xfrm>
            <a:off x="9165838" y="5819014"/>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
        <p:nvSpPr>
          <p:cNvPr id="28" name="テキスト プレースホルダー 11"/>
          <p:cNvSpPr>
            <a:spLocks noGrp="1"/>
          </p:cNvSpPr>
          <p:nvPr>
            <p:ph type="body" sz="quarter" idx="42" hasCustomPrompt="1"/>
          </p:nvPr>
        </p:nvSpPr>
        <p:spPr>
          <a:xfrm>
            <a:off x="13437151" y="6404079"/>
            <a:ext cx="4212000" cy="1349710"/>
          </a:xfrm>
          <a:solidFill>
            <a:schemeClr val="tx2">
              <a:alpha val="65000"/>
            </a:schemeClr>
          </a:solidFill>
        </p:spPr>
        <p:txBody>
          <a:bodyPr/>
          <a:lstStyle>
            <a:lvl1pPr>
              <a:lnSpc>
                <a:spcPct val="120000"/>
              </a:lnSpc>
              <a:defRPr>
                <a:solidFill>
                  <a:schemeClr val="bg1"/>
                </a:solidFill>
              </a:defRPr>
            </a:lvl1pPr>
          </a:lstStyle>
          <a:p>
            <a:pPr lvl="0"/>
            <a:r>
              <a:rPr kumimoji="1" lang="en-US" altLang="ja-JP" dirty="0"/>
              <a:t>TEXT</a:t>
            </a:r>
            <a:endParaRPr kumimoji="1" lang="ja-JP" altLang="en-US" dirty="0"/>
          </a:p>
        </p:txBody>
      </p:sp>
      <p:sp>
        <p:nvSpPr>
          <p:cNvPr id="29" name="テキスト プレースホルダー 11"/>
          <p:cNvSpPr>
            <a:spLocks noGrp="1"/>
          </p:cNvSpPr>
          <p:nvPr>
            <p:ph type="body" sz="quarter" idx="43" hasCustomPrompt="1"/>
          </p:nvPr>
        </p:nvSpPr>
        <p:spPr>
          <a:xfrm>
            <a:off x="13437151" y="5819013"/>
            <a:ext cx="4212000" cy="584625"/>
          </a:xfrm>
          <a:solidFill>
            <a:schemeClr val="accent1">
              <a:alpha val="65000"/>
            </a:schemeClr>
          </a:solidFill>
        </p:spPr>
        <p:txBody>
          <a:bodyPr anchor="ctr">
            <a:noAutofit/>
          </a:bodyPr>
          <a:lstStyle>
            <a:lvl1pPr>
              <a:spcBef>
                <a:spcPts val="0"/>
              </a:spcBef>
              <a:defRPr sz="2800" spc="300">
                <a:solidFill>
                  <a:schemeClr val="bg1"/>
                </a:solidFill>
                <a:latin typeface="+mj-lt"/>
              </a:defRPr>
            </a:lvl1pPr>
          </a:lstStyle>
          <a:p>
            <a:pPr lvl="0"/>
            <a:r>
              <a:rPr kumimoji="1" lang="en-US" altLang="ja-JP" dirty="0"/>
              <a:t>TEXT</a:t>
            </a:r>
            <a:endParaRPr kumimoji="1" lang="ja-JP" altLang="en-US" dirty="0"/>
          </a:p>
        </p:txBody>
      </p:sp>
    </p:spTree>
    <p:extLst>
      <p:ext uri="{BB962C8B-B14F-4D97-AF65-F5344CB8AC3E}">
        <p14:creationId xmlns:p14="http://schemas.microsoft.com/office/powerpoint/2010/main" val="5818100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irc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2886" y="2579009"/>
            <a:ext cx="5760642" cy="5769284"/>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40000"/>
              <a:lumOff val="6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3"/>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660883"/>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8"/>
            <a:ext cx="5490610" cy="165113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946248"/>
            <a:ext cx="5490610" cy="773203"/>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4"/>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674934"/>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9"/>
            <a:ext cx="5490610" cy="165113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960299"/>
            <a:ext cx="5490610" cy="773203"/>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39" hasCustomPrompt="1"/>
          </p:nvPr>
        </p:nvSpPr>
        <p:spPr>
          <a:xfrm>
            <a:off x="6982966" y="5008485"/>
            <a:ext cx="4275474" cy="773203"/>
          </a:xfrm>
        </p:spPr>
        <p:txBody>
          <a:bodyPr anchor="ctr">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27" name="円/楕円 26"/>
          <p:cNvSpPr/>
          <p:nvPr userDrawn="1"/>
        </p:nvSpPr>
        <p:spPr>
          <a:xfrm>
            <a:off x="10444030"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図プレースホルダー 7"/>
          <p:cNvSpPr>
            <a:spLocks noGrp="1"/>
          </p:cNvSpPr>
          <p:nvPr>
            <p:ph type="pic" sz="quarter" idx="17" hasCustomPrompt="1"/>
          </p:nvPr>
        </p:nvSpPr>
        <p:spPr>
          <a:xfrm>
            <a:off x="10793062" y="3478952"/>
            <a:ext cx="684364" cy="684364"/>
          </a:xfrm>
        </p:spPr>
        <p:txBody>
          <a:bodyPr>
            <a:normAutofit/>
          </a:bodyPr>
          <a:lstStyle>
            <a:lvl1pPr>
              <a:defRPr sz="1600"/>
            </a:lvl1pPr>
          </a:lstStyle>
          <a:p>
            <a:r>
              <a:rPr kumimoji="1" lang="en-US" altLang="ja-JP" dirty="0"/>
              <a:t>ICON</a:t>
            </a:r>
            <a:endParaRPr kumimoji="1" lang="ja-JP" altLang="en-US" dirty="0"/>
          </a:p>
        </p:txBody>
      </p:sp>
      <p:sp>
        <p:nvSpPr>
          <p:cNvPr id="28" name="円/楕円 27"/>
          <p:cNvSpPr/>
          <p:nvPr userDrawn="1"/>
        </p:nvSpPr>
        <p:spPr>
          <a:xfrm>
            <a:off x="10448351"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図プレースホルダー 7"/>
          <p:cNvSpPr>
            <a:spLocks noGrp="1"/>
          </p:cNvSpPr>
          <p:nvPr>
            <p:ph type="pic" sz="quarter" idx="40" hasCustomPrompt="1"/>
          </p:nvPr>
        </p:nvSpPr>
        <p:spPr>
          <a:xfrm>
            <a:off x="10797383"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0" name="円/楕円 29"/>
          <p:cNvSpPr/>
          <p:nvPr userDrawn="1"/>
        </p:nvSpPr>
        <p:spPr>
          <a:xfrm>
            <a:off x="6543924" y="6528729"/>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図プレースホルダー 7"/>
          <p:cNvSpPr>
            <a:spLocks noGrp="1"/>
          </p:cNvSpPr>
          <p:nvPr>
            <p:ph type="pic" sz="quarter" idx="41" hasCustomPrompt="1"/>
          </p:nvPr>
        </p:nvSpPr>
        <p:spPr>
          <a:xfrm>
            <a:off x="6892956" y="6844401"/>
            <a:ext cx="684364" cy="684364"/>
          </a:xfrm>
        </p:spPr>
        <p:txBody>
          <a:bodyPr>
            <a:normAutofit/>
          </a:bodyPr>
          <a:lstStyle>
            <a:lvl1pPr>
              <a:defRPr sz="1600"/>
            </a:lvl1pPr>
          </a:lstStyle>
          <a:p>
            <a:r>
              <a:rPr kumimoji="1" lang="en-US" altLang="ja-JP" dirty="0"/>
              <a:t>ICON</a:t>
            </a:r>
            <a:endParaRPr kumimoji="1" lang="ja-JP" altLang="en-US" dirty="0"/>
          </a:p>
        </p:txBody>
      </p:sp>
      <p:sp>
        <p:nvSpPr>
          <p:cNvPr id="32" name="円/楕円 31"/>
          <p:cNvSpPr/>
          <p:nvPr userDrawn="1"/>
        </p:nvSpPr>
        <p:spPr>
          <a:xfrm>
            <a:off x="6543924" y="3163280"/>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図プレースホルダー 7"/>
          <p:cNvSpPr>
            <a:spLocks noGrp="1"/>
          </p:cNvSpPr>
          <p:nvPr>
            <p:ph type="pic" sz="quarter" idx="42" hasCustomPrompt="1"/>
          </p:nvPr>
        </p:nvSpPr>
        <p:spPr>
          <a:xfrm>
            <a:off x="6892956" y="3478952"/>
            <a:ext cx="684364" cy="684364"/>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408817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mage 1">
    <p:spTree>
      <p:nvGrpSpPr>
        <p:cNvPr id="1" name=""/>
        <p:cNvGrpSpPr/>
        <p:nvPr/>
      </p:nvGrpSpPr>
      <p:grpSpPr>
        <a:xfrm>
          <a:off x="0" y="0"/>
          <a:ext cx="0" cy="0"/>
          <a:chOff x="0" y="0"/>
          <a:chExt cx="0" cy="0"/>
        </a:xfrm>
      </p:grpSpPr>
      <p:sp>
        <p:nvSpPr>
          <p:cNvPr id="7" name="図プレースホルダー 6"/>
          <p:cNvSpPr>
            <a:spLocks noGrp="1"/>
          </p:cNvSpPr>
          <p:nvPr>
            <p:ph type="pic" sz="quarter" idx="10" hasCustomPrompt="1"/>
          </p:nvPr>
        </p:nvSpPr>
        <p:spPr>
          <a:xfrm>
            <a:off x="0" y="0"/>
            <a:ext cx="18286413" cy="10287000"/>
          </a:xfrm>
        </p:spPr>
        <p:txBody>
          <a:bodyPr/>
          <a:lstStyle>
            <a:lvl1pPr>
              <a:defRPr baseline="0"/>
            </a:lvl1pPr>
          </a:lstStyle>
          <a:p>
            <a:r>
              <a:rPr kumimoji="1" lang="en-US" altLang="ja-JP" dirty="0"/>
              <a:t>Add an image</a:t>
            </a:r>
            <a:endParaRPr kumimoji="1" lang="ja-JP" altLang="en-US" dirty="0"/>
          </a:p>
        </p:txBody>
      </p:sp>
      <p:sp>
        <p:nvSpPr>
          <p:cNvPr id="12" name="テキスト プレースホルダー 11"/>
          <p:cNvSpPr>
            <a:spLocks noGrp="1"/>
          </p:cNvSpPr>
          <p:nvPr>
            <p:ph type="body" sz="quarter" idx="11" hasCustomPrompt="1"/>
          </p:nvPr>
        </p:nvSpPr>
        <p:spPr>
          <a:xfrm>
            <a:off x="0" y="6718300"/>
            <a:ext cx="18286413" cy="990600"/>
          </a:xfrm>
          <a:solidFill>
            <a:schemeClr val="accent1">
              <a:alpha val="69000"/>
            </a:schemeClr>
          </a:solidFill>
        </p:spPr>
        <p:txBody>
          <a:bodyPr anchor="ctr">
            <a:noAutofit/>
          </a:bodyPr>
          <a:lstStyle>
            <a:lvl1pPr algn="ctr">
              <a:defRPr sz="4000" spc="600">
                <a:solidFill>
                  <a:schemeClr val="bg1"/>
                </a:solidFill>
                <a:latin typeface="+mj-lt"/>
              </a:defRPr>
            </a:lvl1pPr>
          </a:lstStyle>
          <a:p>
            <a:pPr lvl="0"/>
            <a:r>
              <a:rPr kumimoji="1" lang="en-US" altLang="ja-JP" dirty="0"/>
              <a:t>TEXT</a:t>
            </a:r>
            <a:endParaRPr kumimoji="1" lang="ja-JP" altLang="en-US" dirty="0"/>
          </a:p>
        </p:txBody>
      </p:sp>
      <p:sp>
        <p:nvSpPr>
          <p:cNvPr id="13" name="テキスト プレースホルダー 11"/>
          <p:cNvSpPr>
            <a:spLocks noGrp="1"/>
          </p:cNvSpPr>
          <p:nvPr>
            <p:ph type="body" sz="quarter" idx="12" hasCustomPrompt="1"/>
          </p:nvPr>
        </p:nvSpPr>
        <p:spPr>
          <a:xfrm>
            <a:off x="-794" y="7708784"/>
            <a:ext cx="18286413" cy="2578215"/>
          </a:xfrm>
          <a:solidFill>
            <a:schemeClr val="tx2">
              <a:alpha val="69000"/>
            </a:schemeClr>
          </a:solidFill>
        </p:spPr>
        <p:txBody>
          <a:bodyPr anchor="t">
            <a:noAutofit/>
          </a:bodyPr>
          <a:lstStyle>
            <a:lvl1pPr algn="ctr">
              <a:lnSpc>
                <a:spcPct val="120000"/>
              </a:lnSpc>
              <a:spcBef>
                <a:spcPts val="0"/>
              </a:spcBef>
              <a:defRPr sz="2400" baseline="0">
                <a:solidFill>
                  <a:schemeClr val="bg1"/>
                </a:solidFill>
              </a:defRPr>
            </a:lvl1pPr>
          </a:lstStyle>
          <a:p>
            <a:pPr lvl="0"/>
            <a:r>
              <a:rPr kumimoji="1" lang="en-US" altLang="ja-JP" dirty="0"/>
              <a:t>TEXT HERE</a:t>
            </a:r>
          </a:p>
        </p:txBody>
      </p:sp>
    </p:spTree>
    <p:extLst>
      <p:ext uri="{BB962C8B-B14F-4D97-AF65-F5344CB8AC3E}">
        <p14:creationId xmlns:p14="http://schemas.microsoft.com/office/powerpoint/2010/main" val="21491907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ircle 2">
    <p:spTree>
      <p:nvGrpSpPr>
        <p:cNvPr id="1" name=""/>
        <p:cNvGrpSpPr/>
        <p:nvPr/>
      </p:nvGrpSpPr>
      <p:grpSpPr>
        <a:xfrm>
          <a:off x="0" y="0"/>
          <a:ext cx="0" cy="0"/>
          <a:chOff x="0" y="0"/>
          <a:chExt cx="0" cy="0"/>
        </a:xfrm>
      </p:grpSpPr>
      <p:sp>
        <p:nvSpPr>
          <p:cNvPr id="47" name="図プレースホルダー 46"/>
          <p:cNvSpPr>
            <a:spLocks noGrp="1"/>
          </p:cNvSpPr>
          <p:nvPr>
            <p:ph type="pic" sz="quarter" idx="42" hasCustomPrompt="1"/>
          </p:nvPr>
        </p:nvSpPr>
        <p:spPr>
          <a:xfrm>
            <a:off x="6857758" y="5484220"/>
            <a:ext cx="2245748" cy="2253696"/>
          </a:xfrm>
          <a:custGeom>
            <a:avLst/>
            <a:gdLst/>
            <a:ahLst/>
            <a:cxnLst/>
            <a:rect l="l" t="t" r="r" b="b"/>
            <a:pathLst>
              <a:path w="2153093" h="2160713">
                <a:moveTo>
                  <a:pt x="2151584" y="0"/>
                </a:moveTo>
                <a:lnTo>
                  <a:pt x="2153093" y="0"/>
                </a:lnTo>
                <a:lnTo>
                  <a:pt x="2153093" y="2160637"/>
                </a:lnTo>
                <a:cubicBezTo>
                  <a:pt x="2152590" y="2160713"/>
                  <a:pt x="2152087" y="2160713"/>
                  <a:pt x="2151584" y="2160713"/>
                </a:cubicBezTo>
                <a:cubicBezTo>
                  <a:pt x="963297" y="2160713"/>
                  <a:pt x="0" y="1197416"/>
                  <a:pt x="0" y="9129"/>
                </a:cubicBezTo>
                <a:lnTo>
                  <a:pt x="2151584" y="9129"/>
                </a:lnTo>
                <a:close/>
              </a:path>
            </a:pathLst>
          </a:custGeom>
        </p:spPr>
        <p:txBody>
          <a:bodyPr/>
          <a:lstStyle/>
          <a:p>
            <a:r>
              <a:rPr kumimoji="1" lang="en-US" altLang="ja-JP" dirty="0"/>
              <a:t> </a:t>
            </a:r>
            <a:endParaRPr kumimoji="1" lang="ja-JP" altLang="en-US" dirty="0"/>
          </a:p>
        </p:txBody>
      </p:sp>
      <p:sp>
        <p:nvSpPr>
          <p:cNvPr id="45" name="図プレースホルダー 44"/>
          <p:cNvSpPr>
            <a:spLocks noGrp="1"/>
          </p:cNvSpPr>
          <p:nvPr>
            <p:ph type="pic" sz="quarter" idx="41" hasCustomPrompt="1"/>
          </p:nvPr>
        </p:nvSpPr>
        <p:spPr>
          <a:xfrm>
            <a:off x="9161994" y="5484548"/>
            <a:ext cx="2253696" cy="2245748"/>
          </a:xfrm>
          <a:custGeom>
            <a:avLst/>
            <a:gdLst/>
            <a:ahLst/>
            <a:cxnLst/>
            <a:rect l="l" t="t" r="r" b="b"/>
            <a:pathLst>
              <a:path w="2160713" h="2153093">
                <a:moveTo>
                  <a:pt x="0" y="0"/>
                </a:moveTo>
                <a:lnTo>
                  <a:pt x="2160637" y="0"/>
                </a:lnTo>
                <a:cubicBezTo>
                  <a:pt x="2160713" y="503"/>
                  <a:pt x="2160713" y="1006"/>
                  <a:pt x="2160713" y="1509"/>
                </a:cubicBezTo>
                <a:cubicBezTo>
                  <a:pt x="2160713" y="1189796"/>
                  <a:pt x="1197416" y="2153093"/>
                  <a:pt x="9129" y="2153093"/>
                </a:cubicBezTo>
                <a:lnTo>
                  <a:pt x="9129" y="1509"/>
                </a:lnTo>
                <a:lnTo>
                  <a:pt x="0" y="1509"/>
                </a:lnTo>
                <a:close/>
              </a:path>
            </a:pathLst>
          </a:custGeom>
        </p:spPr>
        <p:txBody>
          <a:bodyPr/>
          <a:lstStyle/>
          <a:p>
            <a:r>
              <a:rPr kumimoji="1" lang="en-US" altLang="ja-JP" dirty="0"/>
              <a:t> </a:t>
            </a:r>
            <a:endParaRPr kumimoji="1" lang="ja-JP" altLang="en-US" dirty="0"/>
          </a:p>
        </p:txBody>
      </p:sp>
      <p:sp>
        <p:nvSpPr>
          <p:cNvPr id="43" name="図プレースホルダー 42"/>
          <p:cNvSpPr>
            <a:spLocks noGrp="1"/>
          </p:cNvSpPr>
          <p:nvPr>
            <p:ph type="pic" sz="quarter" idx="40" hasCustomPrompt="1"/>
          </p:nvPr>
        </p:nvSpPr>
        <p:spPr>
          <a:xfrm>
            <a:off x="9162322" y="3181184"/>
            <a:ext cx="2245748" cy="2253696"/>
          </a:xfrm>
          <a:custGeom>
            <a:avLst/>
            <a:gdLst/>
            <a:ahLst/>
            <a:cxnLst/>
            <a:rect l="l" t="t" r="r" b="b"/>
            <a:pathLst>
              <a:path w="2153093" h="2160713">
                <a:moveTo>
                  <a:pt x="1509" y="0"/>
                </a:moveTo>
                <a:cubicBezTo>
                  <a:pt x="1189796" y="0"/>
                  <a:pt x="2153093" y="963297"/>
                  <a:pt x="2153093" y="2151584"/>
                </a:cubicBezTo>
                <a:lnTo>
                  <a:pt x="1509" y="2151584"/>
                </a:lnTo>
                <a:lnTo>
                  <a:pt x="1509" y="2160713"/>
                </a:lnTo>
                <a:lnTo>
                  <a:pt x="0" y="2160713"/>
                </a:lnTo>
                <a:lnTo>
                  <a:pt x="0" y="76"/>
                </a:lnTo>
                <a:cubicBezTo>
                  <a:pt x="503" y="0"/>
                  <a:pt x="1006" y="0"/>
                  <a:pt x="1509" y="0"/>
                </a:cubicBezTo>
                <a:close/>
              </a:path>
            </a:pathLst>
          </a:custGeom>
        </p:spPr>
        <p:txBody>
          <a:bodyPr/>
          <a:lstStyle/>
          <a:p>
            <a:r>
              <a:rPr kumimoji="1" lang="en-US" altLang="ja-JP" dirty="0"/>
              <a:t> </a:t>
            </a:r>
            <a:endParaRPr kumimoji="1" lang="ja-JP" altLang="en-US" dirty="0"/>
          </a:p>
        </p:txBody>
      </p:sp>
      <p:sp>
        <p:nvSpPr>
          <p:cNvPr id="41" name="図プレースホルダー 40"/>
          <p:cNvSpPr>
            <a:spLocks noGrp="1"/>
          </p:cNvSpPr>
          <p:nvPr>
            <p:ph type="pic" sz="quarter" idx="39" hasCustomPrompt="1"/>
          </p:nvPr>
        </p:nvSpPr>
        <p:spPr>
          <a:xfrm>
            <a:off x="6858001" y="3189132"/>
            <a:ext cx="2253696" cy="2245748"/>
          </a:xfrm>
          <a:custGeom>
            <a:avLst/>
            <a:gdLst/>
            <a:ahLst/>
            <a:cxnLst/>
            <a:rect l="l" t="t" r="r" b="b"/>
            <a:pathLst>
              <a:path w="2160713" h="2153093">
                <a:moveTo>
                  <a:pt x="2151584" y="0"/>
                </a:moveTo>
                <a:lnTo>
                  <a:pt x="2151584" y="2151584"/>
                </a:lnTo>
                <a:lnTo>
                  <a:pt x="2160713" y="2151584"/>
                </a:lnTo>
                <a:lnTo>
                  <a:pt x="2160713" y="2153093"/>
                </a:lnTo>
                <a:lnTo>
                  <a:pt x="76" y="2153093"/>
                </a:lnTo>
                <a:cubicBezTo>
                  <a:pt x="0" y="2152590"/>
                  <a:pt x="0" y="2152087"/>
                  <a:pt x="0" y="2151584"/>
                </a:cubicBezTo>
                <a:cubicBezTo>
                  <a:pt x="0" y="963297"/>
                  <a:pt x="963297" y="0"/>
                  <a:pt x="2151584" y="0"/>
                </a:cubicBezTo>
                <a:close/>
              </a:path>
            </a:pathLst>
          </a:custGeom>
        </p:spPr>
        <p:txBody>
          <a:bodyPr/>
          <a:lstStyle/>
          <a:p>
            <a:r>
              <a:rPr kumimoji="1" lang="en-US" altLang="ja-JP" dirty="0"/>
              <a:t> </a:t>
            </a:r>
            <a:endParaRPr kumimoji="1" lang="ja-JP" altLang="en-US" dirty="0"/>
          </a:p>
        </p:txBody>
      </p:sp>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ドーナツ 4"/>
          <p:cNvSpPr/>
          <p:nvPr userDrawn="1"/>
        </p:nvSpPr>
        <p:spPr>
          <a:xfrm>
            <a:off x="6263526" y="2579009"/>
            <a:ext cx="5760000" cy="5760000"/>
          </a:xfrm>
          <a:prstGeom prst="donut">
            <a:avLst>
              <a:gd name="adj" fmla="val 8728"/>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6" name="アーチ 6"/>
          <p:cNvSpPr/>
          <p:nvPr userDrawn="1"/>
        </p:nvSpPr>
        <p:spPr>
          <a:xfrm>
            <a:off x="9178776" y="2579009"/>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7" name="アーチ 6"/>
          <p:cNvSpPr/>
          <p:nvPr userDrawn="1"/>
        </p:nvSpPr>
        <p:spPr>
          <a:xfrm rot="5400000">
            <a:off x="9021655" y="5346420"/>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8" name="アーチ 6"/>
          <p:cNvSpPr/>
          <p:nvPr userDrawn="1"/>
        </p:nvSpPr>
        <p:spPr>
          <a:xfrm rot="10800000">
            <a:off x="6254245" y="5189298"/>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9" name="アーチ 6"/>
          <p:cNvSpPr/>
          <p:nvPr userDrawn="1"/>
        </p:nvSpPr>
        <p:spPr>
          <a:xfrm rot="16200000">
            <a:off x="6411365" y="2421095"/>
            <a:ext cx="2844750" cy="3158992"/>
          </a:xfrm>
          <a:custGeom>
            <a:avLst/>
            <a:gdLst/>
            <a:ahLst/>
            <a:cxnLst/>
            <a:rect l="l" t="t" r="r" b="b"/>
            <a:pathLst>
              <a:path w="2844750" h="3158992">
                <a:moveTo>
                  <a:pt x="0" y="0"/>
                </a:moveTo>
                <a:cubicBezTo>
                  <a:pt x="766552" y="20660"/>
                  <a:pt x="1499688" y="342349"/>
                  <a:pt x="2035609" y="903232"/>
                </a:cubicBezTo>
                <a:cubicBezTo>
                  <a:pt x="2555046" y="1446863"/>
                  <a:pt x="2841583" y="2165348"/>
                  <a:pt x="2844558" y="2907144"/>
                </a:cubicBezTo>
                <a:lnTo>
                  <a:pt x="2844750" y="2907144"/>
                </a:lnTo>
                <a:lnTo>
                  <a:pt x="2844567" y="2907327"/>
                </a:lnTo>
                <a:cubicBezTo>
                  <a:pt x="2844742" y="2908528"/>
                  <a:pt x="2844746" y="2909731"/>
                  <a:pt x="2844750" y="2910933"/>
                </a:cubicBezTo>
                <a:lnTo>
                  <a:pt x="2840961" y="2910933"/>
                </a:lnTo>
                <a:lnTo>
                  <a:pt x="2592902" y="3158992"/>
                </a:lnTo>
                <a:lnTo>
                  <a:pt x="2344843" y="2910933"/>
                </a:lnTo>
                <a:lnTo>
                  <a:pt x="2342765" y="2910933"/>
                </a:lnTo>
                <a:lnTo>
                  <a:pt x="2342652" y="2908742"/>
                </a:lnTo>
                <a:lnTo>
                  <a:pt x="2341054" y="2907144"/>
                </a:lnTo>
                <a:lnTo>
                  <a:pt x="2342570" y="2907144"/>
                </a:lnTo>
                <a:cubicBezTo>
                  <a:pt x="2339408" y="2293718"/>
                  <a:pt x="2102129" y="1699740"/>
                  <a:pt x="1672540" y="1250142"/>
                </a:cubicBezTo>
                <a:cubicBezTo>
                  <a:pt x="1232013" y="789097"/>
                  <a:pt x="630616" y="523165"/>
                  <a:pt x="927" y="502769"/>
                </a:cubicBezTo>
                <a:lnTo>
                  <a:pt x="251847" y="251850"/>
                </a:lnTo>
                <a:lnTo>
                  <a:pt x="0" y="2"/>
                </a:lnTo>
                <a:close/>
              </a:path>
            </a:pathLst>
          </a:custGeom>
          <a:solidFill>
            <a:schemeClr val="accent1">
              <a:lumMod val="60000"/>
              <a:lumOff val="40000"/>
            </a:schemeClr>
          </a:solidFill>
          <a:ln w="381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18" name="テキスト プレースホルダー 11"/>
          <p:cNvSpPr>
            <a:spLocks noGrp="1"/>
          </p:cNvSpPr>
          <p:nvPr>
            <p:ph type="body" sz="quarter" idx="31" hasCustomPrompt="1"/>
          </p:nvPr>
        </p:nvSpPr>
        <p:spPr>
          <a:xfrm>
            <a:off x="12158541" y="3397742"/>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32" hasCustomPrompt="1"/>
          </p:nvPr>
        </p:nvSpPr>
        <p:spPr>
          <a:xfrm>
            <a:off x="12158541" y="2384854"/>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0" name="テキスト プレースホルダー 11"/>
          <p:cNvSpPr>
            <a:spLocks noGrp="1"/>
          </p:cNvSpPr>
          <p:nvPr>
            <p:ph type="body" sz="quarter" idx="33" hasCustomPrompt="1"/>
          </p:nvPr>
        </p:nvSpPr>
        <p:spPr>
          <a:xfrm>
            <a:off x="12158541" y="6683107"/>
            <a:ext cx="5490610" cy="1925777"/>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4" hasCustomPrompt="1"/>
          </p:nvPr>
        </p:nvSpPr>
        <p:spPr>
          <a:xfrm>
            <a:off x="12158541" y="5670219"/>
            <a:ext cx="5490610" cy="1111017"/>
          </a:xfrm>
        </p:spPr>
        <p:txBody>
          <a:bodyPr anchor="b">
            <a:noAutofit/>
          </a:bodyPr>
          <a:lstStyle>
            <a:lvl1pPr algn="l">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5" hasCustomPrompt="1"/>
          </p:nvPr>
        </p:nvSpPr>
        <p:spPr>
          <a:xfrm>
            <a:off x="637261" y="3411793"/>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6" hasCustomPrompt="1"/>
          </p:nvPr>
        </p:nvSpPr>
        <p:spPr>
          <a:xfrm>
            <a:off x="637261" y="2398905"/>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37" hasCustomPrompt="1"/>
          </p:nvPr>
        </p:nvSpPr>
        <p:spPr>
          <a:xfrm>
            <a:off x="637261" y="6697158"/>
            <a:ext cx="5490610" cy="1925777"/>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8" hasCustomPrompt="1"/>
          </p:nvPr>
        </p:nvSpPr>
        <p:spPr>
          <a:xfrm>
            <a:off x="637261" y="5684270"/>
            <a:ext cx="5490610" cy="1111017"/>
          </a:xfrm>
        </p:spPr>
        <p:txBody>
          <a:bodyPr anchor="b">
            <a:noAutofit/>
          </a:bodyPr>
          <a:lstStyle>
            <a:lvl1pPr algn="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3958872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low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山形 4"/>
          <p:cNvSpPr/>
          <p:nvPr userDrawn="1"/>
        </p:nvSpPr>
        <p:spPr>
          <a:xfrm>
            <a:off x="6604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山形 5"/>
          <p:cNvSpPr/>
          <p:nvPr userDrawn="1"/>
        </p:nvSpPr>
        <p:spPr>
          <a:xfrm>
            <a:off x="403542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山形 6"/>
          <p:cNvSpPr/>
          <p:nvPr userDrawn="1"/>
        </p:nvSpPr>
        <p:spPr>
          <a:xfrm>
            <a:off x="741045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山形 7"/>
          <p:cNvSpPr/>
          <p:nvPr userDrawn="1"/>
        </p:nvSpPr>
        <p:spPr>
          <a:xfrm>
            <a:off x="10785475"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山形 8"/>
          <p:cNvSpPr/>
          <p:nvPr userDrawn="1"/>
        </p:nvSpPr>
        <p:spPr>
          <a:xfrm>
            <a:off x="14160500" y="4386533"/>
            <a:ext cx="3530600" cy="469900"/>
          </a:xfrm>
          <a:prstGeom prst="chevron">
            <a:avLst/>
          </a:prstGeom>
          <a:solidFill>
            <a:schemeClr val="accent1">
              <a:lumMod val="60000"/>
              <a:lumOff val="40000"/>
            </a:schemeClr>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円/楕円 9"/>
          <p:cNvSpPr/>
          <p:nvPr userDrawn="1"/>
        </p:nvSpPr>
        <p:spPr>
          <a:xfrm>
            <a:off x="17506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図プレースホルダー 7"/>
          <p:cNvSpPr>
            <a:spLocks noGrp="1"/>
          </p:cNvSpPr>
          <p:nvPr>
            <p:ph type="pic" sz="quarter" idx="42" hasCustomPrompt="1"/>
          </p:nvPr>
        </p:nvSpPr>
        <p:spPr>
          <a:xfrm>
            <a:off x="20996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2" name="円/楕円 11"/>
          <p:cNvSpPr/>
          <p:nvPr userDrawn="1"/>
        </p:nvSpPr>
        <p:spPr>
          <a:xfrm>
            <a:off x="5092756"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図プレースホルダー 7"/>
          <p:cNvSpPr>
            <a:spLocks noGrp="1"/>
          </p:cNvSpPr>
          <p:nvPr>
            <p:ph type="pic" sz="quarter" idx="43" hasCustomPrompt="1"/>
          </p:nvPr>
        </p:nvSpPr>
        <p:spPr>
          <a:xfrm>
            <a:off x="5441788"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4" name="円/楕円 13"/>
          <p:cNvSpPr/>
          <p:nvPr userDrawn="1"/>
        </p:nvSpPr>
        <p:spPr>
          <a:xfrm>
            <a:off x="8467338"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図プレースホルダー 7"/>
          <p:cNvSpPr>
            <a:spLocks noGrp="1"/>
          </p:cNvSpPr>
          <p:nvPr>
            <p:ph type="pic" sz="quarter" idx="44" hasCustomPrompt="1"/>
          </p:nvPr>
        </p:nvSpPr>
        <p:spPr>
          <a:xfrm>
            <a:off x="8816370"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6" name="円/楕円 15"/>
          <p:cNvSpPr/>
          <p:nvPr userDrawn="1"/>
        </p:nvSpPr>
        <p:spPr>
          <a:xfrm>
            <a:off x="11875700"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図プレースホルダー 7"/>
          <p:cNvSpPr>
            <a:spLocks noGrp="1"/>
          </p:cNvSpPr>
          <p:nvPr>
            <p:ph type="pic" sz="quarter" idx="45" hasCustomPrompt="1"/>
          </p:nvPr>
        </p:nvSpPr>
        <p:spPr>
          <a:xfrm>
            <a:off x="12224732"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18" name="円/楕円 17"/>
          <p:cNvSpPr/>
          <p:nvPr userDrawn="1"/>
        </p:nvSpPr>
        <p:spPr>
          <a:xfrm>
            <a:off x="15250725" y="3946408"/>
            <a:ext cx="1350150" cy="135015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図プレースホルダー 7"/>
          <p:cNvSpPr>
            <a:spLocks noGrp="1"/>
          </p:cNvSpPr>
          <p:nvPr>
            <p:ph type="pic" sz="quarter" idx="46" hasCustomPrompt="1"/>
          </p:nvPr>
        </p:nvSpPr>
        <p:spPr>
          <a:xfrm>
            <a:off x="15599757" y="4262080"/>
            <a:ext cx="684364" cy="68436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6" hasCustomPrompt="1"/>
          </p:nvPr>
        </p:nvSpPr>
        <p:spPr>
          <a:xfrm>
            <a:off x="81728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47" hasCustomPrompt="1"/>
          </p:nvPr>
        </p:nvSpPr>
        <p:spPr>
          <a:xfrm>
            <a:off x="4147651"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48" hasCustomPrompt="1"/>
          </p:nvPr>
        </p:nvSpPr>
        <p:spPr>
          <a:xfrm>
            <a:off x="752302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49" hasCustomPrompt="1"/>
          </p:nvPr>
        </p:nvSpPr>
        <p:spPr>
          <a:xfrm>
            <a:off x="10853396"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50" hasCustomPrompt="1"/>
          </p:nvPr>
        </p:nvSpPr>
        <p:spPr>
          <a:xfrm>
            <a:off x="14305620" y="2360141"/>
            <a:ext cx="3240360" cy="1531337"/>
          </a:xfrm>
        </p:spPr>
        <p:txBody>
          <a:bodyPr anchor="b">
            <a:noAutofit/>
          </a:bodyPr>
          <a:lstStyle>
            <a:lvl1pPr algn="ctr">
              <a:lnSpc>
                <a:spcPct val="100000"/>
              </a:lnSpc>
              <a:spcBef>
                <a:spcPts val="0"/>
              </a:spcBef>
              <a:defRPr sz="2800" spc="30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35" hasCustomPrompt="1"/>
          </p:nvPr>
        </p:nvSpPr>
        <p:spPr>
          <a:xfrm>
            <a:off x="8172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6" name="テキスト プレースホルダー 11"/>
          <p:cNvSpPr>
            <a:spLocks noGrp="1"/>
          </p:cNvSpPr>
          <p:nvPr>
            <p:ph type="body" sz="quarter" idx="51" hasCustomPrompt="1"/>
          </p:nvPr>
        </p:nvSpPr>
        <p:spPr>
          <a:xfrm>
            <a:off x="419265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52" hasCustomPrompt="1"/>
          </p:nvPr>
        </p:nvSpPr>
        <p:spPr>
          <a:xfrm>
            <a:off x="756803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53" hasCustomPrompt="1"/>
          </p:nvPr>
        </p:nvSpPr>
        <p:spPr>
          <a:xfrm>
            <a:off x="10943406"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54" hasCustomPrompt="1"/>
          </p:nvPr>
        </p:nvSpPr>
        <p:spPr>
          <a:xfrm>
            <a:off x="14318781" y="5386080"/>
            <a:ext cx="3218144" cy="290776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43803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図プレースホルダー 5"/>
          <p:cNvSpPr>
            <a:spLocks noGrp="1"/>
          </p:cNvSpPr>
          <p:nvPr>
            <p:ph type="pic" sz="quarter" idx="12" hasCustomPrompt="1"/>
          </p:nvPr>
        </p:nvSpPr>
        <p:spPr>
          <a:xfrm>
            <a:off x="-794" y="1903140"/>
            <a:ext cx="18286413" cy="4545506"/>
          </a:xfrm>
        </p:spPr>
        <p:txBody>
          <a:bodyPr/>
          <a:lstStyle>
            <a:lvl1pPr>
              <a:defRPr baseline="0"/>
            </a:lvl1pPr>
          </a:lstStyle>
          <a:p>
            <a:r>
              <a:rPr kumimoji="1" lang="en-US" altLang="ja-JP" dirty="0"/>
              <a:t>Add an image</a:t>
            </a:r>
            <a:endParaRPr kumimoji="1" lang="ja-JP" altLang="en-US" dirty="0"/>
          </a:p>
        </p:txBody>
      </p:sp>
      <p:sp>
        <p:nvSpPr>
          <p:cNvPr id="10" name="テキスト プレースホルダー 9"/>
          <p:cNvSpPr>
            <a:spLocks noGrp="1"/>
          </p:cNvSpPr>
          <p:nvPr>
            <p:ph type="body" sz="quarter" idx="13" hasCustomPrompt="1"/>
          </p:nvPr>
        </p:nvSpPr>
        <p:spPr>
          <a:xfrm>
            <a:off x="9142413" y="1903413"/>
            <a:ext cx="9144000" cy="4545012"/>
          </a:xfrm>
          <a:solidFill>
            <a:schemeClr val="tx2">
              <a:alpha val="80000"/>
            </a:schemeClr>
          </a:solidFill>
        </p:spPr>
        <p:txBody>
          <a:bodyPr/>
          <a:lstStyle>
            <a:lvl1pPr>
              <a:defRPr baseline="0"/>
            </a:lvl1pPr>
          </a:lstStyle>
          <a:p>
            <a:pPr lvl="0"/>
            <a:r>
              <a:rPr kumimoji="1" lang="en-US" altLang="ja-JP" dirty="0"/>
              <a:t> </a:t>
            </a:r>
            <a:endParaRPr kumimoji="1" lang="ja-JP" altLang="en-US" dirty="0"/>
          </a:p>
        </p:txBody>
      </p:sp>
      <p:sp>
        <p:nvSpPr>
          <p:cNvPr id="11" name="テキスト プレースホルダー 11"/>
          <p:cNvSpPr>
            <a:spLocks noGrp="1"/>
          </p:cNvSpPr>
          <p:nvPr>
            <p:ph type="body" sz="quarter" idx="16" hasCustomPrompt="1"/>
          </p:nvPr>
        </p:nvSpPr>
        <p:spPr>
          <a:xfrm>
            <a:off x="3157541" y="7568135"/>
            <a:ext cx="11926325" cy="1625815"/>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3157541" y="6898695"/>
            <a:ext cx="11926325"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9323226" y="2083160"/>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4" name="テキスト プレースホルダー 9"/>
          <p:cNvSpPr>
            <a:spLocks noGrp="1"/>
          </p:cNvSpPr>
          <p:nvPr>
            <p:ph type="body" sz="quarter" idx="19" hasCustomPrompt="1"/>
          </p:nvPr>
        </p:nvSpPr>
        <p:spPr>
          <a:xfrm>
            <a:off x="10268331" y="2199732"/>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5" name="テキスト プレースホルダー 11"/>
          <p:cNvSpPr>
            <a:spLocks noGrp="1"/>
          </p:cNvSpPr>
          <p:nvPr>
            <p:ph type="body" sz="quarter" idx="20" hasCustomPrompt="1"/>
          </p:nvPr>
        </p:nvSpPr>
        <p:spPr>
          <a:xfrm>
            <a:off x="10403346" y="2173170"/>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6" name="テキスト プレースホルダー 11"/>
          <p:cNvSpPr>
            <a:spLocks noGrp="1"/>
          </p:cNvSpPr>
          <p:nvPr>
            <p:ph type="body" sz="quarter" idx="21" hasCustomPrompt="1"/>
          </p:nvPr>
        </p:nvSpPr>
        <p:spPr>
          <a:xfrm>
            <a:off x="9323226" y="3091713"/>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17" name="テキスト プレースホルダー 9"/>
          <p:cNvSpPr>
            <a:spLocks noGrp="1"/>
          </p:cNvSpPr>
          <p:nvPr>
            <p:ph type="body" sz="quarter" idx="22" hasCustomPrompt="1"/>
          </p:nvPr>
        </p:nvSpPr>
        <p:spPr>
          <a:xfrm>
            <a:off x="10268331" y="3208285"/>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18" name="テキスト プレースホルダー 11"/>
          <p:cNvSpPr>
            <a:spLocks noGrp="1"/>
          </p:cNvSpPr>
          <p:nvPr>
            <p:ph type="body" sz="quarter" idx="23" hasCustomPrompt="1"/>
          </p:nvPr>
        </p:nvSpPr>
        <p:spPr>
          <a:xfrm>
            <a:off x="10403346" y="3181723"/>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4" hasCustomPrompt="1"/>
          </p:nvPr>
        </p:nvSpPr>
        <p:spPr>
          <a:xfrm>
            <a:off x="9323226" y="410838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0" name="テキスト プレースホルダー 9"/>
          <p:cNvSpPr>
            <a:spLocks noGrp="1"/>
          </p:cNvSpPr>
          <p:nvPr>
            <p:ph type="body" sz="quarter" idx="25" hasCustomPrompt="1"/>
          </p:nvPr>
        </p:nvSpPr>
        <p:spPr>
          <a:xfrm>
            <a:off x="10268331" y="422495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1" name="テキスト プレースホルダー 11"/>
          <p:cNvSpPr>
            <a:spLocks noGrp="1"/>
          </p:cNvSpPr>
          <p:nvPr>
            <p:ph type="body" sz="quarter" idx="26" hasCustomPrompt="1"/>
          </p:nvPr>
        </p:nvSpPr>
        <p:spPr>
          <a:xfrm>
            <a:off x="10403346" y="419839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7" hasCustomPrompt="1"/>
          </p:nvPr>
        </p:nvSpPr>
        <p:spPr>
          <a:xfrm>
            <a:off x="9323226" y="5098495"/>
            <a:ext cx="900100" cy="1102622"/>
          </a:xfrm>
        </p:spPr>
        <p:txBody>
          <a:bodyPr anchor="ctr">
            <a:noAutofit/>
          </a:bodyPr>
          <a:lstStyle>
            <a:lvl1pPr algn="r">
              <a:lnSpc>
                <a:spcPct val="120000"/>
              </a:lnSpc>
              <a:defRPr sz="4400" spc="0">
                <a:solidFill>
                  <a:schemeClr val="bg1"/>
                </a:solidFill>
                <a:latin typeface="+mn-lt"/>
              </a:defRPr>
            </a:lvl1pPr>
          </a:lstStyle>
          <a:p>
            <a:pPr lvl="0"/>
            <a:r>
              <a:rPr lang="en-US" altLang="ja-JP" dirty="0"/>
              <a:t>0</a:t>
            </a:r>
            <a:endParaRPr lang="en-US" dirty="0"/>
          </a:p>
        </p:txBody>
      </p:sp>
      <p:sp>
        <p:nvSpPr>
          <p:cNvPr id="23" name="テキスト プレースホルダー 9"/>
          <p:cNvSpPr>
            <a:spLocks noGrp="1"/>
          </p:cNvSpPr>
          <p:nvPr>
            <p:ph type="body" sz="quarter" idx="28" hasCustomPrompt="1"/>
          </p:nvPr>
        </p:nvSpPr>
        <p:spPr>
          <a:xfrm>
            <a:off x="10268331" y="5215067"/>
            <a:ext cx="90010" cy="900100"/>
          </a:xfrm>
          <a:solidFill>
            <a:schemeClr val="accent1">
              <a:alpha val="69000"/>
            </a:schemeClr>
          </a:solidFill>
        </p:spPr>
        <p:txBody>
          <a:bodyPr/>
          <a:lstStyle>
            <a:lvl1pPr>
              <a:defRPr baseline="0"/>
            </a:lvl1pPr>
          </a:lstStyle>
          <a:p>
            <a:pPr lvl="0"/>
            <a:r>
              <a:rPr kumimoji="1" lang="en-US" altLang="ja-JP" dirty="0"/>
              <a:t> </a:t>
            </a:r>
            <a:endParaRPr kumimoji="1" lang="ja-JP" altLang="en-US" dirty="0"/>
          </a:p>
        </p:txBody>
      </p:sp>
      <p:sp>
        <p:nvSpPr>
          <p:cNvPr id="24" name="テキスト プレースホルダー 11"/>
          <p:cNvSpPr>
            <a:spLocks noGrp="1"/>
          </p:cNvSpPr>
          <p:nvPr>
            <p:ph type="body" sz="quarter" idx="29" hasCustomPrompt="1"/>
          </p:nvPr>
        </p:nvSpPr>
        <p:spPr>
          <a:xfrm>
            <a:off x="10403346" y="5188505"/>
            <a:ext cx="7290810" cy="945105"/>
          </a:xfrm>
        </p:spPr>
        <p:txBody>
          <a:bodyPr anchor="ctr">
            <a:noAutofit/>
          </a:bodyPr>
          <a:lstStyle>
            <a:lvl1pPr algn="l">
              <a:lnSpc>
                <a:spcPct val="120000"/>
              </a:lnSpc>
              <a:defRPr sz="20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8668893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6" name="グループ化 25"/>
          <p:cNvGrpSpPr/>
          <p:nvPr userDrawn="1"/>
        </p:nvGrpSpPr>
        <p:grpSpPr>
          <a:xfrm>
            <a:off x="7952769" y="2287309"/>
            <a:ext cx="3234708" cy="3259869"/>
            <a:chOff x="3775000" y="2576471"/>
            <a:chExt cx="5088444" cy="5128022"/>
          </a:xfrm>
          <a:solidFill>
            <a:schemeClr val="accent1">
              <a:lumMod val="60000"/>
              <a:lumOff val="40000"/>
            </a:schemeClr>
          </a:solidFill>
        </p:grpSpPr>
        <p:sp>
          <p:nvSpPr>
            <p:cNvPr id="5" name="ドーナツ 4"/>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台形 5"/>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台形 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userDrawn="1"/>
          </p:nvGrpSpPr>
          <p:grpSpPr>
            <a:xfrm rot="8683707">
              <a:off x="5919624" y="2599846"/>
              <a:ext cx="776534" cy="5087308"/>
              <a:chOff x="9953296" y="2728871"/>
              <a:chExt cx="776534" cy="5087308"/>
            </a:xfrm>
            <a:grpFill/>
          </p:grpSpPr>
          <p:sp>
            <p:nvSpPr>
              <p:cNvPr id="11" name="台形 1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台形 1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 name="グループ化 15"/>
            <p:cNvGrpSpPr/>
            <p:nvPr userDrawn="1"/>
          </p:nvGrpSpPr>
          <p:grpSpPr>
            <a:xfrm rot="6486146">
              <a:off x="5930387" y="2598115"/>
              <a:ext cx="776534" cy="5087308"/>
              <a:chOff x="9953296" y="2728871"/>
              <a:chExt cx="776534" cy="5087308"/>
            </a:xfrm>
            <a:grpFill/>
          </p:grpSpPr>
          <p:sp>
            <p:nvSpPr>
              <p:cNvPr id="17" name="台形 1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p:cNvGrpSpPr/>
            <p:nvPr userDrawn="1"/>
          </p:nvGrpSpPr>
          <p:grpSpPr>
            <a:xfrm rot="4265237">
              <a:off x="5931523" y="2576485"/>
              <a:ext cx="776534" cy="5087308"/>
              <a:chOff x="9953296" y="2728871"/>
              <a:chExt cx="776534" cy="5087308"/>
            </a:xfrm>
            <a:grpFill/>
          </p:grpSpPr>
          <p:sp>
            <p:nvSpPr>
              <p:cNvPr id="20" name="台形 19"/>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台形 20"/>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p:cNvGrpSpPr/>
            <p:nvPr userDrawn="1"/>
          </p:nvGrpSpPr>
          <p:grpSpPr>
            <a:xfrm rot="2213029">
              <a:off x="5911663" y="2617185"/>
              <a:ext cx="776534" cy="5087308"/>
              <a:chOff x="9953296" y="2728871"/>
              <a:chExt cx="776534" cy="5087308"/>
            </a:xfrm>
            <a:grpFill/>
          </p:grpSpPr>
          <p:sp>
            <p:nvSpPr>
              <p:cNvPr id="23" name="台形 2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台形 2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p:cNvGrpSpPr/>
          <p:nvPr userDrawn="1"/>
        </p:nvGrpSpPr>
        <p:grpSpPr>
          <a:xfrm>
            <a:off x="10821438" y="4862070"/>
            <a:ext cx="1954027" cy="1969226"/>
            <a:chOff x="3775000" y="2576471"/>
            <a:chExt cx="5088444" cy="5128022"/>
          </a:xfrm>
          <a:solidFill>
            <a:schemeClr val="accent1">
              <a:lumMod val="60000"/>
              <a:lumOff val="40000"/>
            </a:schemeClr>
          </a:solidFill>
        </p:grpSpPr>
        <p:sp>
          <p:nvSpPr>
            <p:cNvPr id="28" name="ドーナツ 27"/>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台形 28"/>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台形 29"/>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p:cNvGrpSpPr/>
            <p:nvPr userDrawn="1"/>
          </p:nvGrpSpPr>
          <p:grpSpPr>
            <a:xfrm rot="8683707">
              <a:off x="5919624" y="2599846"/>
              <a:ext cx="776534" cy="5087308"/>
              <a:chOff x="9953296" y="2728871"/>
              <a:chExt cx="776534" cy="5087308"/>
            </a:xfrm>
            <a:grpFill/>
          </p:grpSpPr>
          <p:sp>
            <p:nvSpPr>
              <p:cNvPr id="41" name="台形 4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台形 4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2" name="グループ化 31"/>
            <p:cNvGrpSpPr/>
            <p:nvPr userDrawn="1"/>
          </p:nvGrpSpPr>
          <p:grpSpPr>
            <a:xfrm rot="6486146">
              <a:off x="5930387" y="2598115"/>
              <a:ext cx="776534" cy="5087308"/>
              <a:chOff x="9953296" y="2728871"/>
              <a:chExt cx="776534" cy="5087308"/>
            </a:xfrm>
            <a:grpFill/>
          </p:grpSpPr>
          <p:sp>
            <p:nvSpPr>
              <p:cNvPr id="39" name="台形 3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台形 3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userDrawn="1"/>
          </p:nvGrpSpPr>
          <p:grpSpPr>
            <a:xfrm rot="4265237">
              <a:off x="5931523" y="2576485"/>
              <a:ext cx="776534" cy="5087308"/>
              <a:chOff x="9953296" y="2728871"/>
              <a:chExt cx="776534" cy="5087308"/>
            </a:xfrm>
            <a:grpFill/>
          </p:grpSpPr>
          <p:sp>
            <p:nvSpPr>
              <p:cNvPr id="37" name="台形 3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台形 3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p:cNvGrpSpPr/>
            <p:nvPr userDrawn="1"/>
          </p:nvGrpSpPr>
          <p:grpSpPr>
            <a:xfrm rot="2213029">
              <a:off x="5911663" y="2617185"/>
              <a:ext cx="776534" cy="5087308"/>
              <a:chOff x="9953296" y="2728871"/>
              <a:chExt cx="776534" cy="5087308"/>
            </a:xfrm>
            <a:grpFill/>
          </p:grpSpPr>
          <p:sp>
            <p:nvSpPr>
              <p:cNvPr id="35" name="台形 3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台形 3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43" name="グループ化 42"/>
          <p:cNvGrpSpPr/>
          <p:nvPr userDrawn="1"/>
        </p:nvGrpSpPr>
        <p:grpSpPr>
          <a:xfrm>
            <a:off x="6720664" y="5228491"/>
            <a:ext cx="2475236" cy="2494489"/>
            <a:chOff x="3775000" y="2576471"/>
            <a:chExt cx="5088444" cy="5128022"/>
          </a:xfrm>
          <a:solidFill>
            <a:schemeClr val="accent1">
              <a:lumMod val="60000"/>
              <a:lumOff val="40000"/>
            </a:schemeClr>
          </a:solidFill>
        </p:grpSpPr>
        <p:sp>
          <p:nvSpPr>
            <p:cNvPr id="44" name="ドーナツ 43"/>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台形 44"/>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台形 45"/>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p:cNvGrpSpPr/>
            <p:nvPr userDrawn="1"/>
          </p:nvGrpSpPr>
          <p:grpSpPr>
            <a:xfrm rot="8683707">
              <a:off x="5919624" y="2599846"/>
              <a:ext cx="776534" cy="5087308"/>
              <a:chOff x="9953296" y="2728871"/>
              <a:chExt cx="776534" cy="5087308"/>
            </a:xfrm>
            <a:grpFill/>
          </p:grpSpPr>
          <p:sp>
            <p:nvSpPr>
              <p:cNvPr id="57" name="台形 5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台形 5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p:cNvGrpSpPr/>
            <p:nvPr userDrawn="1"/>
          </p:nvGrpSpPr>
          <p:grpSpPr>
            <a:xfrm rot="6486146">
              <a:off x="5930387" y="2598115"/>
              <a:ext cx="776534" cy="5087308"/>
              <a:chOff x="9953296" y="2728871"/>
              <a:chExt cx="776534" cy="5087308"/>
            </a:xfrm>
            <a:grpFill/>
          </p:grpSpPr>
          <p:sp>
            <p:nvSpPr>
              <p:cNvPr id="55" name="台形 5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台形 5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p:cNvGrpSpPr/>
            <p:nvPr userDrawn="1"/>
          </p:nvGrpSpPr>
          <p:grpSpPr>
            <a:xfrm rot="4265237">
              <a:off x="5931523" y="2576485"/>
              <a:ext cx="776534" cy="5087308"/>
              <a:chOff x="9953296" y="2728871"/>
              <a:chExt cx="776534" cy="5087308"/>
            </a:xfrm>
            <a:grpFill/>
          </p:grpSpPr>
          <p:sp>
            <p:nvSpPr>
              <p:cNvPr id="53" name="台形 5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台形 5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p:cNvGrpSpPr/>
            <p:nvPr userDrawn="1"/>
          </p:nvGrpSpPr>
          <p:grpSpPr>
            <a:xfrm rot="2213029">
              <a:off x="5911663" y="2617185"/>
              <a:ext cx="776534" cy="5087308"/>
              <a:chOff x="9953296" y="2728871"/>
              <a:chExt cx="776534" cy="5087308"/>
            </a:xfrm>
            <a:grpFill/>
          </p:grpSpPr>
          <p:sp>
            <p:nvSpPr>
              <p:cNvPr id="51" name="台形 5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台形 5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9" name="グループ化 58"/>
          <p:cNvGrpSpPr/>
          <p:nvPr userDrawn="1"/>
        </p:nvGrpSpPr>
        <p:grpSpPr>
          <a:xfrm>
            <a:off x="4850094" y="3546320"/>
            <a:ext cx="2368323" cy="2386745"/>
            <a:chOff x="3775000" y="2576471"/>
            <a:chExt cx="5088444" cy="5128022"/>
          </a:xfrm>
          <a:solidFill>
            <a:schemeClr val="accent1">
              <a:lumMod val="60000"/>
              <a:lumOff val="40000"/>
            </a:schemeClr>
          </a:solidFill>
        </p:grpSpPr>
        <p:sp>
          <p:nvSpPr>
            <p:cNvPr id="60" name="ドーナツ 59"/>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台形 60"/>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台形 61"/>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3" name="グループ化 62"/>
            <p:cNvGrpSpPr/>
            <p:nvPr userDrawn="1"/>
          </p:nvGrpSpPr>
          <p:grpSpPr>
            <a:xfrm rot="8683707">
              <a:off x="5919624" y="2599846"/>
              <a:ext cx="776534" cy="5087308"/>
              <a:chOff x="9953296" y="2728871"/>
              <a:chExt cx="776534" cy="5087308"/>
            </a:xfrm>
            <a:grpFill/>
          </p:grpSpPr>
          <p:sp>
            <p:nvSpPr>
              <p:cNvPr id="73" name="台形 7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台形 7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p:cNvGrpSpPr/>
            <p:nvPr userDrawn="1"/>
          </p:nvGrpSpPr>
          <p:grpSpPr>
            <a:xfrm rot="6486146">
              <a:off x="5930387" y="2598115"/>
              <a:ext cx="776534" cy="5087308"/>
              <a:chOff x="9953296" y="2728871"/>
              <a:chExt cx="776534" cy="5087308"/>
            </a:xfrm>
            <a:grpFill/>
          </p:grpSpPr>
          <p:sp>
            <p:nvSpPr>
              <p:cNvPr id="71" name="台形 70"/>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台形 71"/>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p:cNvGrpSpPr/>
            <p:nvPr userDrawn="1"/>
          </p:nvGrpSpPr>
          <p:grpSpPr>
            <a:xfrm rot="4265237">
              <a:off x="5931523" y="2576485"/>
              <a:ext cx="776534" cy="5087308"/>
              <a:chOff x="9953296" y="2728871"/>
              <a:chExt cx="776534" cy="5087308"/>
            </a:xfrm>
            <a:grpFill/>
          </p:grpSpPr>
          <p:sp>
            <p:nvSpPr>
              <p:cNvPr id="69" name="台形 6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台形 6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p:cNvGrpSpPr/>
            <p:nvPr userDrawn="1"/>
          </p:nvGrpSpPr>
          <p:grpSpPr>
            <a:xfrm rot="2213029">
              <a:off x="5911663" y="2617185"/>
              <a:ext cx="776534" cy="5087308"/>
              <a:chOff x="9953296" y="2728871"/>
              <a:chExt cx="776534" cy="5087308"/>
            </a:xfrm>
            <a:grpFill/>
          </p:grpSpPr>
          <p:sp>
            <p:nvSpPr>
              <p:cNvPr id="67" name="台形 6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台形 6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5" name="グループ化 74"/>
          <p:cNvGrpSpPr/>
          <p:nvPr userDrawn="1"/>
        </p:nvGrpSpPr>
        <p:grpSpPr>
          <a:xfrm>
            <a:off x="3068709" y="4765313"/>
            <a:ext cx="2077973" cy="2094136"/>
            <a:chOff x="3775000" y="2576471"/>
            <a:chExt cx="5088444" cy="5128022"/>
          </a:xfrm>
          <a:solidFill>
            <a:schemeClr val="accent1">
              <a:lumMod val="60000"/>
              <a:lumOff val="40000"/>
            </a:schemeClr>
          </a:solidFill>
        </p:grpSpPr>
        <p:sp>
          <p:nvSpPr>
            <p:cNvPr id="76" name="ドーナツ 75"/>
            <p:cNvSpPr/>
            <p:nvPr userDrawn="1"/>
          </p:nvSpPr>
          <p:spPr>
            <a:xfrm>
              <a:off x="4282666" y="3118275"/>
              <a:ext cx="4050450" cy="4050450"/>
            </a:xfrm>
            <a:prstGeom prst="donut">
              <a:avLst>
                <a:gd name="adj" fmla="val 10789"/>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台形 76"/>
            <p:cNvSpPr/>
            <p:nvPr userDrawn="1"/>
          </p:nvSpPr>
          <p:spPr>
            <a:xfrm>
              <a:off x="5919624" y="25764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台形 77"/>
            <p:cNvSpPr/>
            <p:nvPr userDrawn="1"/>
          </p:nvSpPr>
          <p:spPr>
            <a:xfrm rot="10800000">
              <a:off x="5919624" y="67648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9" name="グループ化 78"/>
            <p:cNvGrpSpPr/>
            <p:nvPr userDrawn="1"/>
          </p:nvGrpSpPr>
          <p:grpSpPr>
            <a:xfrm rot="8683707">
              <a:off x="5919624" y="2599846"/>
              <a:ext cx="776534" cy="5087308"/>
              <a:chOff x="9953296" y="2728871"/>
              <a:chExt cx="776534" cy="5087308"/>
            </a:xfrm>
            <a:grpFill/>
          </p:grpSpPr>
          <p:sp>
            <p:nvSpPr>
              <p:cNvPr id="89" name="台形 88"/>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台形 89"/>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p:cNvGrpSpPr/>
            <p:nvPr userDrawn="1"/>
          </p:nvGrpSpPr>
          <p:grpSpPr>
            <a:xfrm rot="6486146">
              <a:off x="5930387" y="2598115"/>
              <a:ext cx="776534" cy="5087308"/>
              <a:chOff x="9953296" y="2728871"/>
              <a:chExt cx="776534" cy="5087308"/>
            </a:xfrm>
            <a:grpFill/>
          </p:grpSpPr>
          <p:sp>
            <p:nvSpPr>
              <p:cNvPr id="87" name="台形 86"/>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台形 87"/>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1" name="グループ化 80"/>
            <p:cNvGrpSpPr/>
            <p:nvPr userDrawn="1"/>
          </p:nvGrpSpPr>
          <p:grpSpPr>
            <a:xfrm rot="4265237">
              <a:off x="5931523" y="2576485"/>
              <a:ext cx="776534" cy="5087308"/>
              <a:chOff x="9953296" y="2728871"/>
              <a:chExt cx="776534" cy="5087308"/>
            </a:xfrm>
            <a:grpFill/>
          </p:grpSpPr>
          <p:sp>
            <p:nvSpPr>
              <p:cNvPr id="85" name="台形 84"/>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台形 85"/>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p:cNvGrpSpPr/>
            <p:nvPr userDrawn="1"/>
          </p:nvGrpSpPr>
          <p:grpSpPr>
            <a:xfrm rot="2213029">
              <a:off x="5911663" y="2617185"/>
              <a:ext cx="776534" cy="5087308"/>
              <a:chOff x="9953296" y="2728871"/>
              <a:chExt cx="776534" cy="5087308"/>
            </a:xfrm>
            <a:grpFill/>
          </p:grpSpPr>
          <p:sp>
            <p:nvSpPr>
              <p:cNvPr id="83" name="台形 82"/>
              <p:cNvSpPr/>
              <p:nvPr userDrawn="1"/>
            </p:nvSpPr>
            <p:spPr>
              <a:xfrm>
                <a:off x="9953296" y="2728871"/>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台形 83"/>
              <p:cNvSpPr/>
              <p:nvPr userDrawn="1"/>
            </p:nvSpPr>
            <p:spPr>
              <a:xfrm rot="10800000">
                <a:off x="9953296" y="6917275"/>
                <a:ext cx="776534" cy="898904"/>
              </a:xfrm>
              <a:prstGeom prst="trapezoid">
                <a:avLst/>
              </a:prstGeom>
              <a:grp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91" name="テキスト プレースホルダー 11"/>
          <p:cNvSpPr>
            <a:spLocks noGrp="1"/>
          </p:cNvSpPr>
          <p:nvPr>
            <p:ph type="body" sz="quarter" idx="16" hasCustomPrompt="1"/>
          </p:nvPr>
        </p:nvSpPr>
        <p:spPr>
          <a:xfrm>
            <a:off x="1057972" y="7777592"/>
            <a:ext cx="4294891"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2" name="テキスト プレースホルダー 11"/>
          <p:cNvSpPr>
            <a:spLocks noGrp="1"/>
          </p:cNvSpPr>
          <p:nvPr>
            <p:ph type="body" sz="quarter" idx="17" hasCustomPrompt="1"/>
          </p:nvPr>
        </p:nvSpPr>
        <p:spPr>
          <a:xfrm>
            <a:off x="1057972" y="7236332"/>
            <a:ext cx="4294891"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18" hasCustomPrompt="1"/>
          </p:nvPr>
        </p:nvSpPr>
        <p:spPr>
          <a:xfrm>
            <a:off x="805021" y="247340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4" name="テキスト プレースホルダー 11"/>
          <p:cNvSpPr>
            <a:spLocks noGrp="1"/>
          </p:cNvSpPr>
          <p:nvPr>
            <p:ph type="body" sz="quarter" idx="19" hasCustomPrompt="1"/>
          </p:nvPr>
        </p:nvSpPr>
        <p:spPr>
          <a:xfrm>
            <a:off x="805021" y="193214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5" name="テキスト プレースホルダー 11"/>
          <p:cNvSpPr>
            <a:spLocks noGrp="1"/>
          </p:cNvSpPr>
          <p:nvPr>
            <p:ph type="body" sz="quarter" idx="20" hasCustomPrompt="1"/>
          </p:nvPr>
        </p:nvSpPr>
        <p:spPr>
          <a:xfrm>
            <a:off x="13103646" y="5342450"/>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6" name="テキスト プレースホルダー 11"/>
          <p:cNvSpPr>
            <a:spLocks noGrp="1"/>
          </p:cNvSpPr>
          <p:nvPr>
            <p:ph type="body" sz="quarter" idx="21" hasCustomPrompt="1"/>
          </p:nvPr>
        </p:nvSpPr>
        <p:spPr>
          <a:xfrm>
            <a:off x="13103646" y="4801190"/>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7" name="テキスト プレースホルダー 11"/>
          <p:cNvSpPr>
            <a:spLocks noGrp="1"/>
          </p:cNvSpPr>
          <p:nvPr>
            <p:ph type="body" sz="quarter" idx="22" hasCustomPrompt="1"/>
          </p:nvPr>
        </p:nvSpPr>
        <p:spPr>
          <a:xfrm>
            <a:off x="11667139" y="2506057"/>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98" name="テキスト プレースホルダー 11"/>
          <p:cNvSpPr>
            <a:spLocks noGrp="1"/>
          </p:cNvSpPr>
          <p:nvPr>
            <p:ph type="body" sz="quarter" idx="23" hasCustomPrompt="1"/>
          </p:nvPr>
        </p:nvSpPr>
        <p:spPr>
          <a:xfrm>
            <a:off x="11667139" y="1964797"/>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99" name="テキスト プレースホルダー 11"/>
          <p:cNvSpPr>
            <a:spLocks noGrp="1"/>
          </p:cNvSpPr>
          <p:nvPr>
            <p:ph type="body" sz="quarter" idx="24" hasCustomPrompt="1"/>
          </p:nvPr>
        </p:nvSpPr>
        <p:spPr>
          <a:xfrm>
            <a:off x="9341327" y="7815212"/>
            <a:ext cx="4905545"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25" hasCustomPrompt="1"/>
          </p:nvPr>
        </p:nvSpPr>
        <p:spPr>
          <a:xfrm>
            <a:off x="9341327" y="7273952"/>
            <a:ext cx="4905545"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103" name="円/楕円 102"/>
          <p:cNvSpPr/>
          <p:nvPr userDrawn="1"/>
        </p:nvSpPr>
        <p:spPr>
          <a:xfrm>
            <a:off x="4023054" y="5726081"/>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userDrawn="1"/>
        </p:nvSpPr>
        <p:spPr>
          <a:xfrm>
            <a:off x="7872755" y="6385186"/>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userDrawn="1"/>
        </p:nvSpPr>
        <p:spPr>
          <a:xfrm>
            <a:off x="9482906" y="3818529"/>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円/楕円 106"/>
          <p:cNvSpPr/>
          <p:nvPr userDrawn="1"/>
        </p:nvSpPr>
        <p:spPr>
          <a:xfrm>
            <a:off x="11714086" y="5767828"/>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userDrawn="1"/>
        </p:nvSpPr>
        <p:spPr>
          <a:xfrm>
            <a:off x="5948968" y="4630257"/>
            <a:ext cx="160028" cy="160028"/>
          </a:xfrm>
          <a:prstGeom prst="ellips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フリーフォーム 116"/>
          <p:cNvSpPr/>
          <p:nvPr userDrawn="1"/>
        </p:nvSpPr>
        <p:spPr>
          <a:xfrm>
            <a:off x="5214551" y="2965622"/>
            <a:ext cx="853068" cy="1729946"/>
          </a:xfrm>
          <a:custGeom>
            <a:avLst/>
            <a:gdLst>
              <a:gd name="connsiteX0" fmla="*/ 803190 w 853068"/>
              <a:gd name="connsiteY0" fmla="*/ 2384854 h 2384854"/>
              <a:gd name="connsiteX1" fmla="*/ 766119 w 853068"/>
              <a:gd name="connsiteY1" fmla="*/ 877329 h 2384854"/>
              <a:gd name="connsiteX2" fmla="*/ 0 w 853068"/>
              <a:gd name="connsiteY2" fmla="*/ 0 h 2384854"/>
            </a:gdLst>
            <a:ahLst/>
            <a:cxnLst>
              <a:cxn ang="0">
                <a:pos x="connsiteX0" y="connsiteY0"/>
              </a:cxn>
              <a:cxn ang="0">
                <a:pos x="connsiteX1" y="connsiteY1"/>
              </a:cxn>
              <a:cxn ang="0">
                <a:pos x="connsiteX2" y="connsiteY2"/>
              </a:cxn>
            </a:cxnLst>
            <a:rect l="l" t="t" r="r" b="b"/>
            <a:pathLst>
              <a:path w="853068" h="2384854">
                <a:moveTo>
                  <a:pt x="803190" y="2384854"/>
                </a:moveTo>
                <a:cubicBezTo>
                  <a:pt x="851587" y="1829829"/>
                  <a:pt x="899984" y="1274805"/>
                  <a:pt x="766119" y="877329"/>
                </a:cubicBezTo>
                <a:cubicBezTo>
                  <a:pt x="632254" y="479853"/>
                  <a:pt x="316127" y="239926"/>
                  <a:pt x="0"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フリーフォーム 120"/>
          <p:cNvSpPr/>
          <p:nvPr userDrawn="1"/>
        </p:nvSpPr>
        <p:spPr>
          <a:xfrm>
            <a:off x="9564130" y="2323070"/>
            <a:ext cx="1952367" cy="1544595"/>
          </a:xfrm>
          <a:custGeom>
            <a:avLst/>
            <a:gdLst>
              <a:gd name="connsiteX0" fmla="*/ 0 w 1952367"/>
              <a:gd name="connsiteY0" fmla="*/ 1544595 h 1544595"/>
              <a:gd name="connsiteX1" fmla="*/ 642551 w 1952367"/>
              <a:gd name="connsiteY1" fmla="*/ 308919 h 1544595"/>
              <a:gd name="connsiteX2" fmla="*/ 1952367 w 1952367"/>
              <a:gd name="connsiteY2" fmla="*/ 0 h 1544595"/>
            </a:gdLst>
            <a:ahLst/>
            <a:cxnLst>
              <a:cxn ang="0">
                <a:pos x="connsiteX0" y="connsiteY0"/>
              </a:cxn>
              <a:cxn ang="0">
                <a:pos x="connsiteX1" y="connsiteY1"/>
              </a:cxn>
              <a:cxn ang="0">
                <a:pos x="connsiteX2" y="connsiteY2"/>
              </a:cxn>
            </a:cxnLst>
            <a:rect l="l" t="t" r="r" b="b"/>
            <a:pathLst>
              <a:path w="1952367" h="1544595">
                <a:moveTo>
                  <a:pt x="0" y="1544595"/>
                </a:moveTo>
                <a:cubicBezTo>
                  <a:pt x="158578" y="1055473"/>
                  <a:pt x="317157" y="566351"/>
                  <a:pt x="642551" y="308919"/>
                </a:cubicBezTo>
                <a:cubicBezTo>
                  <a:pt x="967945" y="51487"/>
                  <a:pt x="1460156" y="25743"/>
                  <a:pt x="1952367" y="0"/>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フリーフォーム 121"/>
          <p:cNvSpPr/>
          <p:nvPr userDrawn="1"/>
        </p:nvSpPr>
        <p:spPr>
          <a:xfrm>
            <a:off x="1977081" y="5807676"/>
            <a:ext cx="2075935" cy="1359243"/>
          </a:xfrm>
          <a:custGeom>
            <a:avLst/>
            <a:gdLst>
              <a:gd name="connsiteX0" fmla="*/ 2075935 w 2075935"/>
              <a:gd name="connsiteY0" fmla="*/ 0 h 1359243"/>
              <a:gd name="connsiteX1" fmla="*/ 778476 w 2075935"/>
              <a:gd name="connsiteY1" fmla="*/ 358346 h 1359243"/>
              <a:gd name="connsiteX2" fmla="*/ 0 w 2075935"/>
              <a:gd name="connsiteY2" fmla="*/ 1359243 h 1359243"/>
            </a:gdLst>
            <a:ahLst/>
            <a:cxnLst>
              <a:cxn ang="0">
                <a:pos x="connsiteX0" y="connsiteY0"/>
              </a:cxn>
              <a:cxn ang="0">
                <a:pos x="connsiteX1" y="connsiteY1"/>
              </a:cxn>
              <a:cxn ang="0">
                <a:pos x="connsiteX2" y="connsiteY2"/>
              </a:cxn>
            </a:cxnLst>
            <a:rect l="l" t="t" r="r" b="b"/>
            <a:pathLst>
              <a:path w="2075935" h="1359243">
                <a:moveTo>
                  <a:pt x="2075935" y="0"/>
                </a:moveTo>
                <a:cubicBezTo>
                  <a:pt x="1600200" y="65903"/>
                  <a:pt x="1124465" y="131806"/>
                  <a:pt x="778476" y="358346"/>
                </a:cubicBezTo>
                <a:cubicBezTo>
                  <a:pt x="432487" y="584886"/>
                  <a:pt x="216243" y="972064"/>
                  <a:pt x="0" y="1359243"/>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フリーフォーム 123"/>
          <p:cNvSpPr/>
          <p:nvPr userDrawn="1"/>
        </p:nvSpPr>
        <p:spPr>
          <a:xfrm>
            <a:off x="7970108" y="6524368"/>
            <a:ext cx="1334530" cy="1075037"/>
          </a:xfrm>
          <a:custGeom>
            <a:avLst/>
            <a:gdLst>
              <a:gd name="connsiteX0" fmla="*/ 0 w 1334530"/>
              <a:gd name="connsiteY0" fmla="*/ 0 h 1075037"/>
              <a:gd name="connsiteX1" fmla="*/ 494270 w 1334530"/>
              <a:gd name="connsiteY1" fmla="*/ 790832 h 1075037"/>
              <a:gd name="connsiteX2" fmla="*/ 1334530 w 1334530"/>
              <a:gd name="connsiteY2" fmla="*/ 1075037 h 1075037"/>
            </a:gdLst>
            <a:ahLst/>
            <a:cxnLst>
              <a:cxn ang="0">
                <a:pos x="connsiteX0" y="connsiteY0"/>
              </a:cxn>
              <a:cxn ang="0">
                <a:pos x="connsiteX1" y="connsiteY1"/>
              </a:cxn>
              <a:cxn ang="0">
                <a:pos x="connsiteX2" y="connsiteY2"/>
              </a:cxn>
            </a:cxnLst>
            <a:rect l="l" t="t" r="r" b="b"/>
            <a:pathLst>
              <a:path w="1334530" h="1075037">
                <a:moveTo>
                  <a:pt x="0" y="0"/>
                </a:moveTo>
                <a:cubicBezTo>
                  <a:pt x="135924" y="305829"/>
                  <a:pt x="271848" y="611659"/>
                  <a:pt x="494270" y="790832"/>
                </a:cubicBezTo>
                <a:cubicBezTo>
                  <a:pt x="716692" y="970005"/>
                  <a:pt x="1025611" y="1022521"/>
                  <a:pt x="1334530" y="1075037"/>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フリーフォーム 124"/>
          <p:cNvSpPr/>
          <p:nvPr userDrawn="1"/>
        </p:nvSpPr>
        <p:spPr>
          <a:xfrm>
            <a:off x="11813059" y="5075269"/>
            <a:ext cx="1223319" cy="757120"/>
          </a:xfrm>
          <a:custGeom>
            <a:avLst/>
            <a:gdLst>
              <a:gd name="connsiteX0" fmla="*/ 0 w 1223319"/>
              <a:gd name="connsiteY0" fmla="*/ 757120 h 757120"/>
              <a:gd name="connsiteX1" fmla="*/ 593125 w 1223319"/>
              <a:gd name="connsiteY1" fmla="*/ 114569 h 757120"/>
              <a:gd name="connsiteX2" fmla="*/ 1223319 w 1223319"/>
              <a:gd name="connsiteY2" fmla="*/ 3358 h 757120"/>
            </a:gdLst>
            <a:ahLst/>
            <a:cxnLst>
              <a:cxn ang="0">
                <a:pos x="connsiteX0" y="connsiteY0"/>
              </a:cxn>
              <a:cxn ang="0">
                <a:pos x="connsiteX1" y="connsiteY1"/>
              </a:cxn>
              <a:cxn ang="0">
                <a:pos x="connsiteX2" y="connsiteY2"/>
              </a:cxn>
            </a:cxnLst>
            <a:rect l="l" t="t" r="r" b="b"/>
            <a:pathLst>
              <a:path w="1223319" h="757120">
                <a:moveTo>
                  <a:pt x="0" y="757120"/>
                </a:moveTo>
                <a:cubicBezTo>
                  <a:pt x="194619" y="498658"/>
                  <a:pt x="389239" y="240196"/>
                  <a:pt x="593125" y="114569"/>
                </a:cubicBezTo>
                <a:cubicBezTo>
                  <a:pt x="797011" y="-11058"/>
                  <a:pt x="1010165" y="-3850"/>
                  <a:pt x="1223319" y="3358"/>
                </a:cubicBezTo>
              </a:path>
            </a:pathLst>
          </a:custGeom>
          <a:noFill/>
          <a:ln w="12700" cmpd="thinThick">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87910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1582365" y="1826282"/>
            <a:ext cx="4545506"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1582365" y="1817885"/>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1582364" y="6907531"/>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1582366" y="2591088"/>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807391"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2167432" y="4166263"/>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798874"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2158915" y="486072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807391"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2167432" y="5536548"/>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807391"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2167432" y="621399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6869660" y="1830319"/>
            <a:ext cx="4545506"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6869660" y="1821922"/>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6869659" y="6911568"/>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6869661" y="2595125"/>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7094686"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7454727" y="4170300"/>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7086169"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7446210" y="48647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7094686"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7454727" y="5540585"/>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7094686"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7454727" y="621802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40" name="グループ化 39"/>
          <p:cNvGrpSpPr/>
          <p:nvPr userDrawn="1"/>
        </p:nvGrpSpPr>
        <p:grpSpPr>
          <a:xfrm>
            <a:off x="12158542" y="1812181"/>
            <a:ext cx="4545506" cy="5621309"/>
            <a:chOff x="1582365" y="2308464"/>
            <a:chExt cx="4545506" cy="5621309"/>
          </a:xfrm>
        </p:grpSpPr>
        <p:sp>
          <p:nvSpPr>
            <p:cNvPr id="41" name="角丸四角形 40"/>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 name="正方形/長方形 41"/>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正方形/長方形 42"/>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44" name="テキスト プレースホルダー 11"/>
          <p:cNvSpPr>
            <a:spLocks noGrp="1"/>
          </p:cNvSpPr>
          <p:nvPr>
            <p:ph type="body" sz="quarter" idx="50" hasCustomPrompt="1"/>
          </p:nvPr>
        </p:nvSpPr>
        <p:spPr>
          <a:xfrm>
            <a:off x="12158542" y="1803784"/>
            <a:ext cx="4545505"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45" name="テキスト プレースホルダー 11"/>
          <p:cNvSpPr>
            <a:spLocks noGrp="1"/>
          </p:cNvSpPr>
          <p:nvPr>
            <p:ph type="body" sz="quarter" idx="51" hasCustomPrompt="1"/>
          </p:nvPr>
        </p:nvSpPr>
        <p:spPr>
          <a:xfrm>
            <a:off x="12158541" y="6893430"/>
            <a:ext cx="4545505"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52" hasCustomPrompt="1"/>
          </p:nvPr>
        </p:nvSpPr>
        <p:spPr>
          <a:xfrm>
            <a:off x="12158543" y="2576987"/>
            <a:ext cx="4545505"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47" name="ホームベース 46"/>
          <p:cNvSpPr/>
          <p:nvPr userDrawn="1"/>
        </p:nvSpPr>
        <p:spPr>
          <a:xfrm>
            <a:off x="12383568" y="42646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 name="テキスト プレースホルダー 11"/>
          <p:cNvSpPr>
            <a:spLocks noGrp="1"/>
          </p:cNvSpPr>
          <p:nvPr>
            <p:ph type="body" sz="quarter" idx="53" hasCustomPrompt="1"/>
          </p:nvPr>
        </p:nvSpPr>
        <p:spPr>
          <a:xfrm>
            <a:off x="12743609" y="4152162"/>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49" name="ホームベース 48"/>
          <p:cNvSpPr/>
          <p:nvPr userDrawn="1"/>
        </p:nvSpPr>
        <p:spPr>
          <a:xfrm>
            <a:off x="12375051" y="49591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 name="テキスト プレースホルダー 11"/>
          <p:cNvSpPr>
            <a:spLocks noGrp="1"/>
          </p:cNvSpPr>
          <p:nvPr>
            <p:ph type="body" sz="quarter" idx="54" hasCustomPrompt="1"/>
          </p:nvPr>
        </p:nvSpPr>
        <p:spPr>
          <a:xfrm>
            <a:off x="12735092" y="4846624"/>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1" name="ホームベース 50"/>
          <p:cNvSpPr/>
          <p:nvPr userDrawn="1"/>
        </p:nvSpPr>
        <p:spPr>
          <a:xfrm>
            <a:off x="12383568" y="56349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テキスト プレースホルダー 11"/>
          <p:cNvSpPr>
            <a:spLocks noGrp="1"/>
          </p:cNvSpPr>
          <p:nvPr>
            <p:ph type="body" sz="quarter" idx="55" hasCustomPrompt="1"/>
          </p:nvPr>
        </p:nvSpPr>
        <p:spPr>
          <a:xfrm>
            <a:off x="12743609" y="5522447"/>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53" name="ホームベース 52"/>
          <p:cNvSpPr/>
          <p:nvPr userDrawn="1"/>
        </p:nvSpPr>
        <p:spPr>
          <a:xfrm>
            <a:off x="12383568" y="63124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テキスト プレースホルダー 11"/>
          <p:cNvSpPr>
            <a:spLocks noGrp="1"/>
          </p:cNvSpPr>
          <p:nvPr>
            <p:ph type="body" sz="quarter" idx="56" hasCustomPrompt="1"/>
          </p:nvPr>
        </p:nvSpPr>
        <p:spPr>
          <a:xfrm>
            <a:off x="12743609" y="6199889"/>
            <a:ext cx="3780419"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152461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Plan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13" name="グループ化 12"/>
          <p:cNvGrpSpPr/>
          <p:nvPr userDrawn="1"/>
        </p:nvGrpSpPr>
        <p:grpSpPr>
          <a:xfrm>
            <a:off x="817282" y="1826282"/>
            <a:ext cx="3780420" cy="5621309"/>
            <a:chOff x="1582365" y="2308464"/>
            <a:chExt cx="4545506" cy="5621309"/>
          </a:xfrm>
        </p:grpSpPr>
        <p:sp>
          <p:nvSpPr>
            <p:cNvPr id="5" name="角丸四角形 4"/>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36" hasCustomPrompt="1"/>
          </p:nvPr>
        </p:nvSpPr>
        <p:spPr>
          <a:xfrm>
            <a:off x="817282" y="1817885"/>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37" hasCustomPrompt="1"/>
          </p:nvPr>
        </p:nvSpPr>
        <p:spPr>
          <a:xfrm>
            <a:off x="817281" y="6907531"/>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38" hasCustomPrompt="1"/>
          </p:nvPr>
        </p:nvSpPr>
        <p:spPr>
          <a:xfrm>
            <a:off x="817283" y="2591088"/>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17" name="ホームベース 16"/>
          <p:cNvSpPr/>
          <p:nvPr userDrawn="1"/>
        </p:nvSpPr>
        <p:spPr>
          <a:xfrm>
            <a:off x="1042305" y="4278776"/>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テキスト プレースホルダー 11"/>
          <p:cNvSpPr>
            <a:spLocks noGrp="1"/>
          </p:cNvSpPr>
          <p:nvPr>
            <p:ph type="body" sz="quarter" idx="39" hasCustomPrompt="1"/>
          </p:nvPr>
        </p:nvSpPr>
        <p:spPr>
          <a:xfrm>
            <a:off x="1365859" y="4166263"/>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9" name="ホームベース 18"/>
          <p:cNvSpPr/>
          <p:nvPr userDrawn="1"/>
        </p:nvSpPr>
        <p:spPr>
          <a:xfrm>
            <a:off x="1033788" y="49732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テキスト プレースホルダー 11"/>
          <p:cNvSpPr>
            <a:spLocks noGrp="1"/>
          </p:cNvSpPr>
          <p:nvPr>
            <p:ph type="body" sz="quarter" idx="40" hasCustomPrompt="1"/>
          </p:nvPr>
        </p:nvSpPr>
        <p:spPr>
          <a:xfrm>
            <a:off x="1357342" y="48607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1" name="ホームベース 20"/>
          <p:cNvSpPr/>
          <p:nvPr userDrawn="1"/>
        </p:nvSpPr>
        <p:spPr>
          <a:xfrm>
            <a:off x="1042305" y="5649061"/>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テキスト プレースホルダー 11"/>
          <p:cNvSpPr>
            <a:spLocks noGrp="1"/>
          </p:cNvSpPr>
          <p:nvPr>
            <p:ph type="body" sz="quarter" idx="41" hasCustomPrompt="1"/>
          </p:nvPr>
        </p:nvSpPr>
        <p:spPr>
          <a:xfrm>
            <a:off x="1365859" y="5536548"/>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23" name="ホームベース 22"/>
          <p:cNvSpPr/>
          <p:nvPr userDrawn="1"/>
        </p:nvSpPr>
        <p:spPr>
          <a:xfrm>
            <a:off x="1042305" y="632650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テキスト プレースホルダー 11"/>
          <p:cNvSpPr>
            <a:spLocks noGrp="1"/>
          </p:cNvSpPr>
          <p:nvPr>
            <p:ph type="body" sz="quarter" idx="42" hasCustomPrompt="1"/>
          </p:nvPr>
        </p:nvSpPr>
        <p:spPr>
          <a:xfrm>
            <a:off x="1365859" y="621399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25" name="グループ化 24"/>
          <p:cNvGrpSpPr/>
          <p:nvPr userDrawn="1"/>
        </p:nvGrpSpPr>
        <p:grpSpPr>
          <a:xfrm>
            <a:off x="5101276" y="1830319"/>
            <a:ext cx="3780420" cy="5621309"/>
            <a:chOff x="1582365" y="2308464"/>
            <a:chExt cx="4545506" cy="5621309"/>
          </a:xfrm>
        </p:grpSpPr>
        <p:sp>
          <p:nvSpPr>
            <p:cNvPr id="26" name="角丸四角形 25"/>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43" hasCustomPrompt="1"/>
          </p:nvPr>
        </p:nvSpPr>
        <p:spPr>
          <a:xfrm>
            <a:off x="5101276" y="1821922"/>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44" hasCustomPrompt="1"/>
          </p:nvPr>
        </p:nvSpPr>
        <p:spPr>
          <a:xfrm>
            <a:off x="5101275" y="6911568"/>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45" hasCustomPrompt="1"/>
          </p:nvPr>
        </p:nvSpPr>
        <p:spPr>
          <a:xfrm>
            <a:off x="5101277" y="2595125"/>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32" name="ホームベース 31"/>
          <p:cNvSpPr/>
          <p:nvPr userDrawn="1"/>
        </p:nvSpPr>
        <p:spPr>
          <a:xfrm>
            <a:off x="5326299" y="428281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テキスト プレースホルダー 11"/>
          <p:cNvSpPr>
            <a:spLocks noGrp="1"/>
          </p:cNvSpPr>
          <p:nvPr>
            <p:ph type="body" sz="quarter" idx="46" hasCustomPrompt="1"/>
          </p:nvPr>
        </p:nvSpPr>
        <p:spPr>
          <a:xfrm>
            <a:off x="5649853" y="417030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4" name="ホームベース 33"/>
          <p:cNvSpPr/>
          <p:nvPr userDrawn="1"/>
        </p:nvSpPr>
        <p:spPr>
          <a:xfrm>
            <a:off x="5317782" y="49772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47" hasCustomPrompt="1"/>
          </p:nvPr>
        </p:nvSpPr>
        <p:spPr>
          <a:xfrm>
            <a:off x="5641336" y="48647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6" name="ホームベース 35"/>
          <p:cNvSpPr/>
          <p:nvPr userDrawn="1"/>
        </p:nvSpPr>
        <p:spPr>
          <a:xfrm>
            <a:off x="5326299" y="565309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テキスト プレースホルダー 11"/>
          <p:cNvSpPr>
            <a:spLocks noGrp="1"/>
          </p:cNvSpPr>
          <p:nvPr>
            <p:ph type="body" sz="quarter" idx="48" hasCustomPrompt="1"/>
          </p:nvPr>
        </p:nvSpPr>
        <p:spPr>
          <a:xfrm>
            <a:off x="5649853" y="554058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38" name="ホームベース 37"/>
          <p:cNvSpPr/>
          <p:nvPr userDrawn="1"/>
        </p:nvSpPr>
        <p:spPr>
          <a:xfrm>
            <a:off x="5326299" y="633054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テキスト プレースホルダー 11"/>
          <p:cNvSpPr>
            <a:spLocks noGrp="1"/>
          </p:cNvSpPr>
          <p:nvPr>
            <p:ph type="body" sz="quarter" idx="49" hasCustomPrompt="1"/>
          </p:nvPr>
        </p:nvSpPr>
        <p:spPr>
          <a:xfrm>
            <a:off x="5649853" y="621802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cxnSp>
        <p:nvCxnSpPr>
          <p:cNvPr id="55" name="直線コネクタ 54"/>
          <p:cNvCxnSpPr/>
          <p:nvPr userDrawn="1"/>
        </p:nvCxnSpPr>
        <p:spPr>
          <a:xfrm flipH="1" flipV="1">
            <a:off x="3476491"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6" name="テキスト プレースホルダー 11"/>
          <p:cNvSpPr>
            <a:spLocks noGrp="1"/>
          </p:cNvSpPr>
          <p:nvPr>
            <p:ph type="body" sz="quarter" idx="57"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grpSp>
        <p:nvGrpSpPr>
          <p:cNvPr id="72" name="グループ化 71"/>
          <p:cNvGrpSpPr/>
          <p:nvPr userDrawn="1"/>
        </p:nvGrpSpPr>
        <p:grpSpPr>
          <a:xfrm>
            <a:off x="9368232" y="1832544"/>
            <a:ext cx="3780420" cy="5621309"/>
            <a:chOff x="1582365" y="2308464"/>
            <a:chExt cx="4545506" cy="5621309"/>
          </a:xfrm>
        </p:grpSpPr>
        <p:sp>
          <p:nvSpPr>
            <p:cNvPr id="73" name="角丸四角形 72"/>
            <p:cNvSpPr/>
            <p:nvPr userDrawn="1"/>
          </p:nvSpPr>
          <p:spPr>
            <a:xfrm>
              <a:off x="1582366" y="2308464"/>
              <a:ext cx="4545505" cy="5621309"/>
            </a:xfrm>
            <a:prstGeom prst="roundRect">
              <a:avLst>
                <a:gd name="adj" fmla="val 2803"/>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正方形/長方形 73"/>
            <p:cNvSpPr/>
            <p:nvPr userDrawn="1"/>
          </p:nvSpPr>
          <p:spPr>
            <a:xfrm>
              <a:off x="1582366" y="3073270"/>
              <a:ext cx="4545505" cy="1440160"/>
            </a:xfrm>
            <a:prstGeom prst="rect">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正方形/長方形 74"/>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76" name="テキスト プレースホルダー 11"/>
          <p:cNvSpPr>
            <a:spLocks noGrp="1"/>
          </p:cNvSpPr>
          <p:nvPr>
            <p:ph type="body" sz="quarter" idx="58" hasCustomPrompt="1"/>
          </p:nvPr>
        </p:nvSpPr>
        <p:spPr>
          <a:xfrm>
            <a:off x="9368232" y="1824147"/>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77" name="テキスト プレースホルダー 11"/>
          <p:cNvSpPr>
            <a:spLocks noGrp="1"/>
          </p:cNvSpPr>
          <p:nvPr>
            <p:ph type="body" sz="quarter" idx="59" hasCustomPrompt="1"/>
          </p:nvPr>
        </p:nvSpPr>
        <p:spPr>
          <a:xfrm>
            <a:off x="9368231" y="6913793"/>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60" hasCustomPrompt="1"/>
          </p:nvPr>
        </p:nvSpPr>
        <p:spPr>
          <a:xfrm>
            <a:off x="9368233" y="2597350"/>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79" name="ホームベース 78"/>
          <p:cNvSpPr/>
          <p:nvPr userDrawn="1"/>
        </p:nvSpPr>
        <p:spPr>
          <a:xfrm>
            <a:off x="9593255" y="4285038"/>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テキスト プレースホルダー 11"/>
          <p:cNvSpPr>
            <a:spLocks noGrp="1"/>
          </p:cNvSpPr>
          <p:nvPr>
            <p:ph type="body" sz="quarter" idx="61" hasCustomPrompt="1"/>
          </p:nvPr>
        </p:nvSpPr>
        <p:spPr>
          <a:xfrm>
            <a:off x="9916809" y="4172525"/>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1" name="ホームベース 80"/>
          <p:cNvSpPr/>
          <p:nvPr userDrawn="1"/>
        </p:nvSpPr>
        <p:spPr>
          <a:xfrm>
            <a:off x="9584738" y="497950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テキスト プレースホルダー 11"/>
          <p:cNvSpPr>
            <a:spLocks noGrp="1"/>
          </p:cNvSpPr>
          <p:nvPr>
            <p:ph type="body" sz="quarter" idx="62" hasCustomPrompt="1"/>
          </p:nvPr>
        </p:nvSpPr>
        <p:spPr>
          <a:xfrm>
            <a:off x="9908292" y="486698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3" name="ホームベース 82"/>
          <p:cNvSpPr/>
          <p:nvPr userDrawn="1"/>
        </p:nvSpPr>
        <p:spPr>
          <a:xfrm>
            <a:off x="9593255" y="5655323"/>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テキスト プレースホルダー 11"/>
          <p:cNvSpPr>
            <a:spLocks noGrp="1"/>
          </p:cNvSpPr>
          <p:nvPr>
            <p:ph type="body" sz="quarter" idx="63" hasCustomPrompt="1"/>
          </p:nvPr>
        </p:nvSpPr>
        <p:spPr>
          <a:xfrm>
            <a:off x="9916809" y="5542810"/>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85" name="ホームベース 84"/>
          <p:cNvSpPr/>
          <p:nvPr userDrawn="1"/>
        </p:nvSpPr>
        <p:spPr>
          <a:xfrm>
            <a:off x="9593255" y="633276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プレースホルダー 11"/>
          <p:cNvSpPr>
            <a:spLocks noGrp="1"/>
          </p:cNvSpPr>
          <p:nvPr>
            <p:ph type="body" sz="quarter" idx="64" hasCustomPrompt="1"/>
          </p:nvPr>
        </p:nvSpPr>
        <p:spPr>
          <a:xfrm>
            <a:off x="9916809" y="622025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grpSp>
        <p:nvGrpSpPr>
          <p:cNvPr id="87" name="グループ化 86"/>
          <p:cNvGrpSpPr/>
          <p:nvPr userDrawn="1"/>
        </p:nvGrpSpPr>
        <p:grpSpPr>
          <a:xfrm>
            <a:off x="13652226" y="1836581"/>
            <a:ext cx="3780420" cy="5621309"/>
            <a:chOff x="1582365" y="2308464"/>
            <a:chExt cx="4545506" cy="5621309"/>
          </a:xfrm>
        </p:grpSpPr>
        <p:sp>
          <p:nvSpPr>
            <p:cNvPr id="88" name="角丸四角形 87"/>
            <p:cNvSpPr/>
            <p:nvPr userDrawn="1"/>
          </p:nvSpPr>
          <p:spPr>
            <a:xfrm>
              <a:off x="1582366" y="2308464"/>
              <a:ext cx="4545505" cy="5621309"/>
            </a:xfrm>
            <a:prstGeom prst="roundRect">
              <a:avLst>
                <a:gd name="adj" fmla="val 2803"/>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正方形/長方形 88"/>
            <p:cNvSpPr/>
            <p:nvPr userDrawn="1"/>
          </p:nvSpPr>
          <p:spPr>
            <a:xfrm>
              <a:off x="1582366" y="3073270"/>
              <a:ext cx="4545505" cy="144016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0" name="正方形/長方形 89"/>
            <p:cNvSpPr/>
            <p:nvPr userDrawn="1"/>
          </p:nvSpPr>
          <p:spPr>
            <a:xfrm>
              <a:off x="1582365" y="4513430"/>
              <a:ext cx="4545505" cy="2876283"/>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91" name="テキスト プレースホルダー 11"/>
          <p:cNvSpPr>
            <a:spLocks noGrp="1"/>
          </p:cNvSpPr>
          <p:nvPr>
            <p:ph type="body" sz="quarter" idx="65" hasCustomPrompt="1"/>
          </p:nvPr>
        </p:nvSpPr>
        <p:spPr>
          <a:xfrm>
            <a:off x="13652226" y="1828184"/>
            <a:ext cx="3780419" cy="773203"/>
          </a:xfrm>
        </p:spPr>
        <p:txBody>
          <a:bodyPr anchor="ctr">
            <a:noAutofit/>
          </a:bodyPr>
          <a:lstStyle>
            <a:lvl1pPr algn="ctr">
              <a:lnSpc>
                <a:spcPct val="120000"/>
              </a:lnSpc>
              <a:defRPr sz="2800" spc="300">
                <a:solidFill>
                  <a:schemeClr val="bg1"/>
                </a:solidFill>
                <a:latin typeface="+mj-lt"/>
              </a:defRPr>
            </a:lvl1pPr>
          </a:lstStyle>
          <a:p>
            <a:pPr lvl="0"/>
            <a:r>
              <a:rPr lang="en-US" altLang="ja-JP" dirty="0"/>
              <a:t>TEXT HERE</a:t>
            </a:r>
            <a:endParaRPr lang="en-US" dirty="0"/>
          </a:p>
        </p:txBody>
      </p:sp>
      <p:sp>
        <p:nvSpPr>
          <p:cNvPr id="92" name="テキスト プレースホルダー 11"/>
          <p:cNvSpPr>
            <a:spLocks noGrp="1"/>
          </p:cNvSpPr>
          <p:nvPr>
            <p:ph type="body" sz="quarter" idx="66" hasCustomPrompt="1"/>
          </p:nvPr>
        </p:nvSpPr>
        <p:spPr>
          <a:xfrm>
            <a:off x="13652225" y="6917830"/>
            <a:ext cx="3780419" cy="540060"/>
          </a:xfrm>
        </p:spPr>
        <p:txBody>
          <a:bodyPr anchor="ctr">
            <a:noAutofit/>
          </a:bodyPr>
          <a:lstStyle>
            <a:lvl1pPr algn="ctr">
              <a:lnSpc>
                <a:spcPct val="120000"/>
              </a:lnSpc>
              <a:defRPr sz="2000" spc="300">
                <a:solidFill>
                  <a:schemeClr val="bg1"/>
                </a:solidFill>
                <a:latin typeface="+mj-lt"/>
              </a:defRPr>
            </a:lvl1pPr>
          </a:lstStyle>
          <a:p>
            <a:pPr lvl="0"/>
            <a:r>
              <a:rPr lang="en-US" altLang="ja-JP" dirty="0"/>
              <a:t>TEXT HERE</a:t>
            </a:r>
            <a:endParaRPr lang="en-US" dirty="0"/>
          </a:p>
        </p:txBody>
      </p:sp>
      <p:sp>
        <p:nvSpPr>
          <p:cNvPr id="93" name="テキスト プレースホルダー 11"/>
          <p:cNvSpPr>
            <a:spLocks noGrp="1"/>
          </p:cNvSpPr>
          <p:nvPr>
            <p:ph type="body" sz="quarter" idx="67" hasCustomPrompt="1"/>
          </p:nvPr>
        </p:nvSpPr>
        <p:spPr>
          <a:xfrm>
            <a:off x="13652227" y="2601387"/>
            <a:ext cx="3780419" cy="1440160"/>
          </a:xfrm>
        </p:spPr>
        <p:txBody>
          <a:bodyPr anchor="ctr">
            <a:noAutofit/>
          </a:bodyPr>
          <a:lstStyle>
            <a:lvl1pPr algn="ctr">
              <a:lnSpc>
                <a:spcPct val="120000"/>
              </a:lnSpc>
              <a:defRPr sz="6600" spc="300">
                <a:solidFill>
                  <a:schemeClr val="bg1"/>
                </a:solidFill>
                <a:latin typeface="+mj-lt"/>
              </a:defRPr>
            </a:lvl1pPr>
          </a:lstStyle>
          <a:p>
            <a:pPr lvl="0"/>
            <a:r>
              <a:rPr lang="en-US" altLang="ja-JP" dirty="0"/>
              <a:t>WORD</a:t>
            </a:r>
            <a:endParaRPr lang="en-US" dirty="0"/>
          </a:p>
        </p:txBody>
      </p:sp>
      <p:sp>
        <p:nvSpPr>
          <p:cNvPr id="94" name="ホームベース 93"/>
          <p:cNvSpPr/>
          <p:nvPr userDrawn="1"/>
        </p:nvSpPr>
        <p:spPr>
          <a:xfrm>
            <a:off x="13877249" y="4289075"/>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5" name="テキスト プレースホルダー 11"/>
          <p:cNvSpPr>
            <a:spLocks noGrp="1"/>
          </p:cNvSpPr>
          <p:nvPr>
            <p:ph type="body" sz="quarter" idx="68" hasCustomPrompt="1"/>
          </p:nvPr>
        </p:nvSpPr>
        <p:spPr>
          <a:xfrm>
            <a:off x="14200803" y="4176562"/>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6" name="ホームベース 95"/>
          <p:cNvSpPr/>
          <p:nvPr userDrawn="1"/>
        </p:nvSpPr>
        <p:spPr>
          <a:xfrm>
            <a:off x="13868732" y="4983537"/>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7" name="テキスト プレースホルダー 11"/>
          <p:cNvSpPr>
            <a:spLocks noGrp="1"/>
          </p:cNvSpPr>
          <p:nvPr>
            <p:ph type="body" sz="quarter" idx="69" hasCustomPrompt="1"/>
          </p:nvPr>
        </p:nvSpPr>
        <p:spPr>
          <a:xfrm>
            <a:off x="14192286" y="4871024"/>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98" name="ホームベース 97"/>
          <p:cNvSpPr/>
          <p:nvPr userDrawn="1"/>
        </p:nvSpPr>
        <p:spPr>
          <a:xfrm>
            <a:off x="13877249" y="5659360"/>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9" name="テキスト プレースホルダー 11"/>
          <p:cNvSpPr>
            <a:spLocks noGrp="1"/>
          </p:cNvSpPr>
          <p:nvPr>
            <p:ph type="body" sz="quarter" idx="70" hasCustomPrompt="1"/>
          </p:nvPr>
        </p:nvSpPr>
        <p:spPr>
          <a:xfrm>
            <a:off x="14200803" y="5546847"/>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
        <p:nvSpPr>
          <p:cNvPr id="100" name="ホームベース 99"/>
          <p:cNvSpPr/>
          <p:nvPr userDrawn="1"/>
        </p:nvSpPr>
        <p:spPr>
          <a:xfrm>
            <a:off x="13877249" y="6336802"/>
            <a:ext cx="405045" cy="315035"/>
          </a:xfrm>
          <a:prstGeom prst="homePlat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1" name="テキスト プレースホルダー 11"/>
          <p:cNvSpPr>
            <a:spLocks noGrp="1"/>
          </p:cNvSpPr>
          <p:nvPr>
            <p:ph type="body" sz="quarter" idx="71" hasCustomPrompt="1"/>
          </p:nvPr>
        </p:nvSpPr>
        <p:spPr>
          <a:xfrm>
            <a:off x="14200803" y="6224289"/>
            <a:ext cx="3051823" cy="540060"/>
          </a:xfrm>
        </p:spPr>
        <p:txBody>
          <a:bodyPr anchor="ctr">
            <a:noAutofit/>
          </a:bodyPr>
          <a:lstStyle>
            <a:lvl1pPr algn="l">
              <a:lnSpc>
                <a:spcPct val="120000"/>
              </a:lnSpc>
              <a:defRPr sz="18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8383746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Normal Tab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1890577"/>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1890577"/>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009661"/>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3756355"/>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028221"/>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04508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377404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885009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Normal Tab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2668225"/>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87887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989720" y="2668225"/>
            <a:ext cx="4042080"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3100571" y="2668225"/>
            <a:ext cx="4042080"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78730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453400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528069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011158"/>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87887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87887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87887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989720"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989720"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011158"/>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3100571" y="378730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3100571" y="453400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528069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011158"/>
            <a:ext cx="4042080"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878871"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9000490"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3086627" y="2805869"/>
            <a:ext cx="4042080"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805046"/>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453400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5280697"/>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02351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878870"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875528"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9007908"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9004566"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3100571" y="3822732"/>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3097229" y="455168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5298383"/>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041201"/>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3273959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Normal 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1048493"/>
          </a:xfrm>
          <a:prstGeom prst="round1Rect">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a:off x="4912736"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a:off x="8018081"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1 つの角を丸めた四角形 7"/>
          <p:cNvSpPr/>
          <p:nvPr userDrawn="1"/>
        </p:nvSpPr>
        <p:spPr>
          <a:xfrm>
            <a:off x="14259561" y="1890577"/>
            <a:ext cx="2883089" cy="1048493"/>
          </a:xfrm>
          <a:prstGeom prst="round1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8"/>
          <p:cNvSpPr/>
          <p:nvPr userDrawn="1"/>
        </p:nvSpPr>
        <p:spPr>
          <a:xfrm>
            <a:off x="1037960" y="3009661"/>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9"/>
          <p:cNvSpPr/>
          <p:nvPr userDrawn="1"/>
        </p:nvSpPr>
        <p:spPr>
          <a:xfrm>
            <a:off x="1037960" y="3756355"/>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31639"/>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正方形/長方形 16"/>
          <p:cNvSpPr/>
          <p:nvPr userDrawn="1"/>
        </p:nvSpPr>
        <p:spPr>
          <a:xfrm>
            <a:off x="4912736"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正方形/長方形 17"/>
          <p:cNvSpPr/>
          <p:nvPr userDrawn="1"/>
        </p:nvSpPr>
        <p:spPr>
          <a:xfrm>
            <a:off x="4912736"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912736"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正方形/長方形 19"/>
          <p:cNvSpPr/>
          <p:nvPr userDrawn="1"/>
        </p:nvSpPr>
        <p:spPr>
          <a:xfrm>
            <a:off x="4912736"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912736"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912736"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3" name="正方形/長方形 22"/>
          <p:cNvSpPr/>
          <p:nvPr userDrawn="1"/>
        </p:nvSpPr>
        <p:spPr>
          <a:xfrm>
            <a:off x="8018081"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8018081"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018081"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018081"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018081"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018081"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正方形/長方形 28"/>
          <p:cNvSpPr/>
          <p:nvPr userDrawn="1"/>
        </p:nvSpPr>
        <p:spPr>
          <a:xfrm>
            <a:off x="14259561" y="3009661"/>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正方形/長方形 29"/>
          <p:cNvSpPr/>
          <p:nvPr userDrawn="1"/>
        </p:nvSpPr>
        <p:spPr>
          <a:xfrm>
            <a:off x="14259561" y="3756355"/>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4259561" y="4503049"/>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4259561" y="5249743"/>
            <a:ext cx="2883089"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4259561" y="5996437"/>
            <a:ext cx="2883089"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4259561" y="6743133"/>
            <a:ext cx="2883089" cy="660290"/>
          </a:xfrm>
          <a:prstGeom prst="round1Rect">
            <a:avLst>
              <a:gd name="adj" fmla="val 33510"/>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36" hasCustomPrompt="1"/>
          </p:nvPr>
        </p:nvSpPr>
        <p:spPr>
          <a:xfrm>
            <a:off x="4912737"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37" hasCustomPrompt="1"/>
          </p:nvPr>
        </p:nvSpPr>
        <p:spPr>
          <a:xfrm>
            <a:off x="8028851"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7" name="テキスト プレースホルダー 11"/>
          <p:cNvSpPr>
            <a:spLocks noGrp="1"/>
          </p:cNvSpPr>
          <p:nvPr>
            <p:ph type="body" sz="quarter" idx="38" hasCustomPrompt="1"/>
          </p:nvPr>
        </p:nvSpPr>
        <p:spPr>
          <a:xfrm>
            <a:off x="14245617" y="2028221"/>
            <a:ext cx="2883089"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9" hasCustomPrompt="1"/>
          </p:nvPr>
        </p:nvSpPr>
        <p:spPr>
          <a:xfrm>
            <a:off x="1037960" y="302739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40" hasCustomPrompt="1"/>
          </p:nvPr>
        </p:nvSpPr>
        <p:spPr>
          <a:xfrm>
            <a:off x="1037960" y="3756355"/>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6" name="テキスト プレースホルダー 11"/>
          <p:cNvSpPr>
            <a:spLocks noGrp="1"/>
          </p:cNvSpPr>
          <p:nvPr>
            <p:ph type="body" sz="quarter" idx="45" hasCustomPrompt="1"/>
          </p:nvPr>
        </p:nvSpPr>
        <p:spPr>
          <a:xfrm>
            <a:off x="4912736"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7" name="テキスト プレースホルダー 11"/>
          <p:cNvSpPr>
            <a:spLocks noGrp="1"/>
          </p:cNvSpPr>
          <p:nvPr>
            <p:ph type="body" sz="quarter" idx="46" hasCustomPrompt="1"/>
          </p:nvPr>
        </p:nvSpPr>
        <p:spPr>
          <a:xfrm>
            <a:off x="4909394"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909394"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912736"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917674"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905318"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2" name="テキスト プレースホルダー 11"/>
          <p:cNvSpPr>
            <a:spLocks noGrp="1"/>
          </p:cNvSpPr>
          <p:nvPr>
            <p:ph type="body" sz="quarter" idx="51" hasCustomPrompt="1"/>
          </p:nvPr>
        </p:nvSpPr>
        <p:spPr>
          <a:xfrm>
            <a:off x="8036269"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3" name="テキスト プレースホルダー 11"/>
          <p:cNvSpPr>
            <a:spLocks noGrp="1"/>
          </p:cNvSpPr>
          <p:nvPr>
            <p:ph type="body" sz="quarter" idx="52" hasCustomPrompt="1"/>
          </p:nvPr>
        </p:nvSpPr>
        <p:spPr>
          <a:xfrm>
            <a:off x="8032927"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8032927"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8036269"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8041207"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8028851"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8" name="テキスト プレースホルダー 11"/>
          <p:cNvSpPr>
            <a:spLocks noGrp="1"/>
          </p:cNvSpPr>
          <p:nvPr>
            <p:ph type="body" sz="quarter" idx="57" hasCustomPrompt="1"/>
          </p:nvPr>
        </p:nvSpPr>
        <p:spPr>
          <a:xfrm>
            <a:off x="14259561" y="304508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9" name="テキスト プレースホルダー 11"/>
          <p:cNvSpPr>
            <a:spLocks noGrp="1"/>
          </p:cNvSpPr>
          <p:nvPr>
            <p:ph type="body" sz="quarter" idx="58" hasCustomPrompt="1"/>
          </p:nvPr>
        </p:nvSpPr>
        <p:spPr>
          <a:xfrm>
            <a:off x="14256219" y="3774041"/>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4256219" y="4520735"/>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4259561" y="5267429"/>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4264499" y="6031834"/>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4252143" y="6773176"/>
            <a:ext cx="2883089"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76" name="正方形/長方形 75"/>
          <p:cNvSpPr/>
          <p:nvPr userDrawn="1"/>
        </p:nvSpPr>
        <p:spPr>
          <a:xfrm>
            <a:off x="11131224" y="1890577"/>
            <a:ext cx="3029416" cy="1048493"/>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正方形/長方形 76"/>
          <p:cNvSpPr/>
          <p:nvPr userDrawn="1"/>
        </p:nvSpPr>
        <p:spPr>
          <a:xfrm>
            <a:off x="11131224" y="3009661"/>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8" name="正方形/長方形 77"/>
          <p:cNvSpPr/>
          <p:nvPr userDrawn="1"/>
        </p:nvSpPr>
        <p:spPr>
          <a:xfrm>
            <a:off x="11131224" y="3756355"/>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正方形/長方形 78"/>
          <p:cNvSpPr/>
          <p:nvPr userDrawn="1"/>
        </p:nvSpPr>
        <p:spPr>
          <a:xfrm>
            <a:off x="11131224" y="4503049"/>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0" name="正方形/長方形 79"/>
          <p:cNvSpPr/>
          <p:nvPr userDrawn="1"/>
        </p:nvSpPr>
        <p:spPr>
          <a:xfrm>
            <a:off x="11131224" y="524974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正方形/長方形 80"/>
          <p:cNvSpPr/>
          <p:nvPr userDrawn="1"/>
        </p:nvSpPr>
        <p:spPr>
          <a:xfrm>
            <a:off x="11131224" y="5996437"/>
            <a:ext cx="3029416"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2" name="正方形/長方形 81"/>
          <p:cNvSpPr/>
          <p:nvPr userDrawn="1"/>
        </p:nvSpPr>
        <p:spPr>
          <a:xfrm>
            <a:off x="11131224" y="6743133"/>
            <a:ext cx="3029416"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テキスト プレースホルダー 11"/>
          <p:cNvSpPr>
            <a:spLocks noGrp="1"/>
          </p:cNvSpPr>
          <p:nvPr>
            <p:ph type="body" sz="quarter" idx="64" hasCustomPrompt="1"/>
          </p:nvPr>
        </p:nvSpPr>
        <p:spPr>
          <a:xfrm>
            <a:off x="11141994" y="2028221"/>
            <a:ext cx="3029416" cy="773203"/>
          </a:xfrm>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65" hasCustomPrompt="1"/>
          </p:nvPr>
        </p:nvSpPr>
        <p:spPr>
          <a:xfrm>
            <a:off x="11149412" y="304508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5" name="テキスト プレースホルダー 11"/>
          <p:cNvSpPr>
            <a:spLocks noGrp="1"/>
          </p:cNvSpPr>
          <p:nvPr>
            <p:ph type="body" sz="quarter" idx="66" hasCustomPrompt="1"/>
          </p:nvPr>
        </p:nvSpPr>
        <p:spPr>
          <a:xfrm>
            <a:off x="11146070" y="3774041"/>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6" name="テキスト プレースホルダー 11"/>
          <p:cNvSpPr>
            <a:spLocks noGrp="1"/>
          </p:cNvSpPr>
          <p:nvPr>
            <p:ph type="body" sz="quarter" idx="67" hasCustomPrompt="1"/>
          </p:nvPr>
        </p:nvSpPr>
        <p:spPr>
          <a:xfrm>
            <a:off x="11146070" y="4520735"/>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7" name="テキスト プレースホルダー 11"/>
          <p:cNvSpPr>
            <a:spLocks noGrp="1"/>
          </p:cNvSpPr>
          <p:nvPr>
            <p:ph type="body" sz="quarter" idx="68" hasCustomPrompt="1"/>
          </p:nvPr>
        </p:nvSpPr>
        <p:spPr>
          <a:xfrm>
            <a:off x="11149412" y="5267429"/>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8" name="テキスト プレースホルダー 11"/>
          <p:cNvSpPr>
            <a:spLocks noGrp="1"/>
          </p:cNvSpPr>
          <p:nvPr>
            <p:ph type="body" sz="quarter" idx="69" hasCustomPrompt="1"/>
          </p:nvPr>
        </p:nvSpPr>
        <p:spPr>
          <a:xfrm>
            <a:off x="11154350" y="6031834"/>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89" name="テキスト プレースホルダー 11"/>
          <p:cNvSpPr>
            <a:spLocks noGrp="1"/>
          </p:cNvSpPr>
          <p:nvPr>
            <p:ph type="body" sz="quarter" idx="70" hasCustomPrompt="1"/>
          </p:nvPr>
        </p:nvSpPr>
        <p:spPr>
          <a:xfrm>
            <a:off x="11141994" y="6773176"/>
            <a:ext cx="3029416"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9402727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1 つの角を丸めた四角形 4"/>
          <p:cNvSpPr/>
          <p:nvPr userDrawn="1"/>
        </p:nvSpPr>
        <p:spPr>
          <a:xfrm flipH="1">
            <a:off x="1034618" y="1890577"/>
            <a:ext cx="3780420" cy="2520000"/>
          </a:xfrm>
          <a:prstGeom prst="round1Rect">
            <a:avLst>
              <a:gd name="adj" fmla="val 6860"/>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正方形/長方形 10"/>
          <p:cNvSpPr/>
          <p:nvPr userDrawn="1"/>
        </p:nvSpPr>
        <p:spPr>
          <a:xfrm>
            <a:off x="1037960" y="4503049"/>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正方形/長方形 11"/>
          <p:cNvSpPr/>
          <p:nvPr userDrawn="1"/>
        </p:nvSpPr>
        <p:spPr>
          <a:xfrm>
            <a:off x="1037960" y="5249743"/>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3" name="正方形/長方形 12"/>
          <p:cNvSpPr/>
          <p:nvPr userDrawn="1"/>
        </p:nvSpPr>
        <p:spPr>
          <a:xfrm>
            <a:off x="1037960" y="5996437"/>
            <a:ext cx="3777078" cy="66029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1 つの角を丸めた四角形 13"/>
          <p:cNvSpPr/>
          <p:nvPr userDrawn="1"/>
        </p:nvSpPr>
        <p:spPr>
          <a:xfrm flipH="1" flipV="1">
            <a:off x="1037960" y="6743133"/>
            <a:ext cx="3777078" cy="660290"/>
          </a:xfrm>
          <a:prstGeom prst="round1Rect">
            <a:avLst>
              <a:gd name="adj" fmla="val 29767"/>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kumimoji="1" lang="ja-JP" altLang="en-US"/>
          </a:p>
        </p:txBody>
      </p:sp>
      <p:sp>
        <p:nvSpPr>
          <p:cNvPr id="19" name="正方形/長方形 18"/>
          <p:cNvSpPr/>
          <p:nvPr userDrawn="1"/>
        </p:nvSpPr>
        <p:spPr>
          <a:xfrm>
            <a:off x="487887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sp>
        <p:nvSpPr>
          <p:cNvPr id="20" name="正方形/長方形 19"/>
          <p:cNvSpPr/>
          <p:nvPr userDrawn="1"/>
        </p:nvSpPr>
        <p:spPr>
          <a:xfrm>
            <a:off x="487887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 name="正方形/長方形 20"/>
          <p:cNvSpPr/>
          <p:nvPr userDrawn="1"/>
        </p:nvSpPr>
        <p:spPr>
          <a:xfrm>
            <a:off x="487887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userDrawn="1"/>
        </p:nvSpPr>
        <p:spPr>
          <a:xfrm>
            <a:off x="487887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正方形/長方形 24"/>
          <p:cNvSpPr/>
          <p:nvPr userDrawn="1"/>
        </p:nvSpPr>
        <p:spPr>
          <a:xfrm>
            <a:off x="8989720"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正方形/長方形 25"/>
          <p:cNvSpPr/>
          <p:nvPr userDrawn="1"/>
        </p:nvSpPr>
        <p:spPr>
          <a:xfrm>
            <a:off x="8989720"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正方形/長方形 26"/>
          <p:cNvSpPr/>
          <p:nvPr userDrawn="1"/>
        </p:nvSpPr>
        <p:spPr>
          <a:xfrm>
            <a:off x="8989720"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8989720" y="674313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正方形/長方形 30"/>
          <p:cNvSpPr/>
          <p:nvPr userDrawn="1"/>
        </p:nvSpPr>
        <p:spPr>
          <a:xfrm>
            <a:off x="13100571" y="4503049"/>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正方形/長方形 31"/>
          <p:cNvSpPr/>
          <p:nvPr userDrawn="1"/>
        </p:nvSpPr>
        <p:spPr>
          <a:xfrm>
            <a:off x="13100571" y="5249743"/>
            <a:ext cx="4042080" cy="660290"/>
          </a:xfrm>
          <a:prstGeom prst="rect">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正方形/長方形 32"/>
          <p:cNvSpPr/>
          <p:nvPr userDrawn="1"/>
        </p:nvSpPr>
        <p:spPr>
          <a:xfrm>
            <a:off x="13100571" y="5996437"/>
            <a:ext cx="4042080" cy="660290"/>
          </a:xfrm>
          <a:prstGeom prst="rect">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1 つの角を丸めた四角形 33"/>
          <p:cNvSpPr/>
          <p:nvPr userDrawn="1"/>
        </p:nvSpPr>
        <p:spPr>
          <a:xfrm flipV="1">
            <a:off x="13100571" y="6743133"/>
            <a:ext cx="4042080" cy="660290"/>
          </a:xfrm>
          <a:prstGeom prst="round1Rect">
            <a:avLst>
              <a:gd name="adj" fmla="val 27896"/>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テキスト プレースホルダー 11"/>
          <p:cNvSpPr>
            <a:spLocks noGrp="1"/>
          </p:cNvSpPr>
          <p:nvPr>
            <p:ph type="body" sz="quarter" idx="41" hasCustomPrompt="1"/>
          </p:nvPr>
        </p:nvSpPr>
        <p:spPr>
          <a:xfrm>
            <a:off x="1037960" y="4503049"/>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42" hasCustomPrompt="1"/>
          </p:nvPr>
        </p:nvSpPr>
        <p:spPr>
          <a:xfrm>
            <a:off x="1037960" y="5249743"/>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43" hasCustomPrompt="1"/>
          </p:nvPr>
        </p:nvSpPr>
        <p:spPr>
          <a:xfrm>
            <a:off x="1037960" y="6014148"/>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43" name="テキスト プレースホルダー 11"/>
          <p:cNvSpPr>
            <a:spLocks noGrp="1"/>
          </p:cNvSpPr>
          <p:nvPr>
            <p:ph type="body" sz="quarter" idx="44" hasCustomPrompt="1"/>
          </p:nvPr>
        </p:nvSpPr>
        <p:spPr>
          <a:xfrm>
            <a:off x="1037960" y="6755490"/>
            <a:ext cx="3777078" cy="624867"/>
          </a:xfrm>
        </p:spPr>
        <p:txBody>
          <a:bodyPr anchor="ctr">
            <a:noAutofit/>
          </a:bodyPr>
          <a:lstStyle>
            <a:lvl1pPr algn="r">
              <a:lnSpc>
                <a:spcPct val="120000"/>
              </a:lnSpc>
              <a:defRPr sz="2400" spc="300">
                <a:solidFill>
                  <a:schemeClr val="bg1"/>
                </a:solidFill>
                <a:latin typeface="+mj-lt"/>
              </a:defRPr>
            </a:lvl1pPr>
          </a:lstStyle>
          <a:p>
            <a:pPr lvl="0"/>
            <a:r>
              <a:rPr lang="en-US" altLang="ja-JP" dirty="0"/>
              <a:t>TEXT HERE</a:t>
            </a:r>
            <a:endParaRPr lang="en-US" dirty="0"/>
          </a:p>
        </p:txBody>
      </p:sp>
      <p:sp>
        <p:nvSpPr>
          <p:cNvPr id="58" name="テキスト プレースホルダー 11"/>
          <p:cNvSpPr>
            <a:spLocks noGrp="1"/>
          </p:cNvSpPr>
          <p:nvPr>
            <p:ph type="body" sz="quarter" idx="47" hasCustomPrompt="1"/>
          </p:nvPr>
        </p:nvSpPr>
        <p:spPr>
          <a:xfrm>
            <a:off x="4875528"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59" name="テキスト プレースホルダー 11"/>
          <p:cNvSpPr>
            <a:spLocks noGrp="1"/>
          </p:cNvSpPr>
          <p:nvPr>
            <p:ph type="body" sz="quarter" idx="48" hasCustomPrompt="1"/>
          </p:nvPr>
        </p:nvSpPr>
        <p:spPr>
          <a:xfrm>
            <a:off x="4878870"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0" name="テキスト プレースホルダー 11"/>
          <p:cNvSpPr>
            <a:spLocks noGrp="1"/>
          </p:cNvSpPr>
          <p:nvPr>
            <p:ph type="body" sz="quarter" idx="49" hasCustomPrompt="1"/>
          </p:nvPr>
        </p:nvSpPr>
        <p:spPr>
          <a:xfrm>
            <a:off x="4883808"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1" name="テキスト プレースホルダー 11"/>
          <p:cNvSpPr>
            <a:spLocks noGrp="1"/>
          </p:cNvSpPr>
          <p:nvPr>
            <p:ph type="body" sz="quarter" idx="50" hasCustomPrompt="1"/>
          </p:nvPr>
        </p:nvSpPr>
        <p:spPr>
          <a:xfrm>
            <a:off x="4871452"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4" name="テキスト プレースホルダー 11"/>
          <p:cNvSpPr>
            <a:spLocks noGrp="1"/>
          </p:cNvSpPr>
          <p:nvPr>
            <p:ph type="body" sz="quarter" idx="53" hasCustomPrompt="1"/>
          </p:nvPr>
        </p:nvSpPr>
        <p:spPr>
          <a:xfrm>
            <a:off x="9004566"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5" name="テキスト プレースホルダー 11"/>
          <p:cNvSpPr>
            <a:spLocks noGrp="1"/>
          </p:cNvSpPr>
          <p:nvPr>
            <p:ph type="body" sz="quarter" idx="54" hasCustomPrompt="1"/>
          </p:nvPr>
        </p:nvSpPr>
        <p:spPr>
          <a:xfrm>
            <a:off x="9007908"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6" name="テキスト プレースホルダー 11"/>
          <p:cNvSpPr>
            <a:spLocks noGrp="1"/>
          </p:cNvSpPr>
          <p:nvPr>
            <p:ph type="body" sz="quarter" idx="55" hasCustomPrompt="1"/>
          </p:nvPr>
        </p:nvSpPr>
        <p:spPr>
          <a:xfrm>
            <a:off x="9012846"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67" name="テキスト プレースホルダー 11"/>
          <p:cNvSpPr>
            <a:spLocks noGrp="1"/>
          </p:cNvSpPr>
          <p:nvPr>
            <p:ph type="body" sz="quarter" idx="56" hasCustomPrompt="1"/>
          </p:nvPr>
        </p:nvSpPr>
        <p:spPr>
          <a:xfrm>
            <a:off x="9000490"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0" name="テキスト プレースホルダー 11"/>
          <p:cNvSpPr>
            <a:spLocks noGrp="1"/>
          </p:cNvSpPr>
          <p:nvPr>
            <p:ph type="body" sz="quarter" idx="59" hasCustomPrompt="1"/>
          </p:nvPr>
        </p:nvSpPr>
        <p:spPr>
          <a:xfrm>
            <a:off x="13097229" y="4520735"/>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1" name="テキスト プレースホルダー 11"/>
          <p:cNvSpPr>
            <a:spLocks noGrp="1"/>
          </p:cNvSpPr>
          <p:nvPr>
            <p:ph type="body" sz="quarter" idx="60" hasCustomPrompt="1"/>
          </p:nvPr>
        </p:nvSpPr>
        <p:spPr>
          <a:xfrm>
            <a:off x="13100571" y="5267429"/>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2" name="テキスト プレースホルダー 11"/>
          <p:cNvSpPr>
            <a:spLocks noGrp="1"/>
          </p:cNvSpPr>
          <p:nvPr>
            <p:ph type="body" sz="quarter" idx="61" hasCustomPrompt="1"/>
          </p:nvPr>
        </p:nvSpPr>
        <p:spPr>
          <a:xfrm>
            <a:off x="13105509" y="6031834"/>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sp>
        <p:nvSpPr>
          <p:cNvPr id="73" name="テキスト プレースホルダー 11"/>
          <p:cNvSpPr>
            <a:spLocks noGrp="1"/>
          </p:cNvSpPr>
          <p:nvPr>
            <p:ph type="body" sz="quarter" idx="62" hasCustomPrompt="1"/>
          </p:nvPr>
        </p:nvSpPr>
        <p:spPr>
          <a:xfrm>
            <a:off x="13093153" y="6773176"/>
            <a:ext cx="4042080" cy="624867"/>
          </a:xfrm>
        </p:spPr>
        <p:txBody>
          <a:bodyPr anchor="ctr">
            <a:noAutofit/>
          </a:bodyPr>
          <a:lstStyle>
            <a:lvl1pPr algn="ctr">
              <a:lnSpc>
                <a:spcPct val="120000"/>
              </a:lnSpc>
              <a:defRPr sz="2000" spc="0">
                <a:solidFill>
                  <a:schemeClr val="tx1"/>
                </a:solidFill>
                <a:latin typeface="+mn-lt"/>
              </a:defRPr>
            </a:lvl1pPr>
          </a:lstStyle>
          <a:p>
            <a:pPr lvl="0"/>
            <a:r>
              <a:rPr lang="en-US" altLang="ja-JP" dirty="0"/>
              <a:t>TEXT HERE</a:t>
            </a:r>
            <a:endParaRPr lang="en-US" dirty="0"/>
          </a:p>
        </p:txBody>
      </p:sp>
      <p:cxnSp>
        <p:nvCxnSpPr>
          <p:cNvPr id="74" name="直線コネクタ 73"/>
          <p:cNvCxnSpPr/>
          <p:nvPr userDrawn="1"/>
        </p:nvCxnSpPr>
        <p:spPr>
          <a:xfrm flipH="1" flipV="1">
            <a:off x="3332956" y="7753789"/>
            <a:ext cx="11620500" cy="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5" name="テキスト プレースホルダー 11"/>
          <p:cNvSpPr>
            <a:spLocks noGrp="1"/>
          </p:cNvSpPr>
          <p:nvPr>
            <p:ph type="body" sz="quarter" idx="63" hasCustomPrompt="1"/>
          </p:nvPr>
        </p:nvSpPr>
        <p:spPr>
          <a:xfrm>
            <a:off x="2097255" y="7975591"/>
            <a:ext cx="14102428" cy="1539112"/>
          </a:xfrm>
        </p:spPr>
        <p:txBody>
          <a:bodyPr anchor="t">
            <a:noAutofit/>
          </a:bodyPr>
          <a:lstStyle>
            <a:lvl1pPr algn="ctr">
              <a:lnSpc>
                <a:spcPct val="120000"/>
              </a:lnSpc>
              <a:spcBef>
                <a:spcPts val="0"/>
              </a:spcBef>
              <a:defRPr sz="2400">
                <a:solidFill>
                  <a:schemeClr val="tx1"/>
                </a:solidFill>
                <a:latin typeface="+mn-lt"/>
              </a:defRPr>
            </a:lvl1pPr>
          </a:lstStyle>
          <a:p>
            <a:pPr lvl="0"/>
            <a:r>
              <a:rPr lang="en-US" altLang="ja-JP" dirty="0"/>
              <a:t>Text Here</a:t>
            </a:r>
            <a:endParaRPr lang="en-US" dirty="0"/>
          </a:p>
        </p:txBody>
      </p:sp>
      <p:sp>
        <p:nvSpPr>
          <p:cNvPr id="16" name="図プレースホルダー 15"/>
          <p:cNvSpPr>
            <a:spLocks noGrp="1"/>
          </p:cNvSpPr>
          <p:nvPr>
            <p:ph type="pic" sz="quarter" idx="64" hasCustomPrompt="1"/>
          </p:nvPr>
        </p:nvSpPr>
        <p:spPr>
          <a:xfrm>
            <a:off x="4878870" y="1890713"/>
            <a:ext cx="4042080" cy="2519362"/>
          </a:xfrm>
        </p:spPr>
        <p:txBody>
          <a:bodyPr/>
          <a:lstStyle>
            <a:lvl1pPr>
              <a:defRPr/>
            </a:lvl1pPr>
          </a:lstStyle>
          <a:p>
            <a:r>
              <a:rPr kumimoji="1" lang="en-US" altLang="ja-JP" dirty="0"/>
              <a:t>Add an image</a:t>
            </a:r>
            <a:endParaRPr kumimoji="1" lang="ja-JP" altLang="en-US" dirty="0"/>
          </a:p>
        </p:txBody>
      </p:sp>
      <p:sp>
        <p:nvSpPr>
          <p:cNvPr id="76" name="図プレースホルダー 15"/>
          <p:cNvSpPr>
            <a:spLocks noGrp="1"/>
          </p:cNvSpPr>
          <p:nvPr>
            <p:ph type="pic" sz="quarter" idx="65" hasCustomPrompt="1"/>
          </p:nvPr>
        </p:nvSpPr>
        <p:spPr>
          <a:xfrm>
            <a:off x="8989720" y="1890577"/>
            <a:ext cx="4042080" cy="2519362"/>
          </a:xfrm>
        </p:spPr>
        <p:txBody>
          <a:bodyPr/>
          <a:lstStyle>
            <a:lvl1pPr>
              <a:defRPr baseline="0"/>
            </a:lvl1pPr>
          </a:lstStyle>
          <a:p>
            <a:r>
              <a:rPr kumimoji="1" lang="en-US" altLang="ja-JP" dirty="0"/>
              <a:t>Add an image</a:t>
            </a:r>
            <a:endParaRPr kumimoji="1" lang="ja-JP" altLang="en-US" dirty="0"/>
          </a:p>
        </p:txBody>
      </p:sp>
      <p:sp>
        <p:nvSpPr>
          <p:cNvPr id="77" name="図プレースホルダー 15"/>
          <p:cNvSpPr>
            <a:spLocks noGrp="1"/>
          </p:cNvSpPr>
          <p:nvPr>
            <p:ph type="pic" sz="quarter" idx="66" hasCustomPrompt="1"/>
          </p:nvPr>
        </p:nvSpPr>
        <p:spPr>
          <a:xfrm>
            <a:off x="13100571" y="1891215"/>
            <a:ext cx="4042080" cy="2519362"/>
          </a:xfrm>
          <a:prstGeom prst="round1Rect">
            <a:avLst>
              <a:gd name="adj" fmla="val 9800"/>
            </a:avLst>
          </a:prstGeom>
        </p:spPr>
        <p:txBody>
          <a:bodyPr/>
          <a:lstStyle>
            <a:lvl1pPr>
              <a:defRPr baseline="0"/>
            </a:lvl1pPr>
          </a:lstStyle>
          <a:p>
            <a:r>
              <a:rPr kumimoji="1" lang="en-US" altLang="ja-JP" dirty="0"/>
              <a:t>Add an image</a:t>
            </a:r>
            <a:endParaRPr kumimoji="1" lang="ja-JP" altLang="en-US" dirty="0"/>
          </a:p>
        </p:txBody>
      </p:sp>
      <p:sp>
        <p:nvSpPr>
          <p:cNvPr id="78" name="テキスト プレースホルダー 11"/>
          <p:cNvSpPr>
            <a:spLocks noGrp="1"/>
          </p:cNvSpPr>
          <p:nvPr>
            <p:ph type="body" sz="quarter" idx="67" hasCustomPrompt="1"/>
          </p:nvPr>
        </p:nvSpPr>
        <p:spPr>
          <a:xfrm>
            <a:off x="487887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79" name="テキスト プレースホルダー 11"/>
          <p:cNvSpPr>
            <a:spLocks noGrp="1"/>
          </p:cNvSpPr>
          <p:nvPr>
            <p:ph type="body" sz="quarter" idx="68" hasCustomPrompt="1"/>
          </p:nvPr>
        </p:nvSpPr>
        <p:spPr>
          <a:xfrm>
            <a:off x="8989720"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0" name="テキスト プレースホルダー 11"/>
          <p:cNvSpPr>
            <a:spLocks noGrp="1"/>
          </p:cNvSpPr>
          <p:nvPr>
            <p:ph type="body" sz="quarter" idx="69" hasCustomPrompt="1"/>
          </p:nvPr>
        </p:nvSpPr>
        <p:spPr>
          <a:xfrm>
            <a:off x="13100571" y="3785710"/>
            <a:ext cx="4042080" cy="624867"/>
          </a:xfrm>
          <a:solidFill>
            <a:schemeClr val="accent1">
              <a:alpha val="69000"/>
            </a:schemeClr>
          </a:solidFill>
        </p:spPr>
        <p:txBody>
          <a:bodyPr anchor="ctr">
            <a:noAutofit/>
          </a:bodyPr>
          <a:lstStyle>
            <a:lvl1pPr algn="ctr">
              <a:lnSpc>
                <a:spcPct val="120000"/>
              </a:lnSpc>
              <a:defRPr sz="2400" spc="300">
                <a:solidFill>
                  <a:schemeClr val="bg1"/>
                </a:solidFill>
                <a:latin typeface="+mj-lt"/>
              </a:defRPr>
            </a:lvl1pPr>
          </a:lstStyle>
          <a:p>
            <a:pPr lvl="0"/>
            <a:r>
              <a:rPr lang="en-US" altLang="ja-JP" dirty="0"/>
              <a:t>TEXT HERE</a:t>
            </a:r>
            <a:endParaRPr lang="en-US" dirty="0"/>
          </a:p>
        </p:txBody>
      </p:sp>
      <p:sp>
        <p:nvSpPr>
          <p:cNvPr id="83" name="テキスト プレースホルダー 11"/>
          <p:cNvSpPr>
            <a:spLocks noGrp="1"/>
          </p:cNvSpPr>
          <p:nvPr>
            <p:ph type="body" sz="quarter" idx="70" hasCustomPrompt="1"/>
          </p:nvPr>
        </p:nvSpPr>
        <p:spPr>
          <a:xfrm>
            <a:off x="1556942" y="3474651"/>
            <a:ext cx="2783592" cy="567626"/>
          </a:xfrm>
        </p:spPr>
        <p:txBody>
          <a:bodyPr anchor="ctr">
            <a:noAutofit/>
          </a:bodyPr>
          <a:lstStyle>
            <a:lvl1pPr algn="ctr">
              <a:lnSpc>
                <a:spcPct val="120000"/>
              </a:lnSpc>
              <a:defRPr sz="2000" spc="0">
                <a:solidFill>
                  <a:schemeClr val="bg1"/>
                </a:solidFill>
                <a:latin typeface="+mj-lt"/>
              </a:defRPr>
            </a:lvl1pPr>
          </a:lstStyle>
          <a:p>
            <a:pPr lvl="0"/>
            <a:r>
              <a:rPr lang="en-US" altLang="ja-JP" dirty="0"/>
              <a:t>TEXT HERE</a:t>
            </a:r>
            <a:endParaRPr lang="en-US" dirty="0"/>
          </a:p>
        </p:txBody>
      </p:sp>
      <p:sp>
        <p:nvSpPr>
          <p:cNvPr id="84" name="テキスト プレースホルダー 11"/>
          <p:cNvSpPr>
            <a:spLocks noGrp="1"/>
          </p:cNvSpPr>
          <p:nvPr>
            <p:ph type="body" sz="quarter" idx="71" hasCustomPrompt="1"/>
          </p:nvPr>
        </p:nvSpPr>
        <p:spPr>
          <a:xfrm>
            <a:off x="1696014" y="2718146"/>
            <a:ext cx="2711628" cy="534661"/>
          </a:xfrm>
        </p:spPr>
        <p:txBody>
          <a:bodyPr anchor="ctr">
            <a:noAutofit/>
          </a:bodyPr>
          <a:lstStyle>
            <a:lvl1pPr algn="r">
              <a:lnSpc>
                <a:spcPct val="120000"/>
              </a:lnSpc>
              <a:defRPr sz="2000" spc="0">
                <a:solidFill>
                  <a:schemeClr val="bg1"/>
                </a:solidFill>
                <a:latin typeface="+mj-lt"/>
              </a:defRPr>
            </a:lvl1pPr>
          </a:lstStyle>
          <a:p>
            <a:pPr lvl="0"/>
            <a:r>
              <a:rPr lang="en-US" altLang="ja-JP" dirty="0"/>
              <a:t>TEXT HERE</a:t>
            </a:r>
            <a:endParaRPr lang="en-US" dirty="0"/>
          </a:p>
        </p:txBody>
      </p:sp>
      <p:pic>
        <p:nvPicPr>
          <p:cNvPr id="44" name="図 4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42892" y="2705099"/>
            <a:ext cx="585177" cy="585177"/>
          </a:xfrm>
          <a:prstGeom prst="rect">
            <a:avLst/>
          </a:prstGeom>
        </p:spPr>
      </p:pic>
      <p:pic>
        <p:nvPicPr>
          <p:cNvPr id="85" name="図 8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2672010" y="3848432"/>
            <a:ext cx="585177" cy="585177"/>
          </a:xfrm>
          <a:prstGeom prst="rect">
            <a:avLst/>
          </a:prstGeom>
        </p:spPr>
      </p:pic>
    </p:spTree>
    <p:extLst>
      <p:ext uri="{BB962C8B-B14F-4D97-AF65-F5344CB8AC3E}">
        <p14:creationId xmlns:p14="http://schemas.microsoft.com/office/powerpoint/2010/main" val="2009855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Image and 3 Icons">
    <p:spTree>
      <p:nvGrpSpPr>
        <p:cNvPr id="1" name=""/>
        <p:cNvGrpSpPr/>
        <p:nvPr/>
      </p:nvGrpSpPr>
      <p:grpSpPr>
        <a:xfrm>
          <a:off x="0" y="0"/>
          <a:ext cx="0" cy="0"/>
          <a:chOff x="0" y="0"/>
          <a:chExt cx="0" cy="0"/>
        </a:xfrm>
      </p:grpSpPr>
      <p:sp>
        <p:nvSpPr>
          <p:cNvPr id="9" name="正方形/長方形 8"/>
          <p:cNvSpPr/>
          <p:nvPr userDrawn="1"/>
        </p:nvSpPr>
        <p:spPr>
          <a:xfrm>
            <a:off x="0" y="6313630"/>
            <a:ext cx="18286413" cy="3973369"/>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図プレースホルダー 6"/>
          <p:cNvSpPr>
            <a:spLocks noGrp="1"/>
          </p:cNvSpPr>
          <p:nvPr>
            <p:ph type="pic" sz="quarter" idx="10" hasCustomPrompt="1"/>
          </p:nvPr>
        </p:nvSpPr>
        <p:spPr>
          <a:xfrm>
            <a:off x="0" y="0"/>
            <a:ext cx="18286413" cy="6313630"/>
          </a:xfrm>
        </p:spPr>
        <p:txBody>
          <a:bodyPr/>
          <a:lstStyle>
            <a:lvl1pPr>
              <a:defRPr baseline="0"/>
            </a:lvl1pPr>
          </a:lstStyle>
          <a:p>
            <a:r>
              <a:rPr kumimoji="1" lang="en-US" altLang="ja-JP" dirty="0"/>
              <a:t>Add an image</a:t>
            </a:r>
            <a:endParaRPr kumimoji="1" lang="ja-JP" altLang="en-US" dirty="0"/>
          </a:p>
        </p:txBody>
      </p:sp>
      <p:sp>
        <p:nvSpPr>
          <p:cNvPr id="14" name="テキスト プレースホルダー 4"/>
          <p:cNvSpPr>
            <a:spLocks noGrp="1"/>
          </p:cNvSpPr>
          <p:nvPr>
            <p:ph type="body" sz="quarter" idx="25" hasCustomPrompt="1"/>
          </p:nvPr>
        </p:nvSpPr>
        <p:spPr>
          <a:xfrm>
            <a:off x="7994650" y="516242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5" name="図プレースホルダー 2"/>
          <p:cNvSpPr>
            <a:spLocks noGrp="1"/>
          </p:cNvSpPr>
          <p:nvPr>
            <p:ph type="pic" sz="quarter" idx="26" hasCustomPrompt="1"/>
          </p:nvPr>
        </p:nvSpPr>
        <p:spPr>
          <a:xfrm>
            <a:off x="8579850" y="5747489"/>
            <a:ext cx="1125125" cy="1125125"/>
          </a:xfrm>
        </p:spPr>
        <p:txBody>
          <a:bodyPr/>
          <a:lstStyle>
            <a:lvl1pPr>
              <a:defRPr/>
            </a:lvl1pPr>
          </a:lstStyle>
          <a:p>
            <a:r>
              <a:rPr kumimoji="1" lang="en-US" altLang="ja-JP" dirty="0"/>
              <a:t>ICON</a:t>
            </a:r>
            <a:endParaRPr kumimoji="1" lang="ja-JP" altLang="en-US" dirty="0"/>
          </a:p>
        </p:txBody>
      </p:sp>
      <p:sp>
        <p:nvSpPr>
          <p:cNvPr id="16" name="テキスト プレースホルダー 11"/>
          <p:cNvSpPr>
            <a:spLocks noGrp="1"/>
          </p:cNvSpPr>
          <p:nvPr>
            <p:ph type="body" sz="quarter" idx="27" hasCustomPrompt="1"/>
          </p:nvPr>
        </p:nvSpPr>
        <p:spPr>
          <a:xfrm>
            <a:off x="6737980" y="814409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8" hasCustomPrompt="1"/>
          </p:nvPr>
        </p:nvSpPr>
        <p:spPr>
          <a:xfrm>
            <a:off x="6737980" y="756466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8" name="テキスト プレースホルダー 4"/>
          <p:cNvSpPr>
            <a:spLocks noGrp="1"/>
          </p:cNvSpPr>
          <p:nvPr>
            <p:ph type="body" sz="quarter" idx="29" hasCustomPrompt="1"/>
          </p:nvPr>
        </p:nvSpPr>
        <p:spPr>
          <a:xfrm>
            <a:off x="2707491" y="5160640"/>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19" name="図プレースホルダー 2"/>
          <p:cNvSpPr>
            <a:spLocks noGrp="1"/>
          </p:cNvSpPr>
          <p:nvPr>
            <p:ph type="pic" sz="quarter" idx="30" hasCustomPrompt="1"/>
          </p:nvPr>
        </p:nvSpPr>
        <p:spPr>
          <a:xfrm>
            <a:off x="3292691" y="5745705"/>
            <a:ext cx="1125125" cy="1125125"/>
          </a:xfrm>
        </p:spPr>
        <p:txBody>
          <a:bodyPr/>
          <a:lstStyle>
            <a:lvl1pPr>
              <a:defRPr/>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450821" y="8142315"/>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450821" y="7562884"/>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22" name="テキスト プレースホルダー 4"/>
          <p:cNvSpPr>
            <a:spLocks noGrp="1"/>
          </p:cNvSpPr>
          <p:nvPr>
            <p:ph type="body" sz="quarter" idx="33" hasCustomPrompt="1"/>
          </p:nvPr>
        </p:nvSpPr>
        <p:spPr>
          <a:xfrm>
            <a:off x="13286867" y="5157754"/>
            <a:ext cx="2295525" cy="2295525"/>
          </a:xfrm>
          <a:prstGeom prst="ellipse">
            <a:avLst/>
          </a:prstGeom>
          <a:solidFill>
            <a:schemeClr val="accent1">
              <a:lumMod val="75000"/>
            </a:schemeClr>
          </a:solidFill>
        </p:spPr>
        <p:txBody>
          <a:bodyPr/>
          <a:lstStyle>
            <a:lvl1pPr>
              <a:defRPr baseline="0"/>
            </a:lvl1pPr>
          </a:lstStyle>
          <a:p>
            <a:pPr lvl="0"/>
            <a:r>
              <a:rPr kumimoji="1" lang="en-US" altLang="ja-JP" dirty="0"/>
              <a:t> </a:t>
            </a:r>
            <a:endParaRPr kumimoji="1" lang="ja-JP" altLang="en-US" dirty="0"/>
          </a:p>
        </p:txBody>
      </p:sp>
      <p:sp>
        <p:nvSpPr>
          <p:cNvPr id="23" name="図プレースホルダー 2"/>
          <p:cNvSpPr>
            <a:spLocks noGrp="1"/>
          </p:cNvSpPr>
          <p:nvPr>
            <p:ph type="pic" sz="quarter" idx="34" hasCustomPrompt="1"/>
          </p:nvPr>
        </p:nvSpPr>
        <p:spPr>
          <a:xfrm>
            <a:off x="13872067" y="5742819"/>
            <a:ext cx="1125125" cy="1125125"/>
          </a:xfrm>
        </p:spPr>
        <p:txBody>
          <a:bodyPr/>
          <a:lstStyle>
            <a:lvl1pPr>
              <a:defRPr/>
            </a:lvl1pPr>
          </a:lstStyle>
          <a:p>
            <a:r>
              <a:rPr kumimoji="1" lang="en-US" altLang="ja-JP" dirty="0"/>
              <a:t>ICON</a:t>
            </a:r>
            <a:endParaRPr kumimoji="1" lang="ja-JP" altLang="en-US" dirty="0"/>
          </a:p>
        </p:txBody>
      </p:sp>
      <p:sp>
        <p:nvSpPr>
          <p:cNvPr id="24" name="テキスト プレースホルダー 11"/>
          <p:cNvSpPr>
            <a:spLocks noGrp="1"/>
          </p:cNvSpPr>
          <p:nvPr>
            <p:ph type="body" sz="quarter" idx="35" hasCustomPrompt="1"/>
          </p:nvPr>
        </p:nvSpPr>
        <p:spPr>
          <a:xfrm>
            <a:off x="12030197" y="8139429"/>
            <a:ext cx="4808864" cy="1429086"/>
          </a:xfrm>
        </p:spPr>
        <p:txBody>
          <a:bodyPr anchor="t">
            <a:noAutofit/>
          </a:bodyPr>
          <a:lstStyle>
            <a:lvl1pPr algn="ctr">
              <a:lnSpc>
                <a:spcPct val="120000"/>
              </a:lnSpc>
              <a:defRPr sz="1800">
                <a:solidFill>
                  <a:schemeClr val="bg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36" hasCustomPrompt="1"/>
          </p:nvPr>
        </p:nvSpPr>
        <p:spPr>
          <a:xfrm>
            <a:off x="12030197" y="7559998"/>
            <a:ext cx="4808864"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69113118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ubbles">
    <p:spTree>
      <p:nvGrpSpPr>
        <p:cNvPr id="1" name=""/>
        <p:cNvGrpSpPr/>
        <p:nvPr/>
      </p:nvGrpSpPr>
      <p:grpSpPr>
        <a:xfrm>
          <a:off x="0" y="0"/>
          <a:ext cx="0" cy="0"/>
          <a:chOff x="0" y="0"/>
          <a:chExt cx="0" cy="0"/>
        </a:xfrm>
      </p:grpSpPr>
      <p:sp>
        <p:nvSpPr>
          <p:cNvPr id="27" name="円/楕円 26"/>
          <p:cNvSpPr/>
          <p:nvPr userDrawn="1"/>
        </p:nvSpPr>
        <p:spPr>
          <a:xfrm>
            <a:off x="14198282" y="6213600"/>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userDrawn="1"/>
        </p:nvSpPr>
        <p:spPr>
          <a:xfrm>
            <a:off x="13530104" y="1966361"/>
            <a:ext cx="1037296" cy="103729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userDrawn="1"/>
        </p:nvSpPr>
        <p:spPr>
          <a:xfrm>
            <a:off x="3684623" y="2033869"/>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userDrawn="1"/>
        </p:nvSpPr>
        <p:spPr>
          <a:xfrm>
            <a:off x="5109198" y="5722650"/>
            <a:ext cx="1025291" cy="102529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userDrawn="1"/>
        </p:nvSpPr>
        <p:spPr>
          <a:xfrm>
            <a:off x="495076" y="6032126"/>
            <a:ext cx="1482480" cy="1482480"/>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userDrawn="1"/>
        </p:nvSpPr>
        <p:spPr>
          <a:xfrm>
            <a:off x="14363786" y="2938255"/>
            <a:ext cx="3297041" cy="32970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9"/>
          <p:cNvSpPr/>
          <p:nvPr userDrawn="1"/>
        </p:nvSpPr>
        <p:spPr>
          <a:xfrm>
            <a:off x="10808391" y="1666041"/>
            <a:ext cx="3375375" cy="3375375"/>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p:nvPr userDrawn="1"/>
        </p:nvSpPr>
        <p:spPr>
          <a:xfrm>
            <a:off x="11123426" y="3929158"/>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userDrawn="1"/>
        </p:nvSpPr>
        <p:spPr>
          <a:xfrm>
            <a:off x="412236" y="2124975"/>
            <a:ext cx="3130641" cy="313064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1222326" y="4018375"/>
            <a:ext cx="3533742" cy="3533742"/>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円/楕円 4"/>
          <p:cNvSpPr/>
          <p:nvPr userDrawn="1"/>
        </p:nvSpPr>
        <p:spPr>
          <a:xfrm>
            <a:off x="3697601" y="1913757"/>
            <a:ext cx="4004652" cy="4004652"/>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6662184" y="2803240"/>
            <a:ext cx="4904752" cy="4904752"/>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7" hasCustomPrompt="1"/>
          </p:nvPr>
        </p:nvSpPr>
        <p:spPr>
          <a:xfrm>
            <a:off x="7280296" y="4308267"/>
            <a:ext cx="3724232" cy="773203"/>
          </a:xfrm>
        </p:spPr>
        <p:txBody>
          <a:bodyPr anchor="t">
            <a:noAutofit/>
          </a:bodyPr>
          <a:lstStyle>
            <a:lvl1pPr algn="ctr">
              <a:lnSpc>
                <a:spcPct val="120000"/>
              </a:lnSpc>
              <a:defRPr sz="3200" spc="300">
                <a:solidFill>
                  <a:schemeClr val="bg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8" hasCustomPrompt="1"/>
          </p:nvPr>
        </p:nvSpPr>
        <p:spPr>
          <a:xfrm>
            <a:off x="7117980" y="5098495"/>
            <a:ext cx="4005445" cy="1350150"/>
          </a:xfrm>
        </p:spPr>
        <p:txBody>
          <a:bodyPr anchor="t">
            <a:noAutofit/>
          </a:bodyPr>
          <a:lstStyle>
            <a:lvl1pPr algn="ctr">
              <a:lnSpc>
                <a:spcPct val="120000"/>
              </a:lnSpc>
              <a:defRPr sz="2000">
                <a:solidFill>
                  <a:schemeClr val="bg1"/>
                </a:solidFill>
                <a:latin typeface="+mn-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1600776" y="4918475"/>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0" hasCustomPrompt="1"/>
          </p:nvPr>
        </p:nvSpPr>
        <p:spPr>
          <a:xfrm>
            <a:off x="11438461" y="5708703"/>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21" hasCustomPrompt="1"/>
          </p:nvPr>
        </p:nvSpPr>
        <p:spPr>
          <a:xfrm>
            <a:off x="4152052" y="2856034"/>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2" hasCustomPrompt="1"/>
          </p:nvPr>
        </p:nvSpPr>
        <p:spPr>
          <a:xfrm>
            <a:off x="3989737" y="3646262"/>
            <a:ext cx="34203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19" name="テキスト プレースホルダー 11"/>
          <p:cNvSpPr>
            <a:spLocks noGrp="1"/>
          </p:cNvSpPr>
          <p:nvPr>
            <p:ph type="body" sz="quarter" idx="23" hasCustomPrompt="1"/>
          </p:nvPr>
        </p:nvSpPr>
        <p:spPr>
          <a:xfrm>
            <a:off x="1399075" y="5326819"/>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1" name="テキスト プレースホルダー 11"/>
          <p:cNvSpPr>
            <a:spLocks noGrp="1"/>
          </p:cNvSpPr>
          <p:nvPr>
            <p:ph type="body" sz="quarter" idx="24" hasCustomPrompt="1"/>
          </p:nvPr>
        </p:nvSpPr>
        <p:spPr>
          <a:xfrm>
            <a:off x="362634" y="3172787"/>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5" hasCustomPrompt="1"/>
          </p:nvPr>
        </p:nvSpPr>
        <p:spPr>
          <a:xfrm>
            <a:off x="10905956" y="2930720"/>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3" name="テキスト プレースホルダー 11"/>
          <p:cNvSpPr>
            <a:spLocks noGrp="1"/>
          </p:cNvSpPr>
          <p:nvPr>
            <p:ph type="body" sz="quarter" idx="26" hasCustomPrompt="1"/>
          </p:nvPr>
        </p:nvSpPr>
        <p:spPr>
          <a:xfrm>
            <a:off x="14422184" y="4200173"/>
            <a:ext cx="3180243" cy="773203"/>
          </a:xfrm>
        </p:spPr>
        <p:txBody>
          <a:bodyPr anchor="t">
            <a:noAutofit/>
          </a:bodyPr>
          <a:lstStyle>
            <a:lvl1pPr algn="ctr">
              <a:lnSpc>
                <a:spcPct val="120000"/>
              </a:lnSpc>
              <a:defRPr sz="3200" spc="300">
                <a:solidFill>
                  <a:schemeClr val="tx1"/>
                </a:solidFill>
                <a:latin typeface="+mj-lt"/>
              </a:defRPr>
            </a:lvl1pPr>
          </a:lstStyle>
          <a:p>
            <a:pPr lvl="0"/>
            <a:r>
              <a:rPr lang="en-US" altLang="ja-JP" dirty="0"/>
              <a:t>TEXT HERE</a:t>
            </a:r>
            <a:endParaRPr lang="en-US" dirty="0"/>
          </a:p>
        </p:txBody>
      </p:sp>
      <p:sp>
        <p:nvSpPr>
          <p:cNvPr id="24" name="円/楕円 23"/>
          <p:cNvSpPr/>
          <p:nvPr userDrawn="1"/>
        </p:nvSpPr>
        <p:spPr>
          <a:xfrm>
            <a:off x="7343006" y="1750498"/>
            <a:ext cx="902281" cy="902281"/>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userDrawn="1"/>
        </p:nvSpPr>
        <p:spPr>
          <a:xfrm>
            <a:off x="17066364" y="6007589"/>
            <a:ext cx="1188926" cy="1188926"/>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3117419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ircle Diagram">
    <p:spTree>
      <p:nvGrpSpPr>
        <p:cNvPr id="1" name=""/>
        <p:cNvGrpSpPr/>
        <p:nvPr/>
      </p:nvGrpSpPr>
      <p:grpSpPr>
        <a:xfrm>
          <a:off x="0" y="0"/>
          <a:ext cx="0" cy="0"/>
          <a:chOff x="0" y="0"/>
          <a:chExt cx="0" cy="0"/>
        </a:xfrm>
      </p:grpSpPr>
      <p:sp>
        <p:nvSpPr>
          <p:cNvPr id="5" name="円/楕円 4"/>
          <p:cNvSpPr/>
          <p:nvPr userDrawn="1"/>
        </p:nvSpPr>
        <p:spPr>
          <a:xfrm>
            <a:off x="5992856" y="2443200"/>
            <a:ext cx="6300700" cy="6300700"/>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a:spLocks noChangeAspect="1"/>
          </p:cNvSpPr>
          <p:nvPr userDrawn="1"/>
        </p:nvSpPr>
        <p:spPr>
          <a:xfrm>
            <a:off x="5992856" y="2443200"/>
            <a:ext cx="6300700" cy="6300700"/>
          </a:xfrm>
          <a:prstGeom prst="ellipse">
            <a:avLst/>
          </a:prstGeom>
          <a:solidFill>
            <a:schemeClr val="accent1">
              <a:lumMod val="5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10" name="円/楕円 9"/>
          <p:cNvSpPr>
            <a:spLocks noChangeAspect="1"/>
          </p:cNvSpPr>
          <p:nvPr userDrawn="1"/>
        </p:nvSpPr>
        <p:spPr>
          <a:xfrm>
            <a:off x="6399353" y="3256194"/>
            <a:ext cx="5487706" cy="5487706"/>
          </a:xfrm>
          <a:prstGeom prst="ellipse">
            <a:avLst/>
          </a:prstGeom>
          <a:solidFill>
            <a:schemeClr val="accent1">
              <a:lumMod val="75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p:cNvSpPr>
            <a:spLocks noChangeAspect="1"/>
          </p:cNvSpPr>
          <p:nvPr userDrawn="1"/>
        </p:nvSpPr>
        <p:spPr>
          <a:xfrm>
            <a:off x="6805850" y="4069187"/>
            <a:ext cx="4674713" cy="4674713"/>
          </a:xfrm>
          <a:prstGeom prst="ellipse">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a:spLocks noChangeAspect="1"/>
          </p:cNvSpPr>
          <p:nvPr userDrawn="1"/>
        </p:nvSpPr>
        <p:spPr>
          <a:xfrm>
            <a:off x="7212347" y="4882181"/>
            <a:ext cx="3861719" cy="3861719"/>
          </a:xfrm>
          <a:prstGeom prst="ellipse">
            <a:avLst/>
          </a:prstGeom>
          <a:solidFill>
            <a:schemeClr val="accent1">
              <a:lumMod val="60000"/>
              <a:lumOff val="4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p:cNvSpPr/>
          <p:nvPr userDrawn="1"/>
        </p:nvSpPr>
        <p:spPr>
          <a:xfrm>
            <a:off x="7618843" y="5695174"/>
            <a:ext cx="3048726" cy="3048726"/>
          </a:xfrm>
          <a:prstGeom prst="ellipse">
            <a:avLst/>
          </a:prstGeom>
          <a:solidFill>
            <a:schemeClr val="accent1">
              <a:lumMod val="40000"/>
              <a:lumOff val="6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
          <p:cNvSpPr/>
          <p:nvPr userDrawn="1"/>
        </p:nvSpPr>
        <p:spPr>
          <a:xfrm>
            <a:off x="8025340" y="6508168"/>
            <a:ext cx="2235732" cy="2235732"/>
          </a:xfrm>
          <a:prstGeom prst="ellipse">
            <a:avLst/>
          </a:pr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8" hasCustomPrompt="1"/>
          </p:nvPr>
        </p:nvSpPr>
        <p:spPr>
          <a:xfrm>
            <a:off x="8013777" y="7337131"/>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3" name="テキスト プレースホルダー 11"/>
          <p:cNvSpPr>
            <a:spLocks noGrp="1"/>
          </p:cNvSpPr>
          <p:nvPr>
            <p:ph type="body" sz="quarter" idx="19" hasCustomPrompt="1"/>
          </p:nvPr>
        </p:nvSpPr>
        <p:spPr>
          <a:xfrm>
            <a:off x="8013777" y="5821478"/>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8013777" y="5008485"/>
            <a:ext cx="2258859" cy="585065"/>
          </a:xfrm>
        </p:spPr>
        <p:txBody>
          <a:bodyPr anchor="ctr">
            <a:noAutofit/>
          </a:bodyPr>
          <a:lstStyle>
            <a:lvl1pPr algn="ctr">
              <a:lnSpc>
                <a:spcPct val="120000"/>
              </a:lnSpc>
              <a:defRPr sz="2000">
                <a:solidFill>
                  <a:schemeClr val="tx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1" hasCustomPrompt="1"/>
          </p:nvPr>
        </p:nvSpPr>
        <p:spPr>
          <a:xfrm>
            <a:off x="8013777" y="414177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22" hasCustomPrompt="1"/>
          </p:nvPr>
        </p:nvSpPr>
        <p:spPr>
          <a:xfrm>
            <a:off x="8013777" y="333168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3" hasCustomPrompt="1"/>
          </p:nvPr>
        </p:nvSpPr>
        <p:spPr>
          <a:xfrm>
            <a:off x="8013777" y="2521596"/>
            <a:ext cx="2258859" cy="585065"/>
          </a:xfrm>
        </p:spPr>
        <p:txBody>
          <a:bodyPr anchor="ctr">
            <a:noAutofit/>
          </a:bodyPr>
          <a:lstStyle>
            <a:lvl1pPr algn="ctr">
              <a:lnSpc>
                <a:spcPct val="120000"/>
              </a:lnSpc>
              <a:defRPr sz="2000">
                <a:solidFill>
                  <a:schemeClr val="bg1"/>
                </a:solidFill>
                <a:latin typeface="+mj-lt"/>
              </a:defRPr>
            </a:lvl1pPr>
          </a:lstStyle>
          <a:p>
            <a:pPr lvl="0"/>
            <a:r>
              <a:rPr lang="en-US" altLang="ja-JP" dirty="0"/>
              <a:t>Text Here</a:t>
            </a:r>
            <a:endParaRPr lang="en-US" dirty="0"/>
          </a:p>
        </p:txBody>
      </p:sp>
      <p:cxnSp>
        <p:nvCxnSpPr>
          <p:cNvPr id="19" name="直線コネクタ 18"/>
          <p:cNvCxnSpPr/>
          <p:nvPr userDrawn="1"/>
        </p:nvCxnSpPr>
        <p:spPr>
          <a:xfrm flipH="1">
            <a:off x="10268332" y="2836631"/>
            <a:ext cx="2617548" cy="0"/>
          </a:xfrm>
          <a:prstGeom prst="line">
            <a:avLst/>
          </a:prstGeom>
          <a:ln w="12700">
            <a:solidFill>
              <a:schemeClr val="accent1">
                <a:lumMod val="5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userDrawn="1"/>
        </p:nvCxnSpPr>
        <p:spPr>
          <a:xfrm flipH="1">
            <a:off x="5490542" y="3691726"/>
            <a:ext cx="2527539" cy="0"/>
          </a:xfrm>
          <a:prstGeom prst="line">
            <a:avLst/>
          </a:prstGeom>
          <a:ln w="12700">
            <a:solidFill>
              <a:schemeClr val="accent1">
                <a:lumMod val="75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flipH="1">
            <a:off x="10358341" y="4501816"/>
            <a:ext cx="2527539" cy="0"/>
          </a:xfrm>
          <a:prstGeom prst="line">
            <a:avLst/>
          </a:prstGeom>
          <a:ln w="12700">
            <a:solidFill>
              <a:schemeClr val="accent1"/>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flipH="1">
            <a:off x="5497801" y="5356911"/>
            <a:ext cx="2527539" cy="0"/>
          </a:xfrm>
          <a:prstGeom prst="line">
            <a:avLst/>
          </a:prstGeom>
          <a:ln w="12700">
            <a:solidFill>
              <a:schemeClr val="accent1">
                <a:lumMod val="60000"/>
                <a:lumOff val="4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userDrawn="1"/>
        </p:nvCxnSpPr>
        <p:spPr>
          <a:xfrm flipH="1">
            <a:off x="10216069" y="6167001"/>
            <a:ext cx="2669811" cy="0"/>
          </a:xfrm>
          <a:prstGeom prst="line">
            <a:avLst/>
          </a:prstGeom>
          <a:ln w="12700">
            <a:solidFill>
              <a:schemeClr val="accent1">
                <a:lumMod val="40000"/>
                <a:lumOff val="60000"/>
              </a:schemeClr>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flipH="1">
            <a:off x="5497801" y="6977091"/>
            <a:ext cx="2925325" cy="0"/>
          </a:xfrm>
          <a:prstGeom prst="line">
            <a:avLst/>
          </a:prstGeom>
          <a:ln w="12700">
            <a:solidFill>
              <a:schemeClr val="accent1">
                <a:lumMod val="20000"/>
                <a:lumOff val="80000"/>
              </a:schemeClr>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2" name="テキスト プレースホルダー 11"/>
          <p:cNvSpPr>
            <a:spLocks noGrp="1"/>
          </p:cNvSpPr>
          <p:nvPr>
            <p:ph type="body" sz="quarter" idx="24" hasCustomPrompt="1"/>
          </p:nvPr>
        </p:nvSpPr>
        <p:spPr>
          <a:xfrm>
            <a:off x="13013636" y="3017852"/>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25" hasCustomPrompt="1"/>
          </p:nvPr>
        </p:nvSpPr>
        <p:spPr>
          <a:xfrm>
            <a:off x="13013636" y="2476591"/>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26" hasCustomPrompt="1"/>
          </p:nvPr>
        </p:nvSpPr>
        <p:spPr>
          <a:xfrm>
            <a:off x="13013636" y="4683037"/>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5" name="テキスト プレースホルダー 11"/>
          <p:cNvSpPr>
            <a:spLocks noGrp="1"/>
          </p:cNvSpPr>
          <p:nvPr>
            <p:ph type="body" sz="quarter" idx="27" hasCustomPrompt="1"/>
          </p:nvPr>
        </p:nvSpPr>
        <p:spPr>
          <a:xfrm>
            <a:off x="13013636" y="4141776"/>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6" name="テキスト プレースホルダー 11"/>
          <p:cNvSpPr>
            <a:spLocks noGrp="1"/>
          </p:cNvSpPr>
          <p:nvPr>
            <p:ph type="body" sz="quarter" idx="28" hasCustomPrompt="1"/>
          </p:nvPr>
        </p:nvSpPr>
        <p:spPr>
          <a:xfrm>
            <a:off x="13013636" y="6348221"/>
            <a:ext cx="4860540" cy="898900"/>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9" hasCustomPrompt="1"/>
          </p:nvPr>
        </p:nvSpPr>
        <p:spPr>
          <a:xfrm>
            <a:off x="13013636" y="5806960"/>
            <a:ext cx="4860540"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30" hasCustomPrompt="1"/>
          </p:nvPr>
        </p:nvSpPr>
        <p:spPr>
          <a:xfrm>
            <a:off x="637261" y="3885412"/>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p:ph type="body" sz="quarter" idx="31" hasCustomPrompt="1"/>
          </p:nvPr>
        </p:nvSpPr>
        <p:spPr>
          <a:xfrm>
            <a:off x="637261" y="3344151"/>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32" hasCustomPrompt="1"/>
          </p:nvPr>
        </p:nvSpPr>
        <p:spPr>
          <a:xfrm>
            <a:off x="637261" y="5550597"/>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3" hasCustomPrompt="1"/>
          </p:nvPr>
        </p:nvSpPr>
        <p:spPr>
          <a:xfrm>
            <a:off x="637261" y="5009336"/>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4" hasCustomPrompt="1"/>
          </p:nvPr>
        </p:nvSpPr>
        <p:spPr>
          <a:xfrm>
            <a:off x="637261" y="7215781"/>
            <a:ext cx="4860540" cy="898900"/>
          </a:xfrm>
        </p:spPr>
        <p:txBody>
          <a:bodyPr anchor="t">
            <a:noAutofit/>
          </a:bodyPr>
          <a:lstStyle>
            <a:lvl1pPr algn="r">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5" hasCustomPrompt="1"/>
          </p:nvPr>
        </p:nvSpPr>
        <p:spPr>
          <a:xfrm>
            <a:off x="637261" y="6674520"/>
            <a:ext cx="4860540" cy="645023"/>
          </a:xfrm>
        </p:spPr>
        <p:txBody>
          <a:bodyPr anchor="b">
            <a:noAutofit/>
          </a:bodyPr>
          <a:lstStyle>
            <a:lvl1pPr algn="r">
              <a:lnSpc>
                <a:spcPct val="120000"/>
              </a:lnSpc>
              <a:defRPr sz="24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2844107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7" hasCustomPrompt="1"/>
          </p:nvPr>
        </p:nvSpPr>
        <p:spPr>
          <a:xfrm>
            <a:off x="907291" y="1966589"/>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6" name="正方形/長方形 5"/>
          <p:cNvSpPr/>
          <p:nvPr userDrawn="1"/>
        </p:nvSpPr>
        <p:spPr>
          <a:xfrm>
            <a:off x="4642706" y="1678115"/>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11"/>
          <p:cNvSpPr>
            <a:spLocks noGrp="1"/>
          </p:cNvSpPr>
          <p:nvPr>
            <p:ph type="body" sz="quarter" idx="26" hasCustomPrompt="1"/>
          </p:nvPr>
        </p:nvSpPr>
        <p:spPr>
          <a:xfrm>
            <a:off x="4822726" y="1678115"/>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27" hasCustomPrompt="1"/>
          </p:nvPr>
        </p:nvSpPr>
        <p:spPr>
          <a:xfrm>
            <a:off x="907291" y="3530513"/>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正方形/長方形 8"/>
          <p:cNvSpPr/>
          <p:nvPr userDrawn="1"/>
        </p:nvSpPr>
        <p:spPr>
          <a:xfrm>
            <a:off x="4642706" y="3242039"/>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11"/>
          <p:cNvSpPr>
            <a:spLocks noGrp="1"/>
          </p:cNvSpPr>
          <p:nvPr>
            <p:ph type="body" sz="quarter" idx="28" hasCustomPrompt="1"/>
          </p:nvPr>
        </p:nvSpPr>
        <p:spPr>
          <a:xfrm>
            <a:off x="4822726" y="3242039"/>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1" name="テキスト プレースホルダー 11"/>
          <p:cNvSpPr>
            <a:spLocks noGrp="1"/>
          </p:cNvSpPr>
          <p:nvPr>
            <p:ph type="body" sz="quarter" idx="29" hasCustomPrompt="1"/>
          </p:nvPr>
        </p:nvSpPr>
        <p:spPr>
          <a:xfrm>
            <a:off x="907291" y="5094437"/>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2" name="正方形/長方形 11"/>
          <p:cNvSpPr/>
          <p:nvPr userDrawn="1"/>
        </p:nvSpPr>
        <p:spPr>
          <a:xfrm>
            <a:off x="4642706" y="4805963"/>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11"/>
          <p:cNvSpPr>
            <a:spLocks noGrp="1"/>
          </p:cNvSpPr>
          <p:nvPr>
            <p:ph type="body" sz="quarter" idx="30" hasCustomPrompt="1"/>
          </p:nvPr>
        </p:nvSpPr>
        <p:spPr>
          <a:xfrm>
            <a:off x="4822726" y="4805963"/>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4" name="テキスト プレースホルダー 11"/>
          <p:cNvSpPr>
            <a:spLocks noGrp="1"/>
          </p:cNvSpPr>
          <p:nvPr>
            <p:ph type="body" sz="quarter" idx="31" hasCustomPrompt="1"/>
          </p:nvPr>
        </p:nvSpPr>
        <p:spPr>
          <a:xfrm>
            <a:off x="907291" y="6658361"/>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5" name="正方形/長方形 14"/>
          <p:cNvSpPr/>
          <p:nvPr userDrawn="1"/>
        </p:nvSpPr>
        <p:spPr>
          <a:xfrm>
            <a:off x="4642706" y="6369887"/>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11"/>
          <p:cNvSpPr>
            <a:spLocks noGrp="1"/>
          </p:cNvSpPr>
          <p:nvPr>
            <p:ph type="body" sz="quarter" idx="32" hasCustomPrompt="1"/>
          </p:nvPr>
        </p:nvSpPr>
        <p:spPr>
          <a:xfrm>
            <a:off x="4822726" y="6369887"/>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17" name="テキスト プレースホルダー 11"/>
          <p:cNvSpPr>
            <a:spLocks noGrp="1"/>
          </p:cNvSpPr>
          <p:nvPr>
            <p:ph type="body" sz="quarter" idx="33" hasCustomPrompt="1"/>
          </p:nvPr>
        </p:nvSpPr>
        <p:spPr>
          <a:xfrm>
            <a:off x="907291" y="8222284"/>
            <a:ext cx="3600400" cy="773203"/>
          </a:xfrm>
        </p:spPr>
        <p:txBody>
          <a:bodyPr anchor="t">
            <a:noAutofit/>
          </a:bodyPr>
          <a:lstStyle>
            <a:lvl1pPr algn="r">
              <a:lnSpc>
                <a:spcPct val="120000"/>
              </a:lnSpc>
              <a:defRPr sz="3200" spc="300">
                <a:solidFill>
                  <a:schemeClr val="accent1"/>
                </a:solidFill>
                <a:latin typeface="+mj-lt"/>
              </a:defRPr>
            </a:lvl1pPr>
          </a:lstStyle>
          <a:p>
            <a:pPr lvl="0"/>
            <a:r>
              <a:rPr lang="en-US" altLang="ja-JP" dirty="0"/>
              <a:t>TEXT HERE</a:t>
            </a:r>
            <a:endParaRPr lang="en-US" dirty="0"/>
          </a:p>
        </p:txBody>
      </p:sp>
      <p:sp>
        <p:nvSpPr>
          <p:cNvPr id="18" name="正方形/長方形 17"/>
          <p:cNvSpPr/>
          <p:nvPr userDrawn="1"/>
        </p:nvSpPr>
        <p:spPr>
          <a:xfrm>
            <a:off x="4642706" y="7933810"/>
            <a:ext cx="72000" cy="1350150"/>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1"/>
          <p:cNvSpPr>
            <a:spLocks noGrp="1"/>
          </p:cNvSpPr>
          <p:nvPr>
            <p:ph type="body" sz="quarter" idx="34" hasCustomPrompt="1"/>
          </p:nvPr>
        </p:nvSpPr>
        <p:spPr>
          <a:xfrm>
            <a:off x="4822726" y="7933810"/>
            <a:ext cx="11611290" cy="1350150"/>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5564995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alk">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3266" y="2537876"/>
            <a:ext cx="1770720" cy="5119696"/>
          </a:xfrm>
          <a:prstGeom prst="rect">
            <a:avLst/>
          </a:prstGeom>
        </p:spPr>
      </p:pic>
      <p:pic>
        <p:nvPicPr>
          <p:cNvPr id="6" name="図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7931" y="2440526"/>
            <a:ext cx="1462283" cy="5217046"/>
          </a:xfrm>
          <a:prstGeom prst="rect">
            <a:avLst/>
          </a:prstGeom>
        </p:spPr>
      </p:pic>
      <p:grpSp>
        <p:nvGrpSpPr>
          <p:cNvPr id="7" name="グループ化 6"/>
          <p:cNvGrpSpPr/>
          <p:nvPr userDrawn="1"/>
        </p:nvGrpSpPr>
        <p:grpSpPr>
          <a:xfrm>
            <a:off x="1267331" y="1869009"/>
            <a:ext cx="4793032" cy="1935215"/>
            <a:chOff x="792895" y="1183060"/>
            <a:chExt cx="4793032" cy="1935215"/>
          </a:xfrm>
          <a:solidFill>
            <a:schemeClr val="accent1">
              <a:lumMod val="20000"/>
              <a:lumOff val="80000"/>
            </a:schemeClr>
          </a:solidFill>
        </p:grpSpPr>
        <p:sp>
          <p:nvSpPr>
            <p:cNvPr id="8" name="正方形/長方形 7"/>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二等辺三角形 8"/>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0" name="グループ化 9"/>
          <p:cNvGrpSpPr/>
          <p:nvPr userDrawn="1"/>
        </p:nvGrpSpPr>
        <p:grpSpPr>
          <a:xfrm>
            <a:off x="1267331" y="4929349"/>
            <a:ext cx="4793032" cy="1935215"/>
            <a:chOff x="792895" y="4243400"/>
            <a:chExt cx="4793032" cy="1935215"/>
          </a:xfrm>
          <a:solidFill>
            <a:schemeClr val="accent1">
              <a:lumMod val="20000"/>
              <a:lumOff val="80000"/>
            </a:schemeClr>
          </a:solidFill>
        </p:grpSpPr>
        <p:sp>
          <p:nvSpPr>
            <p:cNvPr id="11" name="正方形/長方形 10"/>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二等辺三角形 11"/>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3" name="グループ化 12"/>
          <p:cNvGrpSpPr/>
          <p:nvPr userDrawn="1"/>
        </p:nvGrpSpPr>
        <p:grpSpPr>
          <a:xfrm rot="10800000">
            <a:off x="11978521" y="4929349"/>
            <a:ext cx="4793032" cy="1935215"/>
            <a:chOff x="792895" y="1183060"/>
            <a:chExt cx="4793032" cy="1935215"/>
          </a:xfrm>
          <a:solidFill>
            <a:schemeClr val="accent1">
              <a:lumMod val="20000"/>
              <a:lumOff val="80000"/>
            </a:schemeClr>
          </a:solidFill>
        </p:grpSpPr>
        <p:sp>
          <p:nvSpPr>
            <p:cNvPr id="14" name="正方形/長方形 13"/>
            <p:cNvSpPr/>
            <p:nvPr userDrawn="1"/>
          </p:nvSpPr>
          <p:spPr>
            <a:xfrm>
              <a:off x="792895" y="118306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二等辺三角形 14"/>
            <p:cNvSpPr/>
            <p:nvPr userDrawn="1"/>
          </p:nvSpPr>
          <p:spPr>
            <a:xfrm rot="5400000">
              <a:off x="5124176" y="2488148"/>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16" name="グループ化 15"/>
          <p:cNvGrpSpPr/>
          <p:nvPr userDrawn="1"/>
        </p:nvGrpSpPr>
        <p:grpSpPr>
          <a:xfrm rot="10800000">
            <a:off x="11980312" y="1868654"/>
            <a:ext cx="4793032" cy="1935215"/>
            <a:chOff x="792895" y="4243400"/>
            <a:chExt cx="4793032" cy="1935215"/>
          </a:xfrm>
          <a:solidFill>
            <a:schemeClr val="accent1">
              <a:lumMod val="20000"/>
              <a:lumOff val="80000"/>
            </a:schemeClr>
          </a:solidFill>
        </p:grpSpPr>
        <p:sp>
          <p:nvSpPr>
            <p:cNvPr id="17" name="正方形/長方形 16"/>
            <p:cNvSpPr/>
            <p:nvPr userDrawn="1"/>
          </p:nvSpPr>
          <p:spPr>
            <a:xfrm>
              <a:off x="792895" y="4243400"/>
              <a:ext cx="4500500" cy="1935215"/>
            </a:xfrm>
            <a:prstGeom prst="rect">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二等辺三角形 17"/>
            <p:cNvSpPr/>
            <p:nvPr userDrawn="1"/>
          </p:nvSpPr>
          <p:spPr>
            <a:xfrm rot="5400000">
              <a:off x="5124176" y="4459564"/>
              <a:ext cx="495955" cy="427547"/>
            </a:xfrm>
            <a:prstGeom prst="triangle">
              <a:avLst/>
            </a:prstGeom>
            <a:grp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9" name="テキスト プレースホルダー 11"/>
          <p:cNvSpPr>
            <a:spLocks noGrp="1"/>
          </p:cNvSpPr>
          <p:nvPr>
            <p:ph type="body" sz="quarter" idx="18" hasCustomPrompt="1"/>
          </p:nvPr>
        </p:nvSpPr>
        <p:spPr>
          <a:xfrm>
            <a:off x="1361568" y="1996094"/>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0" name="テキスト プレースホルダー 11"/>
          <p:cNvSpPr>
            <a:spLocks noGrp="1"/>
          </p:cNvSpPr>
          <p:nvPr>
            <p:ph type="body" sz="quarter" idx="19" hasCustomPrompt="1"/>
          </p:nvPr>
        </p:nvSpPr>
        <p:spPr>
          <a:xfrm>
            <a:off x="1361568"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20" hasCustomPrompt="1"/>
          </p:nvPr>
        </p:nvSpPr>
        <p:spPr>
          <a:xfrm>
            <a:off x="12338561" y="200366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2392020" y="5084048"/>
            <a:ext cx="4312026" cy="1625815"/>
          </a:xfrm>
        </p:spPr>
        <p:txBody>
          <a:bodyPr anchor="ctr">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24"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39067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No Contents - 1 Column">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2493649" y="7843800"/>
            <a:ext cx="13298280" cy="1350150"/>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2493649" y="7167104"/>
            <a:ext cx="13298280" cy="773203"/>
          </a:xfrm>
        </p:spPr>
        <p:txBody>
          <a:bodyPr anchor="t">
            <a:noAutofit/>
          </a:bodyPr>
          <a:lstStyle>
            <a:lvl1pPr algn="ctr">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170882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No Contents - 2 Column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98488" y="7798795"/>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98488" y="7167104"/>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7790558"/>
            <a:ext cx="7762453"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7158867"/>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68940933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o Contents - 2 Columns - Righ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6" hasCustomPrompt="1"/>
          </p:nvPr>
        </p:nvSpPr>
        <p:spPr>
          <a:xfrm>
            <a:off x="9491699" y="6540276"/>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8" name="テキスト プレースホルダー 11"/>
          <p:cNvSpPr>
            <a:spLocks noGrp="1"/>
          </p:cNvSpPr>
          <p:nvPr>
            <p:ph type="body" sz="quarter" idx="17" hasCustomPrompt="1"/>
          </p:nvPr>
        </p:nvSpPr>
        <p:spPr>
          <a:xfrm>
            <a:off x="9491699" y="5908586"/>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9" name="テキスト プレースホルダー 11"/>
          <p:cNvSpPr>
            <a:spLocks noGrp="1"/>
          </p:cNvSpPr>
          <p:nvPr>
            <p:ph type="body" sz="quarter" idx="18" hasCustomPrompt="1"/>
          </p:nvPr>
        </p:nvSpPr>
        <p:spPr>
          <a:xfrm>
            <a:off x="9491699" y="3209905"/>
            <a:ext cx="7762453" cy="2068609"/>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9" hasCustomPrompt="1"/>
          </p:nvPr>
        </p:nvSpPr>
        <p:spPr>
          <a:xfrm>
            <a:off x="9491699" y="2578215"/>
            <a:ext cx="7762453"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35922439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37261" y="192950"/>
            <a:ext cx="16741860" cy="1125125"/>
          </a:xfrm>
        </p:spPr>
        <p:txBody>
          <a:bodyPr/>
          <a:lstStyle>
            <a:lvl1pPr>
              <a:defRPr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Tree>
    <p:extLst>
      <p:ext uri="{BB962C8B-B14F-4D97-AF65-F5344CB8AC3E}">
        <p14:creationId xmlns:p14="http://schemas.microsoft.com/office/powerpoint/2010/main" val="31877676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elcom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862286" y="2758235"/>
            <a:ext cx="16741860" cy="1664619"/>
          </a:xfrm>
          <a:prstGeom prst="rect">
            <a:avLst/>
          </a:prstGeom>
        </p:spPr>
        <p:txBody>
          <a:bodyPr anchor="b"/>
          <a:lstStyle>
            <a:lvl1pPr algn="ctr">
              <a:defRPr sz="9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114314" y="4288405"/>
            <a:ext cx="16057784" cy="900100"/>
          </a:xfrm>
        </p:spPr>
        <p:txBody>
          <a:bodyPr anchor="t">
            <a:noAutofit/>
          </a:bodyPr>
          <a:lstStyle>
            <a:lvl1pPr algn="ctr">
              <a:defRPr sz="4000" spc="0">
                <a:solidFill>
                  <a:schemeClr val="tx1"/>
                </a:solidFill>
                <a:latin typeface="+mn-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2104424" y="6133610"/>
            <a:ext cx="14077564" cy="2475275"/>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2623107" y="5638555"/>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89177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Presenter">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768125"/>
            <a:ext cx="10351150" cy="1191125"/>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072976" y="2983261"/>
            <a:ext cx="10351150" cy="256528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291019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ers">
    <p:spTree>
      <p:nvGrpSpPr>
        <p:cNvPr id="1" name=""/>
        <p:cNvGrpSpPr/>
        <p:nvPr/>
      </p:nvGrpSpPr>
      <p:grpSpPr>
        <a:xfrm>
          <a:off x="0" y="0"/>
          <a:ext cx="0" cy="0"/>
          <a:chOff x="0" y="0"/>
          <a:chExt cx="0" cy="0"/>
        </a:xfrm>
      </p:grpSpPr>
      <p:sp>
        <p:nvSpPr>
          <p:cNvPr id="12" name="正方形/長方形 11"/>
          <p:cNvSpPr/>
          <p:nvPr userDrawn="1"/>
        </p:nvSpPr>
        <p:spPr>
          <a:xfrm>
            <a:off x="0" y="0"/>
            <a:ext cx="18286413" cy="5953590"/>
          </a:xfrm>
          <a:prstGeom prst="rect">
            <a:avLst/>
          </a:prstGeom>
          <a:solidFill>
            <a:schemeClr val="accent1">
              <a:lumMod val="20000"/>
              <a:lumOff val="80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正方形/長方形 8"/>
          <p:cNvSpPr/>
          <p:nvPr userDrawn="1"/>
        </p:nvSpPr>
        <p:spPr>
          <a:xfrm>
            <a:off x="0" y="5908584"/>
            <a:ext cx="18286413" cy="437841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066368" y="1104847"/>
            <a:ext cx="830480" cy="4192710"/>
          </a:xfrm>
          <a:prstGeom prst="rect">
            <a:avLst/>
          </a:prstGeom>
          <a:effectLst>
            <a:outerShdw blurRad="76200" dir="13500000" sy="23000" kx="1200000" algn="br" rotWithShape="0">
              <a:prstClr val="black">
                <a:alpha val="20000"/>
              </a:prstClr>
            </a:outerShdw>
          </a:effectLst>
        </p:spPr>
      </p:pic>
      <p:pic>
        <p:nvPicPr>
          <p:cNvPr id="3" name="図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832" y="1180642"/>
            <a:ext cx="1295500" cy="4494755"/>
          </a:xfrm>
          <a:prstGeom prst="rect">
            <a:avLst/>
          </a:prstGeom>
          <a:effectLst>
            <a:outerShdw blurRad="76200" dir="13500000" sy="23000" kx="1200000" algn="br" rotWithShape="0">
              <a:prstClr val="black">
                <a:alpha val="20000"/>
              </a:prstClr>
            </a:outerShdw>
          </a:effectLst>
        </p:spPr>
      </p:pic>
      <p:pic>
        <p:nvPicPr>
          <p:cNvPr id="4" name="図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68131" y="958035"/>
            <a:ext cx="1678630" cy="4939971"/>
          </a:xfrm>
          <a:prstGeom prst="rect">
            <a:avLst/>
          </a:prstGeom>
          <a:effectLst>
            <a:outerShdw blurRad="76200" dir="13500000" sy="23000" kx="1200000" algn="br" rotWithShape="0">
              <a:prstClr val="black">
                <a:alpha val="20000"/>
              </a:prstClr>
            </a:outerShdw>
          </a:effectLst>
        </p:spPr>
      </p:pic>
      <p:pic>
        <p:nvPicPr>
          <p:cNvPr id="10" name="図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172876" y="1476823"/>
            <a:ext cx="1446566" cy="4182464"/>
          </a:xfrm>
          <a:prstGeom prst="rect">
            <a:avLst/>
          </a:prstGeom>
          <a:effectLst>
            <a:outerShdw blurRad="76200" dir="13500000" sy="23000" kx="1200000" algn="br" rotWithShape="0">
              <a:prstClr val="black">
                <a:alpha val="20000"/>
              </a:prstClr>
            </a:outerShdw>
          </a:effectLst>
        </p:spPr>
      </p:pic>
      <p:pic>
        <p:nvPicPr>
          <p:cNvPr id="5" name="図 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552696" y="1090061"/>
            <a:ext cx="1142785" cy="4077159"/>
          </a:xfrm>
          <a:prstGeom prst="rect">
            <a:avLst/>
          </a:prstGeom>
          <a:effectLst>
            <a:outerShdw blurRad="76200" dir="13500000" sy="23000" kx="1200000" algn="br" rotWithShape="0">
              <a:prstClr val="black">
                <a:alpha val="20000"/>
              </a:prstClr>
            </a:outerShdw>
          </a:effectLst>
        </p:spPr>
      </p:pic>
      <p:sp>
        <p:nvSpPr>
          <p:cNvPr id="26" name="テキスト プレースホルダー 11"/>
          <p:cNvSpPr>
            <a:spLocks noGrp="1"/>
          </p:cNvSpPr>
          <p:nvPr>
            <p:ph type="body" sz="quarter" idx="15" hasCustomPrompt="1"/>
          </p:nvPr>
        </p:nvSpPr>
        <p:spPr>
          <a:xfrm>
            <a:off x="727271" y="6448645"/>
            <a:ext cx="16831870" cy="2459238"/>
          </a:xfrm>
        </p:spPr>
        <p:txBody>
          <a:bodyPr anchor="b">
            <a:noAutofit/>
          </a:bodyPr>
          <a:lstStyle>
            <a:lvl1pPr algn="ctr">
              <a:lnSpc>
                <a:spcPct val="100000"/>
              </a:lnSpc>
              <a:spcBef>
                <a:spcPts val="0"/>
              </a:spcBef>
              <a:defRPr sz="15000" spc="600" baseline="0">
                <a:solidFill>
                  <a:schemeClr val="bg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2" hasCustomPrompt="1"/>
          </p:nvPr>
        </p:nvSpPr>
        <p:spPr>
          <a:xfrm>
            <a:off x="727272" y="8626017"/>
            <a:ext cx="16831870" cy="990111"/>
          </a:xfrm>
        </p:spPr>
        <p:txBody>
          <a:bodyPr anchor="ctr">
            <a:noAutofit/>
          </a:bodyPr>
          <a:lstStyle>
            <a:lvl1pPr algn="ctr">
              <a:lnSpc>
                <a:spcPct val="100000"/>
              </a:lnSpc>
              <a:spcBef>
                <a:spcPts val="0"/>
              </a:spcBef>
              <a:defRPr sz="3600" spc="0" baseline="0">
                <a:solidFill>
                  <a:schemeClr val="bg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40216625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Presenter 2">
    <p:spTree>
      <p:nvGrpSpPr>
        <p:cNvPr id="1" name=""/>
        <p:cNvGrpSpPr/>
        <p:nvPr/>
      </p:nvGrpSpPr>
      <p:grpSpPr>
        <a:xfrm>
          <a:off x="0" y="0"/>
          <a:ext cx="0" cy="0"/>
          <a:chOff x="0" y="0"/>
          <a:chExt cx="0" cy="0"/>
        </a:xfrm>
      </p:grpSpPr>
      <p:sp>
        <p:nvSpPr>
          <p:cNvPr id="14" name="正方形/長方形 13"/>
          <p:cNvSpPr/>
          <p:nvPr userDrawn="1"/>
        </p:nvSpPr>
        <p:spPr>
          <a:xfrm>
            <a:off x="0" y="0"/>
            <a:ext cx="3676815" cy="102870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772276" y="2173170"/>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2364118"/>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1543100"/>
            <a:ext cx="10351150" cy="1169564"/>
          </a:xfrm>
          <a:prstGeom prst="rect">
            <a:avLst/>
          </a:prstGeom>
        </p:spPr>
        <p:txBody>
          <a:bodyPr anchor="b"/>
          <a:lstStyle>
            <a:lvl1pPr algn="l">
              <a:defRPr sz="5400" spc="1500" baseline="0"/>
            </a:lvl1pPr>
          </a:lstStyle>
          <a:p>
            <a:r>
              <a:rPr lang="en-US" altLang="ja-JP" dirty="0"/>
              <a:t>NAME HERE</a:t>
            </a:r>
            <a:endParaRPr kumimoji="1" lang="ja-JP" altLang="en-US" dirty="0"/>
          </a:p>
        </p:txBody>
      </p:sp>
      <p:sp>
        <p:nvSpPr>
          <p:cNvPr id="2" name="ホームベース 1"/>
          <p:cNvSpPr/>
          <p:nvPr userDrawn="1"/>
        </p:nvSpPr>
        <p:spPr>
          <a:xfrm>
            <a:off x="7133339" y="308933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11"/>
          <p:cNvSpPr>
            <a:spLocks noGrp="1"/>
          </p:cNvSpPr>
          <p:nvPr>
            <p:ph type="body" sz="quarter" idx="15" hasCustomPrompt="1"/>
          </p:nvPr>
        </p:nvSpPr>
        <p:spPr>
          <a:xfrm>
            <a:off x="7613036" y="347268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0" name="テキスト プレースホルダー 11"/>
          <p:cNvSpPr>
            <a:spLocks noGrp="1"/>
          </p:cNvSpPr>
          <p:nvPr>
            <p:ph type="body" sz="quarter" idx="16" hasCustomPrompt="1"/>
          </p:nvPr>
        </p:nvSpPr>
        <p:spPr>
          <a:xfrm>
            <a:off x="7613036" y="289325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endParaRPr lang="en-US" dirty="0"/>
          </a:p>
        </p:txBody>
      </p:sp>
      <p:sp>
        <p:nvSpPr>
          <p:cNvPr id="11" name="ホームベース 10"/>
          <p:cNvSpPr/>
          <p:nvPr userDrawn="1"/>
        </p:nvSpPr>
        <p:spPr>
          <a:xfrm>
            <a:off x="7133339" y="479952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プレースホルダー 11"/>
          <p:cNvSpPr>
            <a:spLocks noGrp="1"/>
          </p:cNvSpPr>
          <p:nvPr>
            <p:ph type="body" sz="quarter" idx="17" hasCustomPrompt="1"/>
          </p:nvPr>
        </p:nvSpPr>
        <p:spPr>
          <a:xfrm>
            <a:off x="7613036" y="5182870"/>
            <a:ext cx="9541060" cy="103511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3" name="テキスト プレースホルダー 11"/>
          <p:cNvSpPr>
            <a:spLocks noGrp="1"/>
          </p:cNvSpPr>
          <p:nvPr>
            <p:ph type="body" sz="quarter" idx="18" hasCustomPrompt="1"/>
          </p:nvPr>
        </p:nvSpPr>
        <p:spPr>
          <a:xfrm>
            <a:off x="7613036" y="4603440"/>
            <a:ext cx="9541060" cy="773203"/>
          </a:xfrm>
        </p:spPr>
        <p:txBody>
          <a:bodyPr anchor="t">
            <a:noAutofit/>
          </a:bodyPr>
          <a:lstStyle>
            <a:lvl1pPr algn="l">
              <a:lnSpc>
                <a:spcPct val="120000"/>
              </a:lnSpc>
              <a:defRPr sz="3200" spc="300">
                <a:solidFill>
                  <a:schemeClr val="tx2"/>
                </a:solidFill>
                <a:latin typeface="+mj-lt"/>
              </a:defRPr>
            </a:lvl1pPr>
          </a:lstStyle>
          <a:p>
            <a:pPr lvl="0"/>
            <a:r>
              <a:rPr lang="en-US" altLang="ja-JP" dirty="0"/>
              <a:t>TEXT HERE</a:t>
            </a:r>
          </a:p>
        </p:txBody>
      </p:sp>
    </p:spTree>
    <p:extLst>
      <p:ext uri="{BB962C8B-B14F-4D97-AF65-F5344CB8AC3E}">
        <p14:creationId xmlns:p14="http://schemas.microsoft.com/office/powerpoint/2010/main" val="217555589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resenter 3">
    <p:spTree>
      <p:nvGrpSpPr>
        <p:cNvPr id="1" name=""/>
        <p:cNvGrpSpPr/>
        <p:nvPr/>
      </p:nvGrpSpPr>
      <p:grpSpPr>
        <a:xfrm>
          <a:off x="0" y="0"/>
          <a:ext cx="0" cy="0"/>
          <a:chOff x="0" y="0"/>
          <a:chExt cx="0" cy="0"/>
        </a:xfrm>
      </p:grpSpPr>
      <p:sp>
        <p:nvSpPr>
          <p:cNvPr id="17" name="正方形/長方形 16"/>
          <p:cNvSpPr/>
          <p:nvPr userDrawn="1"/>
        </p:nvSpPr>
        <p:spPr>
          <a:xfrm>
            <a:off x="0" y="8191500"/>
            <a:ext cx="18286413" cy="2095500"/>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72276" y="1271022"/>
            <a:ext cx="5809079" cy="5809583"/>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6" name="図プレースホルダー 9"/>
          <p:cNvSpPr>
            <a:spLocks noGrp="1"/>
          </p:cNvSpPr>
          <p:nvPr>
            <p:ph type="pic" sz="quarter" idx="12" hasCustomPrompt="1"/>
          </p:nvPr>
        </p:nvSpPr>
        <p:spPr>
          <a:xfrm>
            <a:off x="963207" y="1461970"/>
            <a:ext cx="5427217" cy="5427687"/>
          </a:xfrm>
          <a:prstGeom prst="ellipse">
            <a:avLst/>
          </a:prstGeom>
        </p:spPr>
        <p:txBody>
          <a:bodyPr/>
          <a:lstStyle>
            <a:lvl1pPr>
              <a:defRPr/>
            </a:lvl1pPr>
          </a:lstStyle>
          <a:p>
            <a:r>
              <a:rPr kumimoji="1" lang="en-US" altLang="ja-JP" dirty="0"/>
              <a:t>Add Image</a:t>
            </a:r>
            <a:endParaRPr kumimoji="1" lang="ja-JP" altLang="en-US" dirty="0"/>
          </a:p>
        </p:txBody>
      </p:sp>
      <p:sp>
        <p:nvSpPr>
          <p:cNvPr id="7" name="タイトル 1"/>
          <p:cNvSpPr>
            <a:spLocks noGrp="1"/>
          </p:cNvSpPr>
          <p:nvPr>
            <p:ph type="title" hasCustomPrompt="1"/>
          </p:nvPr>
        </p:nvSpPr>
        <p:spPr>
          <a:xfrm>
            <a:off x="7117981" y="901252"/>
            <a:ext cx="8509924" cy="1814061"/>
          </a:xfrm>
          <a:prstGeom prst="rect">
            <a:avLst/>
          </a:prstGeom>
        </p:spPr>
        <p:txBody>
          <a:bodyPr anchor="b"/>
          <a:lstStyle>
            <a:lvl1pPr algn="l">
              <a:defRPr sz="9600" spc="6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7123775" y="2387210"/>
            <a:ext cx="10345355" cy="990542"/>
          </a:xfrm>
        </p:spPr>
        <p:txBody>
          <a:bodyPr anchor="t">
            <a:noAutofit/>
          </a:bodyPr>
          <a:lstStyle>
            <a:lvl1pPr algn="l">
              <a:lnSpc>
                <a:spcPct val="120000"/>
              </a:lnSpc>
              <a:defRPr sz="4400" spc="300">
                <a:solidFill>
                  <a:schemeClr val="tx1"/>
                </a:solidFill>
                <a:latin typeface="+mj-lt"/>
              </a:defRPr>
            </a:lvl1pPr>
          </a:lstStyle>
          <a:p>
            <a:pPr lvl="0"/>
            <a:r>
              <a:rPr lang="en-US" altLang="ja-JP" dirty="0"/>
              <a:t>TEXT HERE</a:t>
            </a:r>
            <a:endParaRPr lang="en-US" dirty="0"/>
          </a:p>
        </p:txBody>
      </p:sp>
      <p:sp>
        <p:nvSpPr>
          <p:cNvPr id="11" name="テキスト プレースホルダー 11"/>
          <p:cNvSpPr>
            <a:spLocks noGrp="1"/>
          </p:cNvSpPr>
          <p:nvPr>
            <p:ph type="body" sz="quarter" idx="16" hasCustomPrompt="1"/>
          </p:nvPr>
        </p:nvSpPr>
        <p:spPr>
          <a:xfrm>
            <a:off x="7085676" y="5714552"/>
            <a:ext cx="10351150" cy="1765748"/>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p>
          <a:p>
            <a:pPr lvl="0"/>
            <a:endParaRPr lang="en-US" dirty="0"/>
          </a:p>
          <a:p>
            <a:pPr lvl="0"/>
            <a:endParaRPr lang="en-US" dirty="0"/>
          </a:p>
        </p:txBody>
      </p:sp>
      <p:sp>
        <p:nvSpPr>
          <p:cNvPr id="2" name="円/楕円 1"/>
          <p:cNvSpPr/>
          <p:nvPr userDrawn="1"/>
        </p:nvSpPr>
        <p:spPr>
          <a:xfrm>
            <a:off x="7150098" y="3515412"/>
            <a:ext cx="1966913" cy="1966913"/>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9639298" y="3515411"/>
            <a:ext cx="1966913" cy="1966913"/>
          </a:xfrm>
          <a:prstGeom prst="ellipse">
            <a:avLst/>
          </a:prstGeom>
          <a:solidFill>
            <a:schemeClr val="accent1">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12128498" y="3515411"/>
            <a:ext cx="1966913" cy="1966913"/>
          </a:xfrm>
          <a:prstGeom prst="ellipse">
            <a:avLst/>
          </a:prstGeom>
          <a:solidFill>
            <a:schemeClr val="accent1">
              <a:lumMod val="5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テキスト プレースホルダー 11"/>
          <p:cNvSpPr>
            <a:spLocks noGrp="1"/>
          </p:cNvSpPr>
          <p:nvPr>
            <p:ph type="body" sz="quarter" idx="17" hasCustomPrompt="1"/>
          </p:nvPr>
        </p:nvSpPr>
        <p:spPr>
          <a:xfrm>
            <a:off x="7276176" y="3996482"/>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8" hasCustomPrompt="1"/>
          </p:nvPr>
        </p:nvSpPr>
        <p:spPr>
          <a:xfrm>
            <a:off x="12248685" y="4003597"/>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6" name="テキスト プレースホルダー 11"/>
          <p:cNvSpPr>
            <a:spLocks noGrp="1"/>
          </p:cNvSpPr>
          <p:nvPr>
            <p:ph type="body" sz="quarter" idx="19" hasCustomPrompt="1"/>
          </p:nvPr>
        </p:nvSpPr>
        <p:spPr>
          <a:xfrm>
            <a:off x="9759485" y="3998013"/>
            <a:ext cx="1726537" cy="990542"/>
          </a:xfrm>
        </p:spPr>
        <p:txBody>
          <a:bodyPr anchor="ctr">
            <a:noAutofit/>
          </a:bodyPr>
          <a:lstStyle>
            <a:lvl1pPr algn="ctr">
              <a:lnSpc>
                <a:spcPct val="120000"/>
              </a:lnSpc>
              <a:spcBef>
                <a:spcPts val="0"/>
              </a:spcBef>
              <a:defRPr sz="2000">
                <a:solidFill>
                  <a:schemeClr val="bg1"/>
                </a:solidFill>
                <a:latin typeface="+mj-lt"/>
              </a:defRPr>
            </a:lvl1pPr>
          </a:lstStyle>
          <a:p>
            <a:pPr lvl="0"/>
            <a:r>
              <a:rPr lang="en-US" altLang="ja-JP" dirty="0"/>
              <a:t>TEXT HERE</a:t>
            </a:r>
            <a:endParaRPr lang="en-US" dirty="0"/>
          </a:p>
        </p:txBody>
      </p:sp>
      <p:sp>
        <p:nvSpPr>
          <p:cNvPr id="18" name="図プレースホルダー 7"/>
          <p:cNvSpPr>
            <a:spLocks noGrp="1"/>
          </p:cNvSpPr>
          <p:nvPr>
            <p:ph type="pic" sz="quarter" idx="20" hasCustomPrompt="1"/>
          </p:nvPr>
        </p:nvSpPr>
        <p:spPr>
          <a:xfrm>
            <a:off x="328614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19" name="テキスト プレースホルダー 11"/>
          <p:cNvSpPr>
            <a:spLocks noGrp="1"/>
          </p:cNvSpPr>
          <p:nvPr>
            <p:ph type="body" sz="quarter" idx="28" hasCustomPrompt="1"/>
          </p:nvPr>
        </p:nvSpPr>
        <p:spPr>
          <a:xfrm>
            <a:off x="412024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0" name="図プレースホルダー 7"/>
          <p:cNvSpPr>
            <a:spLocks noGrp="1"/>
          </p:cNvSpPr>
          <p:nvPr>
            <p:ph type="pic" sz="quarter" idx="29" hasCustomPrompt="1"/>
          </p:nvPr>
        </p:nvSpPr>
        <p:spPr>
          <a:xfrm>
            <a:off x="76566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1" name="テキスト プレースホルダー 11"/>
          <p:cNvSpPr>
            <a:spLocks noGrp="1"/>
          </p:cNvSpPr>
          <p:nvPr>
            <p:ph type="body" sz="quarter" idx="30" hasCustomPrompt="1"/>
          </p:nvPr>
        </p:nvSpPr>
        <p:spPr>
          <a:xfrm>
            <a:off x="8490717" y="86349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
        <p:nvSpPr>
          <p:cNvPr id="22" name="図プレースホルダー 7"/>
          <p:cNvSpPr>
            <a:spLocks noGrp="1"/>
          </p:cNvSpPr>
          <p:nvPr>
            <p:ph type="pic" sz="quarter" idx="31" hasCustomPrompt="1"/>
          </p:nvPr>
        </p:nvSpPr>
        <p:spPr>
          <a:xfrm>
            <a:off x="12025417" y="8711104"/>
            <a:ext cx="836737" cy="836737"/>
          </a:xfrm>
        </p:spPr>
        <p:txBody>
          <a:bodyPr>
            <a:normAutofit/>
          </a:bodyPr>
          <a:lstStyle>
            <a:lvl1pPr>
              <a:defRPr sz="1600"/>
            </a:lvl1pPr>
          </a:lstStyle>
          <a:p>
            <a:r>
              <a:rPr kumimoji="1" lang="en-US" altLang="ja-JP" dirty="0"/>
              <a:t>ICON</a:t>
            </a:r>
            <a:endParaRPr kumimoji="1" lang="ja-JP" altLang="en-US" dirty="0"/>
          </a:p>
        </p:txBody>
      </p:sp>
      <p:sp>
        <p:nvSpPr>
          <p:cNvPr id="23" name="テキスト プレースホルダー 11"/>
          <p:cNvSpPr>
            <a:spLocks noGrp="1"/>
          </p:cNvSpPr>
          <p:nvPr>
            <p:ph type="body" sz="quarter" idx="32" hasCustomPrompt="1"/>
          </p:nvPr>
        </p:nvSpPr>
        <p:spPr>
          <a:xfrm>
            <a:off x="12859517" y="8622205"/>
            <a:ext cx="3169454" cy="1054100"/>
          </a:xfrm>
        </p:spPr>
        <p:txBody>
          <a:bodyPr anchor="ctr">
            <a:noAutofit/>
          </a:bodyPr>
          <a:lstStyle>
            <a:lvl1pPr algn="l">
              <a:lnSpc>
                <a:spcPct val="120000"/>
              </a:lnSpc>
              <a:spcBef>
                <a:spcPts val="0"/>
              </a:spcBef>
              <a:defRPr sz="1800">
                <a:solidFill>
                  <a:schemeClr val="bg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04744868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Presiden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タイトル 1"/>
          <p:cNvSpPr>
            <a:spLocks noGrp="1"/>
          </p:cNvSpPr>
          <p:nvPr>
            <p:ph type="title" hasCustomPrompt="1"/>
          </p:nvPr>
        </p:nvSpPr>
        <p:spPr>
          <a:xfrm>
            <a:off x="862286" y="5593550"/>
            <a:ext cx="16606845" cy="1011105"/>
          </a:xfrm>
          <a:prstGeom prst="rect">
            <a:avLst/>
          </a:prstGeom>
        </p:spPr>
        <p:txBody>
          <a:bodyPr anchor="b"/>
          <a:lstStyle>
            <a:lvl1pPr algn="ctr">
              <a:defRPr sz="5400" spc="1500" baseline="0"/>
            </a:lvl1pPr>
          </a:lstStyle>
          <a:p>
            <a:r>
              <a:rPr lang="en-US" altLang="ja-JP" dirty="0"/>
              <a:t>NAME HERE</a:t>
            </a:r>
            <a:endParaRPr kumimoji="1" lang="ja-JP" altLang="en-US" dirty="0"/>
          </a:p>
        </p:txBody>
      </p:sp>
      <p:sp>
        <p:nvSpPr>
          <p:cNvPr id="8" name="テキスト プレースホルダー 11"/>
          <p:cNvSpPr>
            <a:spLocks noGrp="1"/>
          </p:cNvSpPr>
          <p:nvPr>
            <p:ph type="body" sz="quarter" idx="15" hasCustomPrompt="1"/>
          </p:nvPr>
        </p:nvSpPr>
        <p:spPr>
          <a:xfrm>
            <a:off x="2623106" y="7573772"/>
            <a:ext cx="13040199" cy="1530168"/>
          </a:xfrm>
        </p:spPr>
        <p:txBody>
          <a:bodyPr anchor="t">
            <a:noAutofit/>
          </a:bodyPr>
          <a:lstStyle>
            <a:lvl1pPr algn="ctr">
              <a:lnSpc>
                <a:spcPct val="120000"/>
              </a:lnSpc>
              <a:defRPr sz="2000">
                <a:solidFill>
                  <a:schemeClr val="tx1"/>
                </a:solidFill>
                <a:latin typeface="+mn-lt"/>
              </a:defRPr>
            </a:lvl1pPr>
          </a:lstStyle>
          <a:p>
            <a:pPr lvl="0"/>
            <a:r>
              <a:rPr lang="en-US" altLang="ja-JP" dirty="0"/>
              <a:t>Text Here</a:t>
            </a:r>
            <a:endParaRPr lang="en-US" dirty="0"/>
          </a:p>
        </p:txBody>
      </p:sp>
      <p:sp>
        <p:nvSpPr>
          <p:cNvPr id="9" name="円/楕円 8"/>
          <p:cNvSpPr/>
          <p:nvPr userDrawn="1"/>
        </p:nvSpPr>
        <p:spPr>
          <a:xfrm>
            <a:off x="6802946" y="777992"/>
            <a:ext cx="4631885" cy="4632286"/>
          </a:xfrm>
          <a:prstGeom prst="ellipse">
            <a:avLst/>
          </a:prstGeom>
          <a:solidFill>
            <a:schemeClr val="accent1">
              <a:lumMod val="20000"/>
              <a:lumOff val="80000"/>
              <a:alpha val="14000"/>
            </a:schemeClr>
          </a:solidFill>
          <a:ln w="12700">
            <a:solidFill>
              <a:schemeClr val="accent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mj-lt"/>
            </a:endParaRPr>
          </a:p>
        </p:txBody>
      </p:sp>
      <p:sp>
        <p:nvSpPr>
          <p:cNvPr id="10" name="図プレースホルダー 9"/>
          <p:cNvSpPr>
            <a:spLocks noGrp="1"/>
          </p:cNvSpPr>
          <p:nvPr>
            <p:ph type="pic" sz="quarter" idx="12" hasCustomPrompt="1"/>
          </p:nvPr>
        </p:nvSpPr>
        <p:spPr>
          <a:xfrm>
            <a:off x="7005046" y="980110"/>
            <a:ext cx="4227685" cy="4228051"/>
          </a:xfrm>
          <a:prstGeom prst="ellipse">
            <a:avLst/>
          </a:prstGeom>
        </p:spPr>
        <p:txBody>
          <a:bodyPr/>
          <a:lstStyle>
            <a:lvl1pPr>
              <a:defRPr/>
            </a:lvl1pPr>
          </a:lstStyle>
          <a:p>
            <a:r>
              <a:rPr kumimoji="1" lang="en-US" altLang="ja-JP" dirty="0"/>
              <a:t>Add Image</a:t>
            </a:r>
            <a:endParaRPr kumimoji="1" lang="ja-JP" altLang="en-US" dirty="0"/>
          </a:p>
        </p:txBody>
      </p:sp>
      <p:sp>
        <p:nvSpPr>
          <p:cNvPr id="11" name="テキスト プレースホルダー 11"/>
          <p:cNvSpPr>
            <a:spLocks noGrp="1"/>
          </p:cNvSpPr>
          <p:nvPr>
            <p:ph type="body" sz="quarter" idx="16" hasCustomPrompt="1"/>
          </p:nvPr>
        </p:nvSpPr>
        <p:spPr>
          <a:xfrm>
            <a:off x="2594582" y="6493650"/>
            <a:ext cx="13097249" cy="773203"/>
          </a:xfrm>
        </p:spPr>
        <p:txBody>
          <a:bodyPr anchor="t">
            <a:noAutofit/>
          </a:bodyPr>
          <a:lstStyle>
            <a:lvl1pPr algn="ctr">
              <a:lnSpc>
                <a:spcPct val="120000"/>
              </a:lnSpc>
              <a:defRPr sz="3200" spc="300">
                <a:solidFill>
                  <a:schemeClr val="tx2"/>
                </a:solidFill>
                <a:latin typeface="+mj-lt"/>
              </a:defRPr>
            </a:lvl1pPr>
          </a:lstStyle>
          <a:p>
            <a:pPr lvl="0"/>
            <a:r>
              <a:rPr lang="en-US" altLang="ja-JP" dirty="0"/>
              <a:t>Text Here</a:t>
            </a:r>
            <a:endParaRPr lang="en-US" dirty="0"/>
          </a:p>
        </p:txBody>
      </p:sp>
      <p:cxnSp>
        <p:nvCxnSpPr>
          <p:cNvPr id="12" name="直線コネクタ 11"/>
          <p:cNvCxnSpPr/>
          <p:nvPr userDrawn="1"/>
        </p:nvCxnSpPr>
        <p:spPr>
          <a:xfrm>
            <a:off x="2623107" y="7393750"/>
            <a:ext cx="13040199"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4002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 Column">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59880"/>
          <a:stretch/>
        </p:blipFill>
        <p:spPr>
          <a:xfrm>
            <a:off x="5256213" y="7168725"/>
            <a:ext cx="7772400" cy="3118275"/>
          </a:xfrm>
          <a:prstGeom prst="rect">
            <a:avLst/>
          </a:prstGeom>
        </p:spPr>
      </p:pic>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038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 Column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72276" y="7888805"/>
            <a:ext cx="16741860" cy="1305145"/>
          </a:xfrm>
          <a:prstGeom prst="rect">
            <a:avLst/>
          </a:prstGeom>
        </p:spPr>
        <p:txBody>
          <a:bodyPr/>
          <a:lstStyle>
            <a:lvl1pPr algn="ctr">
              <a:defRPr sz="6600" spc="1500" baseline="0"/>
            </a:lvl1pPr>
          </a:lstStyle>
          <a:p>
            <a:r>
              <a:rPr lang="en-US" altLang="ja-JP" dirty="0"/>
              <a:t>SLIDE TITLE HERE</a:t>
            </a:r>
            <a:endParaRPr kumimoji="1" lang="ja-JP" altLang="en-US" dirty="0"/>
          </a:p>
        </p:txBody>
      </p:sp>
      <p:sp>
        <p:nvSpPr>
          <p:cNvPr id="3" name="フッター プレースホルダー 2"/>
          <p:cNvSpPr>
            <a:spLocks noGrp="1"/>
          </p:cNvSpPr>
          <p:nvPr>
            <p:ph type="ftr" sz="quarter" idx="10"/>
          </p:nvPr>
        </p:nvSpPr>
        <p:spPr>
          <a:xfrm>
            <a:off x="9413236" y="9553990"/>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53990"/>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1588105"/>
            <a:ext cx="16057784" cy="1763774"/>
          </a:xfrm>
        </p:spPr>
        <p:txBody>
          <a:bodyPr anchor="b">
            <a:noAutofit/>
          </a:bodyPr>
          <a:lstStyle>
            <a:lvl1pPr algn="ctr">
              <a:defRPr sz="5400" spc="30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3568325"/>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cxnSp>
        <p:nvCxnSpPr>
          <p:cNvPr id="8" name="直線コネクタ 7"/>
          <p:cNvCxnSpPr/>
          <p:nvPr userDrawn="1"/>
        </p:nvCxnSpPr>
        <p:spPr>
          <a:xfrm>
            <a:off x="603507" y="7618775"/>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14899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タイトル 1"/>
          <p:cNvSpPr>
            <a:spLocks noGrp="1"/>
          </p:cNvSpPr>
          <p:nvPr>
            <p:ph type="title" hasCustomPrompt="1"/>
          </p:nvPr>
        </p:nvSpPr>
        <p:spPr>
          <a:xfrm>
            <a:off x="547252" y="3343301"/>
            <a:ext cx="7470830" cy="3555394"/>
          </a:xfrm>
          <a:prstGeom prst="rect">
            <a:avLst/>
          </a:prstGeom>
        </p:spPr>
        <p:txBody>
          <a:bodyPr anchor="ctr"/>
          <a:lstStyle>
            <a:lvl1pPr algn="r">
              <a:lnSpc>
                <a:spcPts val="9000"/>
              </a:lnSpc>
              <a:defRPr sz="9600" spc="600" baseline="0"/>
            </a:lvl1pPr>
          </a:lstStyle>
          <a:p>
            <a:r>
              <a:rPr lang="en-US" altLang="ja-JP" dirty="0"/>
              <a:t>SLIDE TITLE HERE</a:t>
            </a:r>
            <a:endParaRPr kumimoji="1" lang="ja-JP" altLang="en-US" dirty="0"/>
          </a:p>
        </p:txBody>
      </p:sp>
      <p:sp>
        <p:nvSpPr>
          <p:cNvPr id="6" name="正方形/長方形 5"/>
          <p:cNvSpPr/>
          <p:nvPr userDrawn="1"/>
        </p:nvSpPr>
        <p:spPr>
          <a:xfrm>
            <a:off x="8245165" y="3163280"/>
            <a:ext cx="90010" cy="3555395"/>
          </a:xfrm>
          <a:prstGeom prst="rect">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テキスト プレースホルダー 11"/>
          <p:cNvSpPr>
            <a:spLocks noGrp="1"/>
          </p:cNvSpPr>
          <p:nvPr>
            <p:ph type="body" sz="quarter" idx="15" hasCustomPrompt="1"/>
          </p:nvPr>
        </p:nvSpPr>
        <p:spPr>
          <a:xfrm>
            <a:off x="8513136" y="3320797"/>
            <a:ext cx="8505945" cy="3240360"/>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4302684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 Column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5" name="テキスト プレースホルダー 11"/>
          <p:cNvSpPr>
            <a:spLocks noGrp="1"/>
          </p:cNvSpPr>
          <p:nvPr>
            <p:ph type="body" sz="quarter" idx="14" hasCustomPrompt="1"/>
          </p:nvPr>
        </p:nvSpPr>
        <p:spPr>
          <a:xfrm>
            <a:off x="1096312" y="2443200"/>
            <a:ext cx="16057784" cy="1763774"/>
          </a:xfrm>
        </p:spPr>
        <p:txBody>
          <a:bodyPr anchor="b">
            <a:noAutofit/>
          </a:bodyPr>
          <a:lstStyle>
            <a:lvl1pPr algn="ctr">
              <a:defRPr sz="5400" spc="1500" baseline="0">
                <a:solidFill>
                  <a:schemeClr val="accent1"/>
                </a:solidFill>
                <a:latin typeface="+mj-lt"/>
              </a:defRPr>
            </a:lvl1pPr>
          </a:lstStyle>
          <a:p>
            <a:pPr lvl="0"/>
            <a:r>
              <a:rPr lang="en-US" altLang="ja-JP" dirty="0"/>
              <a:t>TEXT HERE</a:t>
            </a:r>
            <a:endParaRPr lang="en-US" dirty="0"/>
          </a:p>
        </p:txBody>
      </p:sp>
      <p:sp>
        <p:nvSpPr>
          <p:cNvPr id="6" name="テキスト プレースホルダー 11"/>
          <p:cNvSpPr>
            <a:spLocks noGrp="1"/>
          </p:cNvSpPr>
          <p:nvPr>
            <p:ph type="body" sz="quarter" idx="15" hasCustomPrompt="1"/>
          </p:nvPr>
        </p:nvSpPr>
        <p:spPr>
          <a:xfrm>
            <a:off x="1096312" y="4423420"/>
            <a:ext cx="16057784" cy="324036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4870326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 Word - 1 Column">
    <p:spTree>
      <p:nvGrpSpPr>
        <p:cNvPr id="1" name=""/>
        <p:cNvGrpSpPr/>
        <p:nvPr/>
      </p:nvGrpSpPr>
      <p:grpSpPr>
        <a:xfrm>
          <a:off x="0" y="0"/>
          <a:ext cx="0" cy="0"/>
          <a:chOff x="0" y="0"/>
          <a:chExt cx="0" cy="0"/>
        </a:xfrm>
      </p:grpSpPr>
      <p:grpSp>
        <p:nvGrpSpPr>
          <p:cNvPr id="16" name="グループ化 15"/>
          <p:cNvGrpSpPr/>
          <p:nvPr userDrawn="1"/>
        </p:nvGrpSpPr>
        <p:grpSpPr>
          <a:xfrm>
            <a:off x="939800" y="1788632"/>
            <a:ext cx="6572725" cy="6572725"/>
            <a:chOff x="4450556" y="450850"/>
            <a:chExt cx="9385300" cy="9385300"/>
          </a:xfrm>
        </p:grpSpPr>
        <p:sp>
          <p:nvSpPr>
            <p:cNvPr id="17" name="円/楕円 16"/>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楕円 17"/>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8108091" y="2983260"/>
            <a:ext cx="9451050" cy="4365485"/>
          </a:xfrm>
        </p:spPr>
        <p:txBody>
          <a:bodyPr anchor="ctr">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9"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31208038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 Word - 4 List">
    <p:spTree>
      <p:nvGrpSpPr>
        <p:cNvPr id="1" name=""/>
        <p:cNvGrpSpPr/>
        <p:nvPr/>
      </p:nvGrpSpPr>
      <p:grpSpPr>
        <a:xfrm>
          <a:off x="0" y="0"/>
          <a:ext cx="0" cy="0"/>
          <a:chOff x="0" y="0"/>
          <a:chExt cx="0" cy="0"/>
        </a:xfrm>
      </p:grpSpPr>
      <p:grpSp>
        <p:nvGrpSpPr>
          <p:cNvPr id="25" name="グループ化 24"/>
          <p:cNvGrpSpPr/>
          <p:nvPr userDrawn="1"/>
        </p:nvGrpSpPr>
        <p:grpSpPr>
          <a:xfrm>
            <a:off x="939800" y="1788632"/>
            <a:ext cx="6572725" cy="6572725"/>
            <a:chOff x="4450556" y="450850"/>
            <a:chExt cx="9385300" cy="9385300"/>
          </a:xfrm>
        </p:grpSpPr>
        <p:sp>
          <p:nvSpPr>
            <p:cNvPr id="26" name="円/楕円 25"/>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円/楕円 26"/>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7" name="テキスト プレースホルダー 11"/>
          <p:cNvSpPr>
            <a:spLocks noGrp="1"/>
          </p:cNvSpPr>
          <p:nvPr>
            <p:ph type="body" sz="quarter" idx="15" hasCustomPrompt="1"/>
          </p:nvPr>
        </p:nvSpPr>
        <p:spPr>
          <a:xfrm>
            <a:off x="10088310" y="154310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0" name="直線コネクタ 9"/>
          <p:cNvCxnSpPr/>
          <p:nvPr userDrawn="1"/>
        </p:nvCxnSpPr>
        <p:spPr>
          <a:xfrm>
            <a:off x="9953295" y="145309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1" name="テキスト プレースホルダー 11"/>
          <p:cNvSpPr>
            <a:spLocks noGrp="1"/>
          </p:cNvSpPr>
          <p:nvPr>
            <p:ph type="body" sz="quarter" idx="16" hasCustomPrompt="1"/>
          </p:nvPr>
        </p:nvSpPr>
        <p:spPr>
          <a:xfrm>
            <a:off x="7748051" y="185813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2" name="テキスト プレースホルダー 11"/>
          <p:cNvSpPr>
            <a:spLocks noGrp="1"/>
          </p:cNvSpPr>
          <p:nvPr>
            <p:ph type="body" sz="quarter" idx="17" hasCustomPrompt="1"/>
          </p:nvPr>
        </p:nvSpPr>
        <p:spPr>
          <a:xfrm>
            <a:off x="10088310" y="3478315"/>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3" name="直線コネクタ 12"/>
          <p:cNvCxnSpPr/>
          <p:nvPr userDrawn="1"/>
        </p:nvCxnSpPr>
        <p:spPr>
          <a:xfrm>
            <a:off x="9953295" y="3388305"/>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4" name="テキスト プレースホルダー 11"/>
          <p:cNvSpPr>
            <a:spLocks noGrp="1"/>
          </p:cNvSpPr>
          <p:nvPr>
            <p:ph type="body" sz="quarter" idx="18" hasCustomPrompt="1"/>
          </p:nvPr>
        </p:nvSpPr>
        <p:spPr>
          <a:xfrm>
            <a:off x="7748051" y="3793350"/>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9" hasCustomPrompt="1"/>
          </p:nvPr>
        </p:nvSpPr>
        <p:spPr>
          <a:xfrm>
            <a:off x="10088310" y="5413530"/>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6" name="直線コネクタ 15"/>
          <p:cNvCxnSpPr/>
          <p:nvPr userDrawn="1"/>
        </p:nvCxnSpPr>
        <p:spPr>
          <a:xfrm>
            <a:off x="9953295" y="5323520"/>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7" name="テキスト プレースホルダー 11"/>
          <p:cNvSpPr>
            <a:spLocks noGrp="1"/>
          </p:cNvSpPr>
          <p:nvPr>
            <p:ph type="body" sz="quarter" idx="20" hasCustomPrompt="1"/>
          </p:nvPr>
        </p:nvSpPr>
        <p:spPr>
          <a:xfrm>
            <a:off x="7748051" y="5728565"/>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1" hasCustomPrompt="1"/>
          </p:nvPr>
        </p:nvSpPr>
        <p:spPr>
          <a:xfrm>
            <a:off x="10088310" y="7393466"/>
            <a:ext cx="7470831" cy="1484881"/>
          </a:xfrm>
        </p:spPr>
        <p:txBody>
          <a:bodyPr anchor="ctr">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cxnSp>
        <p:nvCxnSpPr>
          <p:cNvPr id="19" name="直線コネクタ 18"/>
          <p:cNvCxnSpPr/>
          <p:nvPr userDrawn="1"/>
        </p:nvCxnSpPr>
        <p:spPr>
          <a:xfrm>
            <a:off x="9953295" y="7303456"/>
            <a:ext cx="0" cy="171019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0" name="テキスト プレースホルダー 11"/>
          <p:cNvSpPr>
            <a:spLocks noGrp="1"/>
          </p:cNvSpPr>
          <p:nvPr>
            <p:ph type="body" sz="quarter" idx="22" hasCustomPrompt="1"/>
          </p:nvPr>
        </p:nvSpPr>
        <p:spPr>
          <a:xfrm>
            <a:off x="7748051" y="7708501"/>
            <a:ext cx="2070230" cy="900100"/>
          </a:xfrm>
        </p:spPr>
        <p:txBody>
          <a:bodyPr anchor="ctr">
            <a:noAutofit/>
          </a:bodyPr>
          <a:lstStyle>
            <a:lvl1pPr algn="r">
              <a:lnSpc>
                <a:spcPct val="120000"/>
              </a:lnSpc>
              <a:defRPr sz="2400">
                <a:solidFill>
                  <a:schemeClr val="accent1"/>
                </a:solidFill>
                <a:latin typeface="+mj-lt"/>
              </a:defRPr>
            </a:lvl1pPr>
          </a:lstStyle>
          <a:p>
            <a:pPr lvl="0"/>
            <a:r>
              <a:rPr lang="en-US" altLang="ja-JP" dirty="0"/>
              <a:t>TEXT HERE</a:t>
            </a:r>
            <a:endParaRPr lang="en-US" dirty="0"/>
          </a:p>
        </p:txBody>
      </p:sp>
      <p:sp>
        <p:nvSpPr>
          <p:cNvPr id="21" name="タイトル 1"/>
          <p:cNvSpPr>
            <a:spLocks noGrp="1"/>
          </p:cNvSpPr>
          <p:nvPr>
            <p:ph type="title" hasCustomPrompt="1"/>
          </p:nvPr>
        </p:nvSpPr>
        <p:spPr>
          <a:xfrm>
            <a:off x="1132316" y="3838355"/>
            <a:ext cx="6480720" cy="2655295"/>
          </a:xfrm>
          <a:prstGeom prst="rect">
            <a:avLst/>
          </a:prstGeom>
        </p:spPr>
        <p:txBody>
          <a:bodyPr anchor="ctr"/>
          <a:lstStyle>
            <a:lvl1pPr algn="ctr">
              <a:defRPr sz="6600" spc="1500" baseline="0"/>
            </a:lvl1pPr>
          </a:lstStyle>
          <a:p>
            <a:r>
              <a:rPr lang="en-US" altLang="ja-JP" dirty="0"/>
              <a:t>WORD</a:t>
            </a:r>
            <a:endParaRPr kumimoji="1" lang="ja-JP" altLang="en-US" dirty="0"/>
          </a:p>
        </p:txBody>
      </p:sp>
    </p:spTree>
    <p:extLst>
      <p:ext uri="{BB962C8B-B14F-4D97-AF65-F5344CB8AC3E}">
        <p14:creationId xmlns:p14="http://schemas.microsoft.com/office/powerpoint/2010/main" val="18768148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15" name="図プレースホルダー 14"/>
          <p:cNvSpPr>
            <a:spLocks noGrp="1"/>
          </p:cNvSpPr>
          <p:nvPr>
            <p:ph type="pic" sz="quarter" idx="13" hasCustomPrompt="1"/>
          </p:nvPr>
        </p:nvSpPr>
        <p:spPr>
          <a:xfrm>
            <a:off x="8063086" y="320828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10" name="図プレースホルダー 9"/>
          <p:cNvSpPr>
            <a:spLocks noGrp="1"/>
          </p:cNvSpPr>
          <p:nvPr>
            <p:ph type="pic" sz="quarter" idx="12" hasCustomPrompt="1"/>
          </p:nvPr>
        </p:nvSpPr>
        <p:spPr>
          <a:xfrm>
            <a:off x="0" y="0"/>
            <a:ext cx="10500547" cy="10287000"/>
          </a:xfrm>
          <a:custGeom>
            <a:avLst/>
            <a:gdLst/>
            <a:ahLst/>
            <a:cxnLst/>
            <a:rect l="l" t="t" r="r" b="b"/>
            <a:pathLst>
              <a:path w="10500547" h="10287000">
                <a:moveTo>
                  <a:pt x="0" y="0"/>
                </a:moveTo>
                <a:lnTo>
                  <a:pt x="7928797" y="0"/>
                </a:lnTo>
                <a:lnTo>
                  <a:pt x="10500547" y="10287000"/>
                </a:lnTo>
                <a:lnTo>
                  <a:pt x="0" y="10287000"/>
                </a:lnTo>
                <a:close/>
              </a:path>
            </a:pathLst>
          </a:custGeo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8288111" y="320828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17" name="テキスト プレースホルダー 11"/>
          <p:cNvSpPr>
            <a:spLocks noGrp="1"/>
          </p:cNvSpPr>
          <p:nvPr>
            <p:ph type="body" sz="quarter" idx="14" hasCustomPrompt="1"/>
          </p:nvPr>
        </p:nvSpPr>
        <p:spPr>
          <a:xfrm>
            <a:off x="9683264" y="316328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17" hasCustomPrompt="1"/>
          </p:nvPr>
        </p:nvSpPr>
        <p:spPr>
          <a:xfrm>
            <a:off x="9863286" y="365833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19" name="図プレースホルダー 14"/>
          <p:cNvSpPr>
            <a:spLocks noGrp="1"/>
          </p:cNvSpPr>
          <p:nvPr>
            <p:ph type="pic" sz="quarter" idx="18" hasCustomPrompt="1"/>
          </p:nvPr>
        </p:nvSpPr>
        <p:spPr>
          <a:xfrm>
            <a:off x="8423126" y="4648444"/>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0" name="テキスト プレースホルダー 11"/>
          <p:cNvSpPr>
            <a:spLocks noGrp="1"/>
          </p:cNvSpPr>
          <p:nvPr>
            <p:ph type="body" sz="quarter" idx="19" hasCustomPrompt="1"/>
          </p:nvPr>
        </p:nvSpPr>
        <p:spPr>
          <a:xfrm>
            <a:off x="8648151" y="4648444"/>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1" name="テキスト プレースホルダー 11"/>
          <p:cNvSpPr>
            <a:spLocks noGrp="1"/>
          </p:cNvSpPr>
          <p:nvPr>
            <p:ph type="body" sz="quarter" idx="20" hasCustomPrompt="1"/>
          </p:nvPr>
        </p:nvSpPr>
        <p:spPr>
          <a:xfrm>
            <a:off x="10043304" y="4603439"/>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1" hasCustomPrompt="1"/>
          </p:nvPr>
        </p:nvSpPr>
        <p:spPr>
          <a:xfrm>
            <a:off x="10223326" y="5098494"/>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4" name="図プレースホルダー 14"/>
          <p:cNvSpPr>
            <a:spLocks noGrp="1"/>
          </p:cNvSpPr>
          <p:nvPr>
            <p:ph type="pic" sz="quarter" idx="23" hasCustomPrompt="1"/>
          </p:nvPr>
        </p:nvSpPr>
        <p:spPr>
          <a:xfrm>
            <a:off x="8783166" y="6088606"/>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5" name="テキスト プレースホルダー 11"/>
          <p:cNvSpPr>
            <a:spLocks noGrp="1"/>
          </p:cNvSpPr>
          <p:nvPr>
            <p:ph type="body" sz="quarter" idx="24" hasCustomPrompt="1"/>
          </p:nvPr>
        </p:nvSpPr>
        <p:spPr>
          <a:xfrm>
            <a:off x="9008191" y="6088606"/>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26" name="テキスト プレースホルダー 11"/>
          <p:cNvSpPr>
            <a:spLocks noGrp="1"/>
          </p:cNvSpPr>
          <p:nvPr>
            <p:ph type="body" sz="quarter" idx="25" hasCustomPrompt="1"/>
          </p:nvPr>
        </p:nvSpPr>
        <p:spPr>
          <a:xfrm>
            <a:off x="10403344" y="6043601"/>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7" name="テキスト プレースホルダー 11"/>
          <p:cNvSpPr>
            <a:spLocks noGrp="1"/>
          </p:cNvSpPr>
          <p:nvPr>
            <p:ph type="body" sz="quarter" idx="26" hasCustomPrompt="1"/>
          </p:nvPr>
        </p:nvSpPr>
        <p:spPr>
          <a:xfrm>
            <a:off x="10583366" y="6538656"/>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28" name="図プレースホルダー 14"/>
          <p:cNvSpPr>
            <a:spLocks noGrp="1"/>
          </p:cNvSpPr>
          <p:nvPr>
            <p:ph type="pic" sz="quarter" idx="27" hasCustomPrompt="1"/>
          </p:nvPr>
        </p:nvSpPr>
        <p:spPr>
          <a:xfrm>
            <a:off x="9143206" y="7528765"/>
            <a:ext cx="1596469" cy="560002"/>
          </a:xfrm>
          <a:custGeom>
            <a:avLst/>
            <a:gdLst/>
            <a:ahLst/>
            <a:cxnLst/>
            <a:rect l="l" t="t" r="r" b="b"/>
            <a:pathLst>
              <a:path w="1596469" h="560002">
                <a:moveTo>
                  <a:pt x="0" y="0"/>
                </a:moveTo>
                <a:lnTo>
                  <a:pt x="515556" y="0"/>
                </a:lnTo>
                <a:lnTo>
                  <a:pt x="850109" y="0"/>
                </a:lnTo>
                <a:lnTo>
                  <a:pt x="1316468" y="0"/>
                </a:lnTo>
                <a:lnTo>
                  <a:pt x="1596469" y="280001"/>
                </a:lnTo>
                <a:lnTo>
                  <a:pt x="1316468" y="560002"/>
                </a:lnTo>
                <a:lnTo>
                  <a:pt x="990110" y="560002"/>
                </a:lnTo>
                <a:lnTo>
                  <a:pt x="515556" y="560002"/>
                </a:lnTo>
                <a:lnTo>
                  <a:pt x="140000" y="560002"/>
                </a:lnTo>
                <a:close/>
              </a:path>
            </a:pathLst>
          </a:custGeom>
          <a:solidFill>
            <a:schemeClr val="accent1"/>
          </a:solidFill>
        </p:spPr>
        <p:txBody>
          <a:bodyPr/>
          <a:lstStyle/>
          <a:p>
            <a:r>
              <a:rPr kumimoji="1" lang="en-US" altLang="ja-JP" dirty="0"/>
              <a:t> </a:t>
            </a:r>
            <a:endParaRPr kumimoji="1" lang="ja-JP" altLang="en-US" dirty="0"/>
          </a:p>
        </p:txBody>
      </p:sp>
      <p:sp>
        <p:nvSpPr>
          <p:cNvPr id="29" name="テキスト プレースホルダー 11"/>
          <p:cNvSpPr>
            <a:spLocks noGrp="1"/>
          </p:cNvSpPr>
          <p:nvPr>
            <p:ph type="body" sz="quarter" idx="28" hasCustomPrompt="1"/>
          </p:nvPr>
        </p:nvSpPr>
        <p:spPr>
          <a:xfrm>
            <a:off x="9368231" y="7528765"/>
            <a:ext cx="1080120" cy="540060"/>
          </a:xfrm>
        </p:spPr>
        <p:txBody>
          <a:bodyPr anchor="ctr">
            <a:noAutofit/>
          </a:bodyPr>
          <a:lstStyle>
            <a:lvl1pPr algn="ctr">
              <a:lnSpc>
                <a:spcPct val="120000"/>
              </a:lnSpc>
              <a:defRPr sz="2800">
                <a:solidFill>
                  <a:schemeClr val="bg1"/>
                </a:solidFill>
                <a:latin typeface="+mj-lt"/>
              </a:defRPr>
            </a:lvl1pPr>
          </a:lstStyle>
          <a:p>
            <a:pPr lvl="0"/>
            <a:r>
              <a:rPr lang="en-US" altLang="ja-JP" dirty="0"/>
              <a:t>00</a:t>
            </a:r>
            <a:endParaRPr lang="en-US" dirty="0"/>
          </a:p>
        </p:txBody>
      </p:sp>
      <p:sp>
        <p:nvSpPr>
          <p:cNvPr id="30" name="テキスト プレースホルダー 11"/>
          <p:cNvSpPr>
            <a:spLocks noGrp="1"/>
          </p:cNvSpPr>
          <p:nvPr>
            <p:ph type="body" sz="quarter" idx="29" hasCustomPrompt="1"/>
          </p:nvPr>
        </p:nvSpPr>
        <p:spPr>
          <a:xfrm>
            <a:off x="10763384" y="7483760"/>
            <a:ext cx="6885765" cy="683654"/>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30" hasCustomPrompt="1"/>
          </p:nvPr>
        </p:nvSpPr>
        <p:spPr>
          <a:xfrm>
            <a:off x="10943406" y="7978815"/>
            <a:ext cx="6885765"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31" hasCustomPrompt="1"/>
          </p:nvPr>
        </p:nvSpPr>
        <p:spPr>
          <a:xfrm>
            <a:off x="8783166" y="507985"/>
            <a:ext cx="8865985" cy="1178709"/>
          </a:xfrm>
        </p:spPr>
        <p:txBody>
          <a:bodyPr anchor="b">
            <a:noAutofit/>
          </a:bodyPr>
          <a:lstStyle>
            <a:lvl1pPr algn="l">
              <a:defRPr sz="5400" spc="1500" baseline="0">
                <a:solidFill>
                  <a:schemeClr val="accent1"/>
                </a:solidFill>
                <a:latin typeface="+mj-lt"/>
              </a:defRPr>
            </a:lvl1pPr>
          </a:lstStyle>
          <a:p>
            <a:pPr lvl="0"/>
            <a:r>
              <a:rPr lang="en-US" altLang="ja-JP" dirty="0"/>
              <a:t>TEXT HERE</a:t>
            </a:r>
            <a:endParaRPr lang="en-US" dirty="0"/>
          </a:p>
        </p:txBody>
      </p:sp>
      <p:sp>
        <p:nvSpPr>
          <p:cNvPr id="34" name="テキスト プレースホルダー 11"/>
          <p:cNvSpPr>
            <a:spLocks noGrp="1"/>
          </p:cNvSpPr>
          <p:nvPr>
            <p:ph type="body" sz="quarter" idx="32" hasCustomPrompt="1"/>
          </p:nvPr>
        </p:nvSpPr>
        <p:spPr>
          <a:xfrm>
            <a:off x="8783165" y="1633110"/>
            <a:ext cx="8865985" cy="1125125"/>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9768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 Contents - BG">
    <p:spTree>
      <p:nvGrpSpPr>
        <p:cNvPr id="1" name=""/>
        <p:cNvGrpSpPr/>
        <p:nvPr/>
      </p:nvGrpSpPr>
      <p:grpSpPr>
        <a:xfrm>
          <a:off x="0" y="0"/>
          <a:ext cx="0" cy="0"/>
          <a:chOff x="0" y="0"/>
          <a:chExt cx="0" cy="0"/>
        </a:xfrm>
      </p:grpSpPr>
      <p:sp>
        <p:nvSpPr>
          <p:cNvPr id="4" name="正方形/長方形 3"/>
          <p:cNvSpPr/>
          <p:nvPr userDrawn="1"/>
        </p:nvSpPr>
        <p:spPr>
          <a:xfrm>
            <a:off x="0" y="0"/>
            <a:ext cx="18286413" cy="1028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2185392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Mission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10" name="直線コネクタ 9"/>
          <p:cNvCxnSpPr/>
          <p:nvPr userDrawn="1"/>
        </p:nvCxnSpPr>
        <p:spPr>
          <a:xfrm flipV="1">
            <a:off x="2393174" y="1835920"/>
            <a:ext cx="12735697" cy="7216897"/>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2" name="図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501904">
            <a:off x="15173518" y="648762"/>
            <a:ext cx="1434756" cy="1434756"/>
          </a:xfrm>
          <a:prstGeom prst="rect">
            <a:avLst/>
          </a:prstGeom>
        </p:spPr>
      </p:pic>
      <p:sp>
        <p:nvSpPr>
          <p:cNvPr id="13" name="テキスト プレースホルダー 11"/>
          <p:cNvSpPr>
            <a:spLocks noGrp="1"/>
          </p:cNvSpPr>
          <p:nvPr>
            <p:ph type="body" sz="quarter" idx="14" hasCustomPrompt="1"/>
          </p:nvPr>
        </p:nvSpPr>
        <p:spPr>
          <a:xfrm>
            <a:off x="8648151" y="6088605"/>
            <a:ext cx="8682531"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15" hasCustomPrompt="1"/>
          </p:nvPr>
        </p:nvSpPr>
        <p:spPr>
          <a:xfrm>
            <a:off x="8648151" y="7483760"/>
            <a:ext cx="8682531"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grpSp>
        <p:nvGrpSpPr>
          <p:cNvPr id="20" name="グループ化 19"/>
          <p:cNvGrpSpPr/>
          <p:nvPr userDrawn="1"/>
        </p:nvGrpSpPr>
        <p:grpSpPr>
          <a:xfrm>
            <a:off x="2483247" y="6718675"/>
            <a:ext cx="3914654" cy="585065"/>
            <a:chOff x="4732716" y="5998594"/>
            <a:chExt cx="2970330" cy="443931"/>
          </a:xfrm>
        </p:grpSpPr>
        <p:sp>
          <p:nvSpPr>
            <p:cNvPr id="18" name="直角三角形 17"/>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正方形/長方形 18"/>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1" hasCustomPrompt="1"/>
          </p:nvPr>
        </p:nvSpPr>
        <p:spPr>
          <a:xfrm>
            <a:off x="2572476" y="66902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2" name="グループ化 21"/>
          <p:cNvGrpSpPr/>
          <p:nvPr userDrawn="1"/>
        </p:nvGrpSpPr>
        <p:grpSpPr>
          <a:xfrm>
            <a:off x="6173657" y="4631875"/>
            <a:ext cx="3914654" cy="585065"/>
            <a:chOff x="4732716" y="5998594"/>
            <a:chExt cx="2970330" cy="443931"/>
          </a:xfrm>
        </p:grpSpPr>
        <p:sp>
          <p:nvSpPr>
            <p:cNvPr id="23" name="直角三角形 22"/>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正方形/長方形 23"/>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5" name="テキスト プレースホルダー 11"/>
          <p:cNvSpPr>
            <a:spLocks noGrp="1"/>
          </p:cNvSpPr>
          <p:nvPr>
            <p:ph type="body" sz="quarter" idx="22" hasCustomPrompt="1"/>
          </p:nvPr>
        </p:nvSpPr>
        <p:spPr>
          <a:xfrm>
            <a:off x="6262886" y="4603441"/>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grpSp>
        <p:nvGrpSpPr>
          <p:cNvPr id="26" name="グループ化 25"/>
          <p:cNvGrpSpPr/>
          <p:nvPr userDrawn="1"/>
        </p:nvGrpSpPr>
        <p:grpSpPr>
          <a:xfrm>
            <a:off x="9999082" y="2471634"/>
            <a:ext cx="3914654" cy="585065"/>
            <a:chOff x="4732716" y="5998594"/>
            <a:chExt cx="2970330" cy="443931"/>
          </a:xfrm>
        </p:grpSpPr>
        <p:sp>
          <p:nvSpPr>
            <p:cNvPr id="27" name="直角三角形 26"/>
            <p:cNvSpPr/>
            <p:nvPr userDrawn="1"/>
          </p:nvSpPr>
          <p:spPr>
            <a:xfrm rot="5400000">
              <a:off x="7098539" y="5838017"/>
              <a:ext cx="443930" cy="765085"/>
            </a:xfrm>
            <a:prstGeom prst="rtTriangle">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正方形/長方形 27"/>
            <p:cNvSpPr/>
            <p:nvPr userDrawn="1"/>
          </p:nvSpPr>
          <p:spPr>
            <a:xfrm>
              <a:off x="4732716" y="5998594"/>
              <a:ext cx="2205245" cy="443931"/>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9" name="テキスト プレースホルダー 11"/>
          <p:cNvSpPr>
            <a:spLocks noGrp="1"/>
          </p:cNvSpPr>
          <p:nvPr>
            <p:ph type="body" sz="quarter" idx="23" hasCustomPrompt="1"/>
          </p:nvPr>
        </p:nvSpPr>
        <p:spPr>
          <a:xfrm>
            <a:off x="10088311" y="2443200"/>
            <a:ext cx="2817105" cy="585064"/>
          </a:xfrm>
        </p:spPr>
        <p:txBody>
          <a:bodyPr anchor="t">
            <a:noAutofit/>
          </a:bodyPr>
          <a:lstStyle>
            <a:lvl1pPr algn="l">
              <a:lnSpc>
                <a:spcPct val="120000"/>
              </a:lnSpc>
              <a:defRPr sz="2400" spc="600">
                <a:solidFill>
                  <a:schemeClr val="bg1"/>
                </a:solidFill>
                <a:latin typeface="+mj-lt"/>
              </a:defRPr>
            </a:lvl1pPr>
          </a:lstStyle>
          <a:p>
            <a:pPr lvl="0"/>
            <a:r>
              <a:rPr lang="en-US" altLang="ja-JP" dirty="0"/>
              <a:t>Text Here</a:t>
            </a:r>
            <a:endParaRPr lang="en-US" dirty="0"/>
          </a:p>
        </p:txBody>
      </p:sp>
      <p:sp>
        <p:nvSpPr>
          <p:cNvPr id="31" name="テキスト プレースホルダー 11"/>
          <p:cNvSpPr>
            <a:spLocks noGrp="1"/>
          </p:cNvSpPr>
          <p:nvPr>
            <p:ph type="body" sz="quarter" idx="24" hasCustomPrompt="1"/>
          </p:nvPr>
        </p:nvSpPr>
        <p:spPr>
          <a:xfrm>
            <a:off x="1402345" y="5503951"/>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2" name="テキスト プレースホルダー 11"/>
          <p:cNvSpPr>
            <a:spLocks noGrp="1"/>
          </p:cNvSpPr>
          <p:nvPr>
            <p:ph type="body" sz="quarter" idx="25" hasCustomPrompt="1"/>
          </p:nvPr>
        </p:nvSpPr>
        <p:spPr>
          <a:xfrm>
            <a:off x="5174939" y="3436958"/>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3" name="テキスト プレースホルダー 11"/>
          <p:cNvSpPr>
            <a:spLocks noGrp="1"/>
          </p:cNvSpPr>
          <p:nvPr>
            <p:ph type="body" sz="quarter" idx="26" hasCustomPrompt="1"/>
          </p:nvPr>
        </p:nvSpPr>
        <p:spPr>
          <a:xfrm>
            <a:off x="9000364" y="1273070"/>
            <a:ext cx="5138397" cy="848975"/>
          </a:xfrm>
        </p:spPr>
        <p:txBody>
          <a:bodyPr anchor="b">
            <a:noAutofit/>
          </a:bodyPr>
          <a:lstStyle>
            <a:lvl1pPr algn="r">
              <a:spcBef>
                <a:spcPts val="0"/>
              </a:spcBef>
              <a:defRPr sz="3600" spc="30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p:ph type="body" sz="quarter" idx="17" hasCustomPrompt="1"/>
          </p:nvPr>
        </p:nvSpPr>
        <p:spPr>
          <a:xfrm>
            <a:off x="367231" y="613361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7" hasCustomPrompt="1"/>
          </p:nvPr>
        </p:nvSpPr>
        <p:spPr>
          <a:xfrm>
            <a:off x="4147651" y="4063381"/>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sp>
        <p:nvSpPr>
          <p:cNvPr id="37" name="テキスト プレースホルダー 11"/>
          <p:cNvSpPr>
            <a:spLocks noGrp="1"/>
          </p:cNvSpPr>
          <p:nvPr>
            <p:ph type="body" sz="quarter" idx="28" hasCustomPrompt="1"/>
          </p:nvPr>
        </p:nvSpPr>
        <p:spPr>
          <a:xfrm>
            <a:off x="7973076" y="1903140"/>
            <a:ext cx="6120679" cy="585064"/>
          </a:xfrm>
        </p:spPr>
        <p:txBody>
          <a:bodyPr anchor="t">
            <a:noAutofit/>
          </a:bodyPr>
          <a:lstStyle>
            <a:lvl1pPr algn="r">
              <a:lnSpc>
                <a:spcPct val="120000"/>
              </a:lnSpc>
              <a:defRPr sz="2000">
                <a:solidFill>
                  <a:schemeClr val="tx1"/>
                </a:solidFill>
                <a:latin typeface="+mn-lt"/>
              </a:defRPr>
            </a:lvl1pPr>
          </a:lstStyle>
          <a:p>
            <a:pPr lvl="0"/>
            <a:r>
              <a:rPr lang="en-US" altLang="ja-JP" dirty="0"/>
              <a:t>Text Here</a:t>
            </a:r>
            <a:endParaRPr lang="en-US" dirty="0"/>
          </a:p>
        </p:txBody>
      </p:sp>
      <p:cxnSp>
        <p:nvCxnSpPr>
          <p:cNvPr id="30" name="直線コネクタ 29"/>
          <p:cNvCxnSpPr/>
          <p:nvPr userDrawn="1"/>
        </p:nvCxnSpPr>
        <p:spPr>
          <a:xfrm>
            <a:off x="8603146" y="7393750"/>
            <a:ext cx="968326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7521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meline - Start">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stCxn id="5" idx="4"/>
          </p:cNvCxnSpPr>
          <p:nvPr userDrawn="1"/>
        </p:nvCxnSpPr>
        <p:spPr>
          <a:xfrm flipH="1">
            <a:off x="9142412" y="1363080"/>
            <a:ext cx="1" cy="892392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60344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51343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4699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9" name="テキスト プレースホルダー 11"/>
          <p:cNvSpPr>
            <a:spLocks noGrp="1"/>
          </p:cNvSpPr>
          <p:nvPr>
            <p:ph type="body" sz="quarter" idx="14" hasCustomPrompt="1"/>
          </p:nvPr>
        </p:nvSpPr>
        <p:spPr>
          <a:xfrm>
            <a:off x="637261" y="372970"/>
            <a:ext cx="7045907" cy="135872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endParaRPr lang="en-US" dirty="0"/>
          </a:p>
        </p:txBody>
      </p:sp>
      <p:sp>
        <p:nvSpPr>
          <p:cNvPr id="30" name="テキスト プレースホルダー 11"/>
          <p:cNvSpPr>
            <a:spLocks noGrp="1"/>
          </p:cNvSpPr>
          <p:nvPr>
            <p:ph type="body" sz="quarter" idx="15" hasCustomPrompt="1"/>
          </p:nvPr>
        </p:nvSpPr>
        <p:spPr>
          <a:xfrm>
            <a:off x="637261" y="1768125"/>
            <a:ext cx="7045907" cy="22502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31" name="直線コネクタ 30"/>
          <p:cNvCxnSpPr/>
          <p:nvPr userDrawn="1"/>
        </p:nvCxnSpPr>
        <p:spPr>
          <a:xfrm>
            <a:off x="0" y="1678115"/>
            <a:ext cx="7793056"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347063195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meline - Middle">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p:nvPr userDrawn="1"/>
        </p:nvCxnSpPr>
        <p:spPr>
          <a:xfrm>
            <a:off x="9142412" y="0"/>
            <a:ext cx="1" cy="10287000"/>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4558435"/>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4454940"/>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5188506"/>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670085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659735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733092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grpSp>
        <p:nvGrpSpPr>
          <p:cNvPr id="35" name="グループ化 34"/>
          <p:cNvGrpSpPr/>
          <p:nvPr userDrawn="1"/>
        </p:nvGrpSpPr>
        <p:grpSpPr>
          <a:xfrm rot="10800000" flipV="1">
            <a:off x="1852397" y="2366675"/>
            <a:ext cx="6930769" cy="630070"/>
            <a:chOff x="9458241" y="1768125"/>
            <a:chExt cx="6930769" cy="630070"/>
          </a:xfrm>
        </p:grpSpPr>
        <p:sp>
          <p:nvSpPr>
            <p:cNvPr id="36" name="平行四辺形 35"/>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8" name="テキスト プレースホルダー 11"/>
          <p:cNvSpPr>
            <a:spLocks noGrp="1"/>
          </p:cNvSpPr>
          <p:nvPr>
            <p:ph type="body" sz="quarter" idx="34" hasCustomPrompt="1"/>
          </p:nvPr>
        </p:nvSpPr>
        <p:spPr>
          <a:xfrm>
            <a:off x="2257442" y="2263180"/>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35" hasCustomPrompt="1"/>
          </p:nvPr>
        </p:nvSpPr>
        <p:spPr>
          <a:xfrm>
            <a:off x="2302447" y="2996746"/>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36822086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meline - End">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円/楕円 4"/>
          <p:cNvSpPr/>
          <p:nvPr userDrawn="1"/>
        </p:nvSpPr>
        <p:spPr>
          <a:xfrm>
            <a:off x="8714865" y="507985"/>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テキスト プレースホルダー 11"/>
          <p:cNvSpPr>
            <a:spLocks noGrp="1"/>
          </p:cNvSpPr>
          <p:nvPr>
            <p:ph type="body" sz="quarter" idx="26" hasCustomPrompt="1"/>
          </p:nvPr>
        </p:nvSpPr>
        <p:spPr>
          <a:xfrm>
            <a:off x="8558141" y="623557"/>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cxnSp>
        <p:nvCxnSpPr>
          <p:cNvPr id="8" name="直線コネクタ 7"/>
          <p:cNvCxnSpPr>
            <a:endCxn id="33" idx="4"/>
          </p:cNvCxnSpPr>
          <p:nvPr userDrawn="1"/>
        </p:nvCxnSpPr>
        <p:spPr>
          <a:xfrm>
            <a:off x="9142412" y="0"/>
            <a:ext cx="1" cy="9689005"/>
          </a:xfrm>
          <a:prstGeom prst="line">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0" name="円/楕円 9"/>
          <p:cNvSpPr/>
          <p:nvPr userDrawn="1"/>
        </p:nvSpPr>
        <p:spPr>
          <a:xfrm>
            <a:off x="8973504" y="280324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7" name="グループ化 16"/>
          <p:cNvGrpSpPr/>
          <p:nvPr userDrawn="1"/>
        </p:nvGrpSpPr>
        <p:grpSpPr>
          <a:xfrm>
            <a:off x="9458241" y="2353190"/>
            <a:ext cx="6930769" cy="630070"/>
            <a:chOff x="9458241" y="1768125"/>
            <a:chExt cx="6930769" cy="630070"/>
          </a:xfrm>
        </p:grpSpPr>
        <p:sp>
          <p:nvSpPr>
            <p:cNvPr id="13" name="平行四辺形 12"/>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14" name="テキスト プレースホルダー 11"/>
          <p:cNvSpPr>
            <a:spLocks noGrp="1"/>
          </p:cNvSpPr>
          <p:nvPr>
            <p:ph type="body" sz="quarter" idx="27" hasCustomPrompt="1"/>
          </p:nvPr>
        </p:nvSpPr>
        <p:spPr>
          <a:xfrm>
            <a:off x="10763386" y="224969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28" hasCustomPrompt="1"/>
          </p:nvPr>
        </p:nvSpPr>
        <p:spPr>
          <a:xfrm>
            <a:off x="10718381" y="298326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16" name="円/楕円 15"/>
          <p:cNvSpPr/>
          <p:nvPr userDrawn="1"/>
        </p:nvSpPr>
        <p:spPr>
          <a:xfrm>
            <a:off x="8973504" y="5008485"/>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18" name="グループ化 17"/>
          <p:cNvGrpSpPr/>
          <p:nvPr userDrawn="1"/>
        </p:nvGrpSpPr>
        <p:grpSpPr>
          <a:xfrm rot="10800000" flipV="1">
            <a:off x="1852397" y="4571920"/>
            <a:ext cx="6930769" cy="630070"/>
            <a:chOff x="9458241" y="1768125"/>
            <a:chExt cx="6930769" cy="630070"/>
          </a:xfrm>
        </p:grpSpPr>
        <p:sp>
          <p:nvSpPr>
            <p:cNvPr id="19" name="平行四辺形 18"/>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平行四辺形 19"/>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1" name="テキスト プレースホルダー 11"/>
          <p:cNvSpPr>
            <a:spLocks noGrp="1"/>
          </p:cNvSpPr>
          <p:nvPr>
            <p:ph type="body" sz="quarter" idx="29" hasCustomPrompt="1"/>
          </p:nvPr>
        </p:nvSpPr>
        <p:spPr>
          <a:xfrm>
            <a:off x="2257442" y="4468425"/>
            <a:ext cx="5175575" cy="848975"/>
          </a:xfrm>
        </p:spPr>
        <p:txBody>
          <a:bodyPr anchor="ctr">
            <a:noAutofit/>
          </a:bodyPr>
          <a:lstStyle>
            <a:lvl1pPr algn="r">
              <a:spcBef>
                <a:spcPts val="0"/>
              </a:spcBef>
              <a:defRPr sz="3200" spc="30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30" hasCustomPrompt="1"/>
          </p:nvPr>
        </p:nvSpPr>
        <p:spPr>
          <a:xfrm>
            <a:off x="2302447" y="5201991"/>
            <a:ext cx="508556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23" name="円/楕円 22"/>
          <p:cNvSpPr/>
          <p:nvPr userDrawn="1"/>
        </p:nvSpPr>
        <p:spPr>
          <a:xfrm>
            <a:off x="8973504" y="712372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24" name="グループ化 23"/>
          <p:cNvGrpSpPr/>
          <p:nvPr userDrawn="1"/>
        </p:nvGrpSpPr>
        <p:grpSpPr>
          <a:xfrm>
            <a:off x="9458241" y="6673670"/>
            <a:ext cx="6930769" cy="630070"/>
            <a:chOff x="9458241" y="1768125"/>
            <a:chExt cx="6930769" cy="630070"/>
          </a:xfrm>
        </p:grpSpPr>
        <p:sp>
          <p:nvSpPr>
            <p:cNvPr id="25" name="平行四辺形 24"/>
            <p:cNvSpPr/>
            <p:nvPr userDrawn="1"/>
          </p:nvSpPr>
          <p:spPr>
            <a:xfrm rot="10800000">
              <a:off x="9569958" y="1768125"/>
              <a:ext cx="6819052" cy="630070"/>
            </a:xfrm>
            <a:prstGeom prst="parallelogram">
              <a:avLst>
                <a:gd name="adj" fmla="val 75391"/>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rot="10800000">
              <a:off x="9458241" y="1768125"/>
              <a:ext cx="1395155" cy="630070"/>
            </a:xfrm>
            <a:prstGeom prst="parallelogram">
              <a:avLst>
                <a:gd name="adj" fmla="val 7539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27" name="テキスト プレースホルダー 11"/>
          <p:cNvSpPr>
            <a:spLocks noGrp="1"/>
          </p:cNvSpPr>
          <p:nvPr>
            <p:ph type="body" sz="quarter" idx="31" hasCustomPrompt="1"/>
          </p:nvPr>
        </p:nvSpPr>
        <p:spPr>
          <a:xfrm>
            <a:off x="10763386" y="6570175"/>
            <a:ext cx="5175575" cy="848975"/>
          </a:xfrm>
        </p:spPr>
        <p:txBody>
          <a:bodyPr anchor="ctr">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32" hasCustomPrompt="1"/>
          </p:nvPr>
        </p:nvSpPr>
        <p:spPr>
          <a:xfrm>
            <a:off x="10718381" y="7303741"/>
            <a:ext cx="5120524" cy="1395154"/>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
        <p:nvSpPr>
          <p:cNvPr id="33" name="円/楕円 32"/>
          <p:cNvSpPr/>
          <p:nvPr userDrawn="1"/>
        </p:nvSpPr>
        <p:spPr>
          <a:xfrm>
            <a:off x="8714865" y="8833910"/>
            <a:ext cx="855095" cy="855095"/>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テキスト プレースホルダー 11"/>
          <p:cNvSpPr>
            <a:spLocks noGrp="1"/>
          </p:cNvSpPr>
          <p:nvPr>
            <p:ph type="body" sz="quarter" idx="33" hasCustomPrompt="1"/>
          </p:nvPr>
        </p:nvSpPr>
        <p:spPr>
          <a:xfrm>
            <a:off x="8558141" y="8949482"/>
            <a:ext cx="1170130" cy="623950"/>
          </a:xfrm>
        </p:spPr>
        <p:txBody>
          <a:bodyPr anchor="ctr">
            <a:noAutofit/>
          </a:bodyPr>
          <a:lstStyle>
            <a:lvl1pPr algn="ctr">
              <a:spcBef>
                <a:spcPts val="0"/>
              </a:spcBef>
              <a:defRPr sz="2400" spc="0">
                <a:solidFill>
                  <a:schemeClr val="bg1"/>
                </a:solidFill>
                <a:latin typeface="+mj-lt"/>
              </a:defRPr>
            </a:lvl1pPr>
          </a:lstStyle>
          <a:p>
            <a:pPr lvl="0"/>
            <a:r>
              <a:rPr lang="en-US" altLang="ja-JP" dirty="0"/>
              <a:t>0000</a:t>
            </a:r>
            <a:endParaRPr lang="en-US" dirty="0"/>
          </a:p>
        </p:txBody>
      </p:sp>
    </p:spTree>
    <p:extLst>
      <p:ext uri="{BB962C8B-B14F-4D97-AF65-F5344CB8AC3E}">
        <p14:creationId xmlns:p14="http://schemas.microsoft.com/office/powerpoint/2010/main" val="421285249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grpSp>
        <p:nvGrpSpPr>
          <p:cNvPr id="42" name="グループ化 41"/>
          <p:cNvGrpSpPr/>
          <p:nvPr userDrawn="1"/>
        </p:nvGrpSpPr>
        <p:grpSpPr>
          <a:xfrm>
            <a:off x="939800" y="1788632"/>
            <a:ext cx="6572725" cy="6572725"/>
            <a:chOff x="4450556" y="450850"/>
            <a:chExt cx="9385300" cy="9385300"/>
          </a:xfrm>
        </p:grpSpPr>
        <p:sp>
          <p:nvSpPr>
            <p:cNvPr id="43" name="円/楕円 42"/>
            <p:cNvSpPr/>
            <p:nvPr userDrawn="1"/>
          </p:nvSpPr>
          <p:spPr>
            <a:xfrm>
              <a:off x="4450556" y="450850"/>
              <a:ext cx="9385300" cy="9385300"/>
            </a:xfrm>
            <a:prstGeom prst="ellipse">
              <a:avLst/>
            </a:prstGeom>
            <a:gradFill>
              <a:gsLst>
                <a:gs pos="100000">
                  <a:schemeClr val="accent1">
                    <a:tint val="66000"/>
                    <a:satMod val="160000"/>
                    <a:alpha val="15000"/>
                  </a:schemeClr>
                </a:gs>
                <a:gs pos="50000">
                  <a:schemeClr val="accent1">
                    <a:tint val="44500"/>
                    <a:satMod val="160000"/>
                    <a:alpha val="1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円/楕円 43"/>
            <p:cNvSpPr/>
            <p:nvPr userDrawn="1"/>
          </p:nvSpPr>
          <p:spPr>
            <a:xfrm>
              <a:off x="5877719" y="1878013"/>
              <a:ext cx="6530975" cy="6530975"/>
            </a:xfrm>
            <a:prstGeom prst="ellipse">
              <a:avLst/>
            </a:prstGeom>
            <a:gradFill>
              <a:gsLst>
                <a:gs pos="100000">
                  <a:schemeClr val="accent1">
                    <a:tint val="66000"/>
                    <a:satMod val="160000"/>
                    <a:alpha val="38000"/>
                  </a:schemeClr>
                </a:gs>
                <a:gs pos="42000">
                  <a:schemeClr val="accent1">
                    <a:tint val="44500"/>
                    <a:satMod val="160000"/>
                    <a:alpha val="24000"/>
                  </a:schemeClr>
                </a:gs>
                <a:gs pos="0">
                  <a:schemeClr val="bg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55" name="アーチ 54"/>
          <p:cNvSpPr/>
          <p:nvPr userDrawn="1"/>
        </p:nvSpPr>
        <p:spPr>
          <a:xfrm rot="4322625">
            <a:off x="1095952" y="1904833"/>
            <a:ext cx="6532602" cy="6376707"/>
          </a:xfrm>
          <a:prstGeom prst="blockArc">
            <a:avLst>
              <a:gd name="adj1" fmla="val 12892196"/>
              <a:gd name="adj2" fmla="val 12320"/>
              <a:gd name="adj3" fmla="val 887"/>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solidFill>
            </a:endParaRPr>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9" name="タイトル 1"/>
          <p:cNvSpPr>
            <a:spLocks noGrp="1"/>
          </p:cNvSpPr>
          <p:nvPr>
            <p:ph type="title" hasCustomPrompt="1"/>
          </p:nvPr>
        </p:nvSpPr>
        <p:spPr>
          <a:xfrm>
            <a:off x="1132316" y="2353190"/>
            <a:ext cx="6480720" cy="2655295"/>
          </a:xfrm>
          <a:prstGeom prst="rect">
            <a:avLst/>
          </a:prstGeom>
        </p:spPr>
        <p:txBody>
          <a:bodyPr anchor="b"/>
          <a:lstStyle>
            <a:lvl1pPr algn="ctr">
              <a:defRPr sz="5400" spc="1500" baseline="0"/>
            </a:lvl1pPr>
          </a:lstStyle>
          <a:p>
            <a:r>
              <a:rPr lang="en-US" altLang="ja-JP" dirty="0"/>
              <a:t>WORD</a:t>
            </a:r>
            <a:endParaRPr kumimoji="1" lang="ja-JP" altLang="en-US" dirty="0"/>
          </a:p>
        </p:txBody>
      </p:sp>
      <p:sp>
        <p:nvSpPr>
          <p:cNvPr id="10" name="円/楕円 9"/>
          <p:cNvSpPr/>
          <p:nvPr userDrawn="1"/>
        </p:nvSpPr>
        <p:spPr>
          <a:xfrm>
            <a:off x="7343006" y="496348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731566" y="2983260"/>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5137761" y="1835632"/>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円/楕円 12"/>
          <p:cNvSpPr/>
          <p:nvPr userDrawn="1"/>
        </p:nvSpPr>
        <p:spPr>
          <a:xfrm>
            <a:off x="6731566" y="683009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円/楕円 13"/>
          <p:cNvSpPr/>
          <p:nvPr userDrawn="1"/>
        </p:nvSpPr>
        <p:spPr>
          <a:xfrm>
            <a:off x="5137761" y="8001317"/>
            <a:ext cx="360040" cy="36004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6" name="直線コネクタ 5"/>
          <p:cNvCxnSpPr>
            <a:stCxn id="12" idx="6"/>
          </p:cNvCxnSpPr>
          <p:nvPr userDrawn="1"/>
        </p:nvCxnSpPr>
        <p:spPr>
          <a:xfrm>
            <a:off x="5497801" y="2015652"/>
            <a:ext cx="387043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stCxn id="11" idx="6"/>
          </p:cNvCxnSpPr>
          <p:nvPr userDrawn="1"/>
        </p:nvCxnSpPr>
        <p:spPr>
          <a:xfrm>
            <a:off x="7091606" y="3163280"/>
            <a:ext cx="250165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a:stCxn id="10" idx="6"/>
          </p:cNvCxnSpPr>
          <p:nvPr userDrawn="1"/>
        </p:nvCxnSpPr>
        <p:spPr>
          <a:xfrm>
            <a:off x="7703046" y="5143500"/>
            <a:ext cx="181022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a:stCxn id="13" idx="6"/>
          </p:cNvCxnSpPr>
          <p:nvPr userDrawn="1"/>
        </p:nvCxnSpPr>
        <p:spPr>
          <a:xfrm>
            <a:off x="7091606" y="7010117"/>
            <a:ext cx="2421665"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userDrawn="1"/>
        </p:nvCxnSpPr>
        <p:spPr>
          <a:xfrm>
            <a:off x="5317781" y="8181337"/>
            <a:ext cx="4195490" cy="0"/>
          </a:xfrm>
          <a:prstGeom prst="line">
            <a:avLst/>
          </a:prstGeom>
          <a:ln w="12700">
            <a:solidFill>
              <a:schemeClr val="accent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円/楕円 1"/>
          <p:cNvSpPr/>
          <p:nvPr userDrawn="1"/>
        </p:nvSpPr>
        <p:spPr>
          <a:xfrm>
            <a:off x="9142413" y="451343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円/楕円 14"/>
          <p:cNvSpPr/>
          <p:nvPr userDrawn="1"/>
        </p:nvSpPr>
        <p:spPr>
          <a:xfrm>
            <a:off x="9142413" y="118306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円/楕円 15"/>
          <p:cNvSpPr/>
          <p:nvPr userDrawn="1"/>
        </p:nvSpPr>
        <p:spPr>
          <a:xfrm>
            <a:off x="9142413" y="284824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円/楕円 16"/>
          <p:cNvSpPr/>
          <p:nvPr userDrawn="1"/>
        </p:nvSpPr>
        <p:spPr>
          <a:xfrm>
            <a:off x="9142413" y="7843800"/>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9142413" y="6178615"/>
            <a:ext cx="1260140" cy="1260140"/>
          </a:xfrm>
          <a:prstGeom prst="ellips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図プレースホルダー 7"/>
          <p:cNvSpPr>
            <a:spLocks noGrp="1"/>
          </p:cNvSpPr>
          <p:nvPr>
            <p:ph type="pic" sz="quarter" idx="16" hasCustomPrompt="1"/>
          </p:nvPr>
        </p:nvSpPr>
        <p:spPr>
          <a:xfrm>
            <a:off x="9464426" y="1505073"/>
            <a:ext cx="616114" cy="616114"/>
          </a:xfrm>
        </p:spPr>
        <p:txBody>
          <a:bodyPr>
            <a:normAutofit/>
          </a:bodyPr>
          <a:lstStyle>
            <a:lvl1pPr>
              <a:defRPr sz="1600"/>
            </a:lvl1pPr>
          </a:lstStyle>
          <a:p>
            <a:r>
              <a:rPr kumimoji="1" lang="en-US" altLang="ja-JP" dirty="0"/>
              <a:t>ICON</a:t>
            </a:r>
            <a:endParaRPr kumimoji="1" lang="ja-JP" altLang="en-US" dirty="0"/>
          </a:p>
        </p:txBody>
      </p:sp>
      <p:sp>
        <p:nvSpPr>
          <p:cNvPr id="34" name="図プレースホルダー 7"/>
          <p:cNvSpPr>
            <a:spLocks noGrp="1"/>
          </p:cNvSpPr>
          <p:nvPr>
            <p:ph type="pic" sz="quarter" idx="17" hasCustomPrompt="1"/>
          </p:nvPr>
        </p:nvSpPr>
        <p:spPr>
          <a:xfrm>
            <a:off x="9464426" y="3163280"/>
            <a:ext cx="616114" cy="616114"/>
          </a:xfrm>
        </p:spPr>
        <p:txBody>
          <a:bodyPr>
            <a:normAutofit/>
          </a:bodyPr>
          <a:lstStyle>
            <a:lvl1pPr>
              <a:defRPr sz="1600"/>
            </a:lvl1pPr>
          </a:lstStyle>
          <a:p>
            <a:r>
              <a:rPr kumimoji="1" lang="en-US" altLang="ja-JP" dirty="0"/>
              <a:t>ICON</a:t>
            </a:r>
            <a:endParaRPr kumimoji="1" lang="ja-JP" altLang="en-US" dirty="0"/>
          </a:p>
        </p:txBody>
      </p:sp>
      <p:sp>
        <p:nvSpPr>
          <p:cNvPr id="35" name="図プレースホルダー 7"/>
          <p:cNvSpPr>
            <a:spLocks noGrp="1"/>
          </p:cNvSpPr>
          <p:nvPr>
            <p:ph type="pic" sz="quarter" idx="18" hasCustomPrompt="1"/>
          </p:nvPr>
        </p:nvSpPr>
        <p:spPr>
          <a:xfrm>
            <a:off x="9464426" y="4790437"/>
            <a:ext cx="616114" cy="616114"/>
          </a:xfrm>
        </p:spPr>
        <p:txBody>
          <a:bodyPr>
            <a:normAutofit/>
          </a:bodyPr>
          <a:lstStyle>
            <a:lvl1pPr>
              <a:defRPr sz="1600"/>
            </a:lvl1pPr>
          </a:lstStyle>
          <a:p>
            <a:r>
              <a:rPr kumimoji="1" lang="en-US" altLang="ja-JP" dirty="0"/>
              <a:t>ICON</a:t>
            </a:r>
            <a:endParaRPr kumimoji="1" lang="ja-JP" altLang="en-US" dirty="0"/>
          </a:p>
        </p:txBody>
      </p:sp>
      <p:sp>
        <p:nvSpPr>
          <p:cNvPr id="36" name="図プレースホルダー 7"/>
          <p:cNvSpPr>
            <a:spLocks noGrp="1"/>
          </p:cNvSpPr>
          <p:nvPr>
            <p:ph type="pic" sz="quarter" idx="19" hasCustomPrompt="1"/>
          </p:nvPr>
        </p:nvSpPr>
        <p:spPr>
          <a:xfrm>
            <a:off x="9464426" y="6500628"/>
            <a:ext cx="616114" cy="616114"/>
          </a:xfrm>
        </p:spPr>
        <p:txBody>
          <a:bodyPr>
            <a:normAutofit/>
          </a:bodyPr>
          <a:lstStyle>
            <a:lvl1pPr>
              <a:defRPr sz="1600"/>
            </a:lvl1pPr>
          </a:lstStyle>
          <a:p>
            <a:r>
              <a:rPr kumimoji="1" lang="en-US" altLang="ja-JP" dirty="0"/>
              <a:t>ICON</a:t>
            </a:r>
            <a:endParaRPr kumimoji="1" lang="ja-JP" altLang="en-US" dirty="0"/>
          </a:p>
        </p:txBody>
      </p:sp>
      <p:sp>
        <p:nvSpPr>
          <p:cNvPr id="37" name="図プレースホルダー 7"/>
          <p:cNvSpPr>
            <a:spLocks noGrp="1"/>
          </p:cNvSpPr>
          <p:nvPr>
            <p:ph type="pic" sz="quarter" idx="20" hasCustomPrompt="1"/>
          </p:nvPr>
        </p:nvSpPr>
        <p:spPr>
          <a:xfrm>
            <a:off x="9464426" y="8165813"/>
            <a:ext cx="616114" cy="616114"/>
          </a:xfrm>
        </p:spPr>
        <p:txBody>
          <a:bodyPr>
            <a:normAutofit/>
          </a:bodyPr>
          <a:lstStyle>
            <a:lvl1pPr>
              <a:defRPr sz="1600"/>
            </a:lvl1pPr>
          </a:lstStyle>
          <a:p>
            <a:r>
              <a:rPr kumimoji="1" lang="en-US" altLang="ja-JP" dirty="0"/>
              <a:t>ICON</a:t>
            </a:r>
            <a:endParaRPr kumimoji="1" lang="ja-JP" altLang="en-US" dirty="0"/>
          </a:p>
        </p:txBody>
      </p:sp>
      <p:sp>
        <p:nvSpPr>
          <p:cNvPr id="38" name="テキスト プレースホルダー 11"/>
          <p:cNvSpPr>
            <a:spLocks noGrp="1"/>
          </p:cNvSpPr>
          <p:nvPr>
            <p:ph type="body" sz="quarter" idx="26" hasCustomPrompt="1"/>
          </p:nvPr>
        </p:nvSpPr>
        <p:spPr>
          <a:xfrm>
            <a:off x="10538361" y="10654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9" name="テキスト プレースホルダー 11"/>
          <p:cNvSpPr>
            <a:spLocks noGrp="1"/>
          </p:cNvSpPr>
          <p:nvPr>
            <p:ph type="body" sz="quarter" idx="28" hasCustomPrompt="1"/>
          </p:nvPr>
        </p:nvSpPr>
        <p:spPr>
          <a:xfrm>
            <a:off x="10538361" y="1785565"/>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10538361" y="273067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10538361" y="345075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6" name="テキスト プレースホルダー 11"/>
          <p:cNvSpPr>
            <a:spLocks noGrp="1"/>
          </p:cNvSpPr>
          <p:nvPr>
            <p:ph type="body" sz="quarter" idx="31" hasCustomPrompt="1"/>
          </p:nvPr>
        </p:nvSpPr>
        <p:spPr>
          <a:xfrm>
            <a:off x="10538361" y="4395021"/>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7" name="テキスト プレースホルダー 11"/>
          <p:cNvSpPr>
            <a:spLocks noGrp="1"/>
          </p:cNvSpPr>
          <p:nvPr>
            <p:ph type="body" sz="quarter" idx="32" hasCustomPrompt="1"/>
          </p:nvPr>
        </p:nvSpPr>
        <p:spPr>
          <a:xfrm>
            <a:off x="10538361" y="5115101"/>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33" hasCustomPrompt="1"/>
          </p:nvPr>
        </p:nvSpPr>
        <p:spPr>
          <a:xfrm>
            <a:off x="10538361" y="6072562"/>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9" name="テキスト プレースホルダー 11"/>
          <p:cNvSpPr>
            <a:spLocks noGrp="1"/>
          </p:cNvSpPr>
          <p:nvPr>
            <p:ph type="body" sz="quarter" idx="34" hasCustomPrompt="1"/>
          </p:nvPr>
        </p:nvSpPr>
        <p:spPr>
          <a:xfrm>
            <a:off x="10538361" y="6792642"/>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2" name="テキスト プレースホルダー 11"/>
          <p:cNvSpPr>
            <a:spLocks noGrp="1"/>
          </p:cNvSpPr>
          <p:nvPr>
            <p:ph type="body" sz="quarter" idx="35" hasCustomPrompt="1"/>
          </p:nvPr>
        </p:nvSpPr>
        <p:spPr>
          <a:xfrm>
            <a:off x="10538361" y="7717456"/>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53" name="テキスト プレースホルダー 11"/>
          <p:cNvSpPr>
            <a:spLocks noGrp="1"/>
          </p:cNvSpPr>
          <p:nvPr>
            <p:ph type="body" sz="quarter" idx="36" hasCustomPrompt="1"/>
          </p:nvPr>
        </p:nvSpPr>
        <p:spPr>
          <a:xfrm>
            <a:off x="10538361" y="8437536"/>
            <a:ext cx="7020780" cy="585064"/>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54" name="テキスト プレースホルダー 11"/>
          <p:cNvSpPr>
            <a:spLocks noGrp="1"/>
          </p:cNvSpPr>
          <p:nvPr>
            <p:ph type="body" sz="quarter" idx="37" hasCustomPrompt="1"/>
          </p:nvPr>
        </p:nvSpPr>
        <p:spPr>
          <a:xfrm>
            <a:off x="1357342" y="5166756"/>
            <a:ext cx="5734264" cy="1686934"/>
          </a:xfrm>
        </p:spPr>
        <p:txBody>
          <a:bodyPr anchor="t">
            <a:noAutofit/>
          </a:bodyPr>
          <a:lstStyle>
            <a:lvl1pPr algn="ctr">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a:p>
            <a:pPr lvl="0"/>
            <a:endParaRPr lang="en-US" altLang="ja-JP" dirty="0"/>
          </a:p>
        </p:txBody>
      </p:sp>
    </p:spTree>
    <p:extLst>
      <p:ext uri="{BB962C8B-B14F-4D97-AF65-F5344CB8AC3E}">
        <p14:creationId xmlns:p14="http://schemas.microsoft.com/office/powerpoint/2010/main" val="27695615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Arrow">
    <p:spTree>
      <p:nvGrpSpPr>
        <p:cNvPr id="1" name=""/>
        <p:cNvGrpSpPr/>
        <p:nvPr/>
      </p:nvGrpSpPr>
      <p:grpSpPr>
        <a:xfrm>
          <a:off x="0" y="0"/>
          <a:ext cx="0" cy="0"/>
          <a:chOff x="0" y="0"/>
          <a:chExt cx="0" cy="0"/>
        </a:xfrm>
      </p:grpSpPr>
      <p:sp>
        <p:nvSpPr>
          <p:cNvPr id="14" name="正方形/長方形 13"/>
          <p:cNvSpPr/>
          <p:nvPr userDrawn="1"/>
        </p:nvSpPr>
        <p:spPr>
          <a:xfrm rot="151728">
            <a:off x="10521331" y="3403659"/>
            <a:ext cx="807522" cy="2889715"/>
          </a:xfrm>
          <a:custGeom>
            <a:avLst/>
            <a:gdLst/>
            <a:ahLst/>
            <a:cxnLst/>
            <a:rect l="l" t="t" r="r" b="b"/>
            <a:pathLst>
              <a:path w="807522" h="2889715">
                <a:moveTo>
                  <a:pt x="0" y="0"/>
                </a:moveTo>
                <a:lnTo>
                  <a:pt x="716529" y="829386"/>
                </a:lnTo>
                <a:lnTo>
                  <a:pt x="807522" y="2889715"/>
                </a:lnTo>
                <a:lnTo>
                  <a:pt x="0" y="1956432"/>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userDrawn="1"/>
        </p:nvSpPr>
        <p:spPr>
          <a:xfrm rot="257370">
            <a:off x="5185260" y="5869919"/>
            <a:ext cx="735604" cy="2693452"/>
          </a:xfrm>
          <a:custGeom>
            <a:avLst/>
            <a:gdLst/>
            <a:ahLst/>
            <a:cxnLst/>
            <a:rect l="l" t="t" r="r" b="b"/>
            <a:pathLst>
              <a:path w="735604" h="2693452">
                <a:moveTo>
                  <a:pt x="1" y="0"/>
                </a:moveTo>
                <a:lnTo>
                  <a:pt x="581518" y="639162"/>
                </a:lnTo>
                <a:lnTo>
                  <a:pt x="735604" y="2693452"/>
                </a:lnTo>
                <a:lnTo>
                  <a:pt x="0" y="1884931"/>
                </a:lnTo>
                <a:close/>
              </a:path>
            </a:pathLst>
          </a:custGeom>
          <a:solidFill>
            <a:schemeClr val="bg2">
              <a:lumMod val="7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5" name="上矢印 4"/>
          <p:cNvSpPr/>
          <p:nvPr userDrawn="1"/>
        </p:nvSpPr>
        <p:spPr>
          <a:xfrm rot="3102645">
            <a:off x="12136692" y="687137"/>
            <a:ext cx="2477967" cy="6357058"/>
          </a:xfrm>
          <a:prstGeom prst="upArrow">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二等辺三角形 5"/>
          <p:cNvSpPr/>
          <p:nvPr userDrawn="1"/>
        </p:nvSpPr>
        <p:spPr>
          <a:xfrm rot="13925698">
            <a:off x="3105362" y="5193539"/>
            <a:ext cx="874064" cy="5122276"/>
          </a:xfrm>
          <a:prstGeom prst="triangle">
            <a:avLst/>
          </a:pr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正方形/長方形 6"/>
          <p:cNvSpPr/>
          <p:nvPr userDrawn="1"/>
        </p:nvSpPr>
        <p:spPr>
          <a:xfrm rot="19289162">
            <a:off x="4713645" y="5437249"/>
            <a:ext cx="6968744" cy="1093042"/>
          </a:xfrm>
          <a:prstGeom prst="rect">
            <a:avLst/>
          </a:pr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 name="円/楕円 17"/>
          <p:cNvSpPr/>
          <p:nvPr userDrawn="1"/>
        </p:nvSpPr>
        <p:spPr>
          <a:xfrm>
            <a:off x="4257656" y="6155100"/>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1</a:t>
            </a:r>
            <a:endParaRPr kumimoji="1" lang="ja-JP" altLang="en-US" dirty="0"/>
          </a:p>
        </p:txBody>
      </p:sp>
      <p:sp>
        <p:nvSpPr>
          <p:cNvPr id="19" name="円/楕円 18"/>
          <p:cNvSpPr/>
          <p:nvPr userDrawn="1"/>
        </p:nvSpPr>
        <p:spPr>
          <a:xfrm>
            <a:off x="7370114" y="6322204"/>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2</a:t>
            </a:r>
            <a:endParaRPr kumimoji="1" lang="ja-JP" altLang="en-US" dirty="0"/>
          </a:p>
        </p:txBody>
      </p:sp>
      <p:sp>
        <p:nvSpPr>
          <p:cNvPr id="20" name="円/楕円 19"/>
          <p:cNvSpPr/>
          <p:nvPr userDrawn="1"/>
        </p:nvSpPr>
        <p:spPr>
          <a:xfrm>
            <a:off x="9555832" y="3685458"/>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3</a:t>
            </a:r>
            <a:endParaRPr kumimoji="1" lang="ja-JP" altLang="en-US" dirty="0"/>
          </a:p>
        </p:txBody>
      </p:sp>
      <p:sp>
        <p:nvSpPr>
          <p:cNvPr id="21" name="円/楕円 20"/>
          <p:cNvSpPr/>
          <p:nvPr userDrawn="1"/>
        </p:nvSpPr>
        <p:spPr>
          <a:xfrm>
            <a:off x="13375675" y="3608273"/>
            <a:ext cx="827903" cy="827903"/>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4</a:t>
            </a:r>
            <a:endParaRPr kumimoji="1" lang="ja-JP" altLang="en-US" dirty="0"/>
          </a:p>
        </p:txBody>
      </p:sp>
      <p:sp>
        <p:nvSpPr>
          <p:cNvPr id="22" name="テキスト プレースホルダー 11"/>
          <p:cNvSpPr>
            <a:spLocks noGrp="1"/>
          </p:cNvSpPr>
          <p:nvPr>
            <p:ph type="body" sz="quarter" idx="18" hasCustomPrompt="1"/>
          </p:nvPr>
        </p:nvSpPr>
        <p:spPr>
          <a:xfrm>
            <a:off x="465695" y="45528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9" hasCustomPrompt="1"/>
          </p:nvPr>
        </p:nvSpPr>
        <p:spPr>
          <a:xfrm>
            <a:off x="465695" y="40115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4" name="テキスト プレースホルダー 11"/>
          <p:cNvSpPr>
            <a:spLocks noGrp="1"/>
          </p:cNvSpPr>
          <p:nvPr>
            <p:ph type="body" sz="quarter" idx="20" hasCustomPrompt="1"/>
          </p:nvPr>
        </p:nvSpPr>
        <p:spPr>
          <a:xfrm>
            <a:off x="8333116" y="7110311"/>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5" name="テキスト プレースホルダー 11"/>
          <p:cNvSpPr>
            <a:spLocks noGrp="1"/>
          </p:cNvSpPr>
          <p:nvPr>
            <p:ph type="body" sz="quarter" idx="21" hasCustomPrompt="1"/>
          </p:nvPr>
        </p:nvSpPr>
        <p:spPr>
          <a:xfrm>
            <a:off x="8333116" y="6569051"/>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6" name="テキスト プレースホルダー 11"/>
          <p:cNvSpPr>
            <a:spLocks noGrp="1"/>
          </p:cNvSpPr>
          <p:nvPr>
            <p:ph type="body" sz="quarter" idx="22" hasCustomPrompt="1"/>
          </p:nvPr>
        </p:nvSpPr>
        <p:spPr>
          <a:xfrm>
            <a:off x="8648151" y="163431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7" name="テキスト プレースホルダー 11"/>
          <p:cNvSpPr>
            <a:spLocks noGrp="1"/>
          </p:cNvSpPr>
          <p:nvPr>
            <p:ph type="body" sz="quarter" idx="23" hasCustomPrompt="1"/>
          </p:nvPr>
        </p:nvSpPr>
        <p:spPr>
          <a:xfrm>
            <a:off x="8648151" y="109305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24" hasCustomPrompt="1"/>
          </p:nvPr>
        </p:nvSpPr>
        <p:spPr>
          <a:xfrm>
            <a:off x="13517145" y="5144700"/>
            <a:ext cx="4312026" cy="1625815"/>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29" name="テキスト プレースホルダー 11"/>
          <p:cNvSpPr>
            <a:spLocks noGrp="1"/>
          </p:cNvSpPr>
          <p:nvPr>
            <p:ph type="body" sz="quarter" idx="25" hasCustomPrompt="1"/>
          </p:nvPr>
        </p:nvSpPr>
        <p:spPr>
          <a:xfrm>
            <a:off x="13517145" y="4603440"/>
            <a:ext cx="4312026" cy="645023"/>
          </a:xfrm>
        </p:spPr>
        <p:txBody>
          <a:bodyPr anchor="b">
            <a:noAutofit/>
          </a:bodyPr>
          <a:lstStyle>
            <a:lvl1pPr algn="l">
              <a:lnSpc>
                <a:spcPct val="120000"/>
              </a:lnSpc>
              <a:defRPr sz="2400" spc="300">
                <a:solidFill>
                  <a:schemeClr val="accent1"/>
                </a:solidFill>
                <a:latin typeface="+mj-lt"/>
              </a:defRPr>
            </a:lvl1pPr>
          </a:lstStyle>
          <a:p>
            <a:pPr lvl="0"/>
            <a:r>
              <a:rPr lang="en-US" altLang="ja-JP" dirty="0"/>
              <a:t>TEXT HERE</a:t>
            </a:r>
            <a:endParaRPr lang="en-US" dirty="0"/>
          </a:p>
        </p:txBody>
      </p:sp>
      <p:cxnSp>
        <p:nvCxnSpPr>
          <p:cNvPr id="35" name="直線コネクタ 34"/>
          <p:cNvCxnSpPr/>
          <p:nvPr userDrawn="1"/>
        </p:nvCxnSpPr>
        <p:spPr>
          <a:xfrm flipH="1">
            <a:off x="7193" y="2791178"/>
            <a:ext cx="8012342"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テキスト プレースホルダー 11"/>
          <p:cNvSpPr>
            <a:spLocks noGrp="1"/>
          </p:cNvSpPr>
          <p:nvPr>
            <p:ph type="body" sz="quarter" idx="14" hasCustomPrompt="1"/>
          </p:nvPr>
        </p:nvSpPr>
        <p:spPr>
          <a:xfrm>
            <a:off x="586569" y="578034"/>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42403833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4 Step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a:xfrm>
            <a:off x="9413236" y="9591367"/>
            <a:ext cx="7776864" cy="547688"/>
          </a:xfrm>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a:xfrm>
            <a:off x="17371930" y="9591367"/>
            <a:ext cx="907291" cy="547688"/>
          </a:xfrm>
        </p:spPr>
        <p:txBody>
          <a:bodyPr/>
          <a:lstStyle/>
          <a:p>
            <a:fld id="{387164BF-D67A-46C0-81D2-5BAF67C00C80}" type="slidenum">
              <a:rPr lang="en-US" smtClean="0"/>
              <a:pPr/>
              <a:t>‹#›</a:t>
            </a:fld>
            <a:endParaRPr lang="en-US" dirty="0"/>
          </a:p>
        </p:txBody>
      </p:sp>
      <p:sp>
        <p:nvSpPr>
          <p:cNvPr id="20" name="フローチャート: データ 19"/>
          <p:cNvSpPr/>
          <p:nvPr userDrawn="1"/>
        </p:nvSpPr>
        <p:spPr>
          <a:xfrm>
            <a:off x="3424072" y="2668224"/>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flipH="1">
            <a:off x="405326" y="1093050"/>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p:cNvSpPr/>
          <p:nvPr userDrawn="1"/>
        </p:nvSpPr>
        <p:spPr>
          <a:xfrm flipH="1">
            <a:off x="3438677" y="3210525"/>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7" name="フローチャート: データ 26"/>
          <p:cNvSpPr/>
          <p:nvPr userDrawn="1"/>
        </p:nvSpPr>
        <p:spPr>
          <a:xfrm>
            <a:off x="6443668" y="4785700"/>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userDrawn="1"/>
        </p:nvSpPr>
        <p:spPr>
          <a:xfrm flipH="1">
            <a:off x="6465943" y="5328001"/>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フローチャート: データ 28"/>
          <p:cNvSpPr/>
          <p:nvPr userDrawn="1"/>
        </p:nvSpPr>
        <p:spPr>
          <a:xfrm>
            <a:off x="9470934" y="6903176"/>
            <a:ext cx="5482939" cy="542301"/>
          </a:xfrm>
          <a:prstGeom prst="flowChartInputOutput">
            <a:avLst/>
          </a:prstGeom>
          <a:solidFill>
            <a:schemeClr val="bg2">
              <a:lumMod val="9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flipH="1">
            <a:off x="9476256" y="7445477"/>
            <a:ext cx="8487930" cy="1575175"/>
          </a:xfrm>
          <a:prstGeom prst="parallelogram">
            <a:avLst>
              <a:gd name="adj" fmla="val 45396"/>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flipH="1">
            <a:off x="405326" y="109305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p:cNvSpPr/>
          <p:nvPr userDrawn="1"/>
        </p:nvSpPr>
        <p:spPr>
          <a:xfrm flipH="1">
            <a:off x="3438677" y="3210524"/>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3" name="平行四辺形 32"/>
          <p:cNvSpPr/>
          <p:nvPr userDrawn="1"/>
        </p:nvSpPr>
        <p:spPr>
          <a:xfrm flipH="1">
            <a:off x="6465943" y="5328000"/>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9470934" y="7445476"/>
            <a:ext cx="2025226" cy="1575175"/>
          </a:xfrm>
          <a:prstGeom prst="parallelogram">
            <a:avLst>
              <a:gd name="adj" fmla="val 45396"/>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テキスト プレースホルダー 11"/>
          <p:cNvSpPr>
            <a:spLocks noGrp="1"/>
          </p:cNvSpPr>
          <p:nvPr>
            <p:ph type="body" sz="quarter" idx="24" hasCustomPrompt="1"/>
          </p:nvPr>
        </p:nvSpPr>
        <p:spPr>
          <a:xfrm>
            <a:off x="960201" y="126941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6" name="テキスト プレースホルダー 11"/>
          <p:cNvSpPr>
            <a:spLocks noGrp="1"/>
          </p:cNvSpPr>
          <p:nvPr>
            <p:ph type="body" sz="quarter" idx="25" hasCustomPrompt="1"/>
          </p:nvPr>
        </p:nvSpPr>
        <p:spPr>
          <a:xfrm>
            <a:off x="4008647" y="3383823"/>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7" name="テキスト プレースホルダー 11"/>
          <p:cNvSpPr>
            <a:spLocks noGrp="1"/>
          </p:cNvSpPr>
          <p:nvPr>
            <p:ph type="body" sz="quarter" idx="26" hasCustomPrompt="1"/>
          </p:nvPr>
        </p:nvSpPr>
        <p:spPr>
          <a:xfrm>
            <a:off x="7035913" y="5501300"/>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8" name="テキスト プレースホルダー 11"/>
          <p:cNvSpPr>
            <a:spLocks noGrp="1"/>
          </p:cNvSpPr>
          <p:nvPr>
            <p:ph type="body" sz="quarter" idx="27" hasCustomPrompt="1"/>
          </p:nvPr>
        </p:nvSpPr>
        <p:spPr>
          <a:xfrm>
            <a:off x="10040904" y="7618775"/>
            <a:ext cx="885286" cy="1215135"/>
          </a:xfrm>
        </p:spPr>
        <p:txBody>
          <a:bodyPr anchor="ctr">
            <a:noAutofit/>
          </a:bodyPr>
          <a:lstStyle>
            <a:lvl1pPr algn="ctr">
              <a:spcBef>
                <a:spcPts val="0"/>
              </a:spcBef>
              <a:defRPr sz="4800" spc="0">
                <a:solidFill>
                  <a:schemeClr val="bg1"/>
                </a:solidFill>
                <a:latin typeface="+mj-lt"/>
              </a:defRPr>
            </a:lvl1pPr>
          </a:lstStyle>
          <a:p>
            <a:pPr lvl="0"/>
            <a:r>
              <a:rPr lang="en-US" altLang="ja-JP" dirty="0"/>
              <a:t>0</a:t>
            </a:r>
            <a:endParaRPr lang="en-US" dirty="0"/>
          </a:p>
        </p:txBody>
      </p:sp>
      <p:sp>
        <p:nvSpPr>
          <p:cNvPr id="39" name="テキスト プレースホルダー 11"/>
          <p:cNvSpPr>
            <a:spLocks noGrp="1"/>
          </p:cNvSpPr>
          <p:nvPr>
            <p:ph type="body" sz="quarter" idx="28" hasCustomPrompt="1"/>
          </p:nvPr>
        </p:nvSpPr>
        <p:spPr>
          <a:xfrm>
            <a:off x="2167431" y="1002439"/>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p:ph type="body" sz="quarter" idx="29" hasCustomPrompt="1"/>
          </p:nvPr>
        </p:nvSpPr>
        <p:spPr>
          <a:xfrm>
            <a:off x="2438450" y="1723122"/>
            <a:ext cx="5972971" cy="945103"/>
          </a:xfrm>
        </p:spPr>
        <p:txBody>
          <a:bodyPr anchor="t">
            <a:noAutofit/>
          </a:bodyPr>
          <a:lstStyle>
            <a:lvl1pPr algn="l">
              <a:lnSpc>
                <a:spcPct val="120000"/>
              </a:lnSpc>
              <a:spcBef>
                <a:spcPts val="0"/>
              </a:spcBef>
              <a:defRPr sz="1800">
                <a:solidFill>
                  <a:schemeClr val="tx1"/>
                </a:solidFill>
                <a:latin typeface="+mn-lt"/>
              </a:defRPr>
            </a:lvl1pPr>
          </a:lstStyle>
          <a:p>
            <a:pPr lvl="0"/>
            <a:r>
              <a:rPr lang="en-US" altLang="ja-JP" dirty="0"/>
              <a:t>Text Here</a:t>
            </a:r>
            <a:endParaRPr lang="en-US" dirty="0"/>
          </a:p>
        </p:txBody>
      </p:sp>
      <p:sp>
        <p:nvSpPr>
          <p:cNvPr id="41" name="テキスト プレースホルダー 11"/>
          <p:cNvSpPr>
            <a:spLocks noGrp="1"/>
          </p:cNvSpPr>
          <p:nvPr>
            <p:ph type="body" sz="quarter" idx="30" hasCustomPrompt="1"/>
          </p:nvPr>
        </p:nvSpPr>
        <p:spPr>
          <a:xfrm>
            <a:off x="5219874" y="3119913"/>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31" hasCustomPrompt="1"/>
          </p:nvPr>
        </p:nvSpPr>
        <p:spPr>
          <a:xfrm>
            <a:off x="5490893" y="3840596"/>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p:ph type="body" sz="quarter" idx="32" hasCustomPrompt="1"/>
          </p:nvPr>
        </p:nvSpPr>
        <p:spPr>
          <a:xfrm>
            <a:off x="8206875" y="5237390"/>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33" hasCustomPrompt="1"/>
          </p:nvPr>
        </p:nvSpPr>
        <p:spPr>
          <a:xfrm>
            <a:off x="8477894" y="5958073"/>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5" name="テキスト プレースホルダー 11"/>
          <p:cNvSpPr>
            <a:spLocks noGrp="1"/>
          </p:cNvSpPr>
          <p:nvPr>
            <p:ph type="body" sz="quarter" idx="34" hasCustomPrompt="1"/>
          </p:nvPr>
        </p:nvSpPr>
        <p:spPr>
          <a:xfrm>
            <a:off x="11225141" y="7354865"/>
            <a:ext cx="6120680" cy="848975"/>
          </a:xfrm>
        </p:spPr>
        <p:txBody>
          <a:bodyPr anchor="b">
            <a:noAutofit/>
          </a:bodyPr>
          <a:lstStyle>
            <a:lvl1pPr algn="l">
              <a:spcBef>
                <a:spcPts val="0"/>
              </a:spcBef>
              <a:defRPr sz="3600" spc="300">
                <a:solidFill>
                  <a:schemeClr val="accent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35" hasCustomPrompt="1"/>
          </p:nvPr>
        </p:nvSpPr>
        <p:spPr>
          <a:xfrm>
            <a:off x="11496160" y="8075548"/>
            <a:ext cx="5972971" cy="945103"/>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7" name="テキスト プレースホルダー 11"/>
          <p:cNvSpPr>
            <a:spLocks noGrp="1"/>
          </p:cNvSpPr>
          <p:nvPr>
            <p:ph type="body" sz="quarter" idx="14" hasCustomPrompt="1"/>
          </p:nvPr>
        </p:nvSpPr>
        <p:spPr>
          <a:xfrm>
            <a:off x="630069" y="5671751"/>
            <a:ext cx="6088231" cy="2090619"/>
          </a:xfrm>
        </p:spPr>
        <p:txBody>
          <a:bodyPr anchor="b">
            <a:noAutofit/>
          </a:bodyPr>
          <a:lstStyle>
            <a:lvl1pPr algn="l">
              <a:spcBef>
                <a:spcPts val="0"/>
              </a:spcBef>
              <a:defRPr sz="5400" spc="1500" baseline="0">
                <a:solidFill>
                  <a:schemeClr val="accent1"/>
                </a:solidFill>
                <a:latin typeface="+mj-lt"/>
              </a:defRPr>
            </a:lvl1pPr>
          </a:lstStyle>
          <a:p>
            <a:pPr lvl="0"/>
            <a:r>
              <a:rPr lang="en-US" altLang="ja-JP" dirty="0"/>
              <a:t>TEXT HERE</a:t>
            </a:r>
          </a:p>
        </p:txBody>
      </p:sp>
      <p:sp>
        <p:nvSpPr>
          <p:cNvPr id="48" name="テキスト プレースホルダー 11"/>
          <p:cNvSpPr>
            <a:spLocks noGrp="1"/>
          </p:cNvSpPr>
          <p:nvPr>
            <p:ph type="body" sz="quarter" idx="15" hasCustomPrompt="1"/>
          </p:nvPr>
        </p:nvSpPr>
        <p:spPr>
          <a:xfrm>
            <a:off x="630069" y="7798795"/>
            <a:ext cx="7658042" cy="157517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49" name="直線コネクタ 48"/>
          <p:cNvCxnSpPr/>
          <p:nvPr userDrawn="1"/>
        </p:nvCxnSpPr>
        <p:spPr>
          <a:xfrm>
            <a:off x="0" y="7708785"/>
            <a:ext cx="828811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695056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 name="平行四辺形 5"/>
          <p:cNvSpPr/>
          <p:nvPr userDrawn="1"/>
        </p:nvSpPr>
        <p:spPr>
          <a:xfrm>
            <a:off x="852615" y="2488885"/>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userDrawn="1"/>
        </p:nvSpPr>
        <p:spPr>
          <a:xfrm>
            <a:off x="617837" y="385611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6"/>
          <p:cNvSpPr/>
          <p:nvPr userDrawn="1"/>
        </p:nvSpPr>
        <p:spPr>
          <a:xfrm flipV="1">
            <a:off x="617837" y="5219033"/>
            <a:ext cx="17087638" cy="1307555"/>
          </a:xfrm>
          <a:custGeom>
            <a:avLst/>
            <a:gdLst/>
            <a:ahLst/>
            <a:cxnLst/>
            <a:rect l="l" t="t" r="r" b="b"/>
            <a:pathLst>
              <a:path w="17087638" h="1307555">
                <a:moveTo>
                  <a:pt x="9617912" y="0"/>
                </a:moveTo>
                <a:lnTo>
                  <a:pt x="9617912" y="2410"/>
                </a:lnTo>
                <a:lnTo>
                  <a:pt x="17087638" y="2410"/>
                </a:lnTo>
                <a:lnTo>
                  <a:pt x="17087638" y="1307555"/>
                </a:lnTo>
                <a:lnTo>
                  <a:pt x="10542728" y="1307555"/>
                </a:lnTo>
                <a:lnTo>
                  <a:pt x="9614737" y="1307555"/>
                </a:lnTo>
                <a:lnTo>
                  <a:pt x="0" y="1307555"/>
                </a:lnTo>
                <a:lnTo>
                  <a:pt x="182937" y="1128361"/>
                </a:lnTo>
                <a:lnTo>
                  <a:pt x="7376830" y="1128361"/>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5"/>
          <p:cNvSpPr/>
          <p:nvPr userDrawn="1"/>
        </p:nvSpPr>
        <p:spPr>
          <a:xfrm flipV="1">
            <a:off x="852615" y="5458626"/>
            <a:ext cx="16852860" cy="2436785"/>
          </a:xfrm>
          <a:custGeom>
            <a:avLst/>
            <a:gdLst/>
            <a:ahLst/>
            <a:cxnLst/>
            <a:rect l="l" t="t" r="r" b="b"/>
            <a:pathLst>
              <a:path w="16852860" h="2436785">
                <a:moveTo>
                  <a:pt x="9379959" y="0"/>
                </a:moveTo>
                <a:lnTo>
                  <a:pt x="16852860" y="0"/>
                </a:lnTo>
                <a:lnTo>
                  <a:pt x="16852860" y="1305145"/>
                </a:lnTo>
                <a:lnTo>
                  <a:pt x="9387867" y="1305145"/>
                </a:lnTo>
                <a:lnTo>
                  <a:pt x="7129947" y="2436785"/>
                </a:lnTo>
                <a:lnTo>
                  <a:pt x="7029666" y="2436784"/>
                </a:lnTo>
                <a:lnTo>
                  <a:pt x="7029665" y="2436783"/>
                </a:lnTo>
                <a:lnTo>
                  <a:pt x="0" y="2436783"/>
                </a:lnTo>
                <a:lnTo>
                  <a:pt x="182937" y="2257589"/>
                </a:lnTo>
                <a:lnTo>
                  <a:pt x="7113947" y="2257589"/>
                </a:lnTo>
                <a:lnTo>
                  <a:pt x="9379959" y="8624"/>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6" name="図プレースホルダー 7"/>
          <p:cNvSpPr>
            <a:spLocks noGrp="1"/>
          </p:cNvSpPr>
          <p:nvPr>
            <p:ph type="pic" sz="quarter" idx="16" hasCustomPrompt="1"/>
          </p:nvPr>
        </p:nvSpPr>
        <p:spPr>
          <a:xfrm>
            <a:off x="10448351" y="2753104"/>
            <a:ext cx="793284" cy="793284"/>
          </a:xfrm>
        </p:spPr>
        <p:txBody>
          <a:bodyPr>
            <a:normAutofit/>
          </a:bodyPr>
          <a:lstStyle>
            <a:lvl1pPr>
              <a:defRPr sz="1600"/>
            </a:lvl1pPr>
          </a:lstStyle>
          <a:p>
            <a:r>
              <a:rPr kumimoji="1" lang="en-US" altLang="ja-JP" dirty="0"/>
              <a:t>ICON</a:t>
            </a:r>
            <a:endParaRPr kumimoji="1" lang="ja-JP" altLang="en-US" dirty="0"/>
          </a:p>
        </p:txBody>
      </p:sp>
      <p:sp>
        <p:nvSpPr>
          <p:cNvPr id="17" name="図プレースホルダー 7"/>
          <p:cNvSpPr>
            <a:spLocks noGrp="1"/>
          </p:cNvSpPr>
          <p:nvPr>
            <p:ph type="pic" sz="quarter" idx="17" hasCustomPrompt="1"/>
          </p:nvPr>
        </p:nvSpPr>
        <p:spPr>
          <a:xfrm>
            <a:off x="10448351" y="4104964"/>
            <a:ext cx="793284" cy="793284"/>
          </a:xfrm>
        </p:spPr>
        <p:txBody>
          <a:bodyPr>
            <a:normAutofit/>
          </a:bodyPr>
          <a:lstStyle>
            <a:lvl1pPr>
              <a:defRPr sz="1600"/>
            </a:lvl1pPr>
          </a:lstStyle>
          <a:p>
            <a:r>
              <a:rPr kumimoji="1" lang="en-US" altLang="ja-JP" dirty="0"/>
              <a:t>ICON</a:t>
            </a:r>
            <a:endParaRPr kumimoji="1" lang="ja-JP" altLang="en-US" dirty="0"/>
          </a:p>
        </p:txBody>
      </p:sp>
      <p:sp>
        <p:nvSpPr>
          <p:cNvPr id="18" name="図プレースホルダー 7"/>
          <p:cNvSpPr>
            <a:spLocks noGrp="1"/>
          </p:cNvSpPr>
          <p:nvPr>
            <p:ph type="pic" sz="quarter" idx="18" hasCustomPrompt="1"/>
          </p:nvPr>
        </p:nvSpPr>
        <p:spPr>
          <a:xfrm>
            <a:off x="10448351" y="5456824"/>
            <a:ext cx="793284" cy="793284"/>
          </a:xfrm>
        </p:spPr>
        <p:txBody>
          <a:bodyPr>
            <a:normAutofit/>
          </a:bodyPr>
          <a:lstStyle>
            <a:lvl1pPr>
              <a:defRPr sz="1600"/>
            </a:lvl1pPr>
          </a:lstStyle>
          <a:p>
            <a:r>
              <a:rPr kumimoji="1" lang="en-US" altLang="ja-JP" dirty="0"/>
              <a:t>ICON</a:t>
            </a:r>
            <a:endParaRPr kumimoji="1" lang="ja-JP" altLang="en-US" dirty="0"/>
          </a:p>
        </p:txBody>
      </p:sp>
      <p:sp>
        <p:nvSpPr>
          <p:cNvPr id="19" name="図プレースホルダー 7"/>
          <p:cNvSpPr>
            <a:spLocks noGrp="1"/>
          </p:cNvSpPr>
          <p:nvPr>
            <p:ph type="pic" sz="quarter" idx="19" hasCustomPrompt="1"/>
          </p:nvPr>
        </p:nvSpPr>
        <p:spPr>
          <a:xfrm>
            <a:off x="10448351" y="6808685"/>
            <a:ext cx="793284" cy="793284"/>
          </a:xfrm>
        </p:spPr>
        <p:txBody>
          <a:bodyPr>
            <a:normAutofit/>
          </a:bodyPr>
          <a:lstStyle>
            <a:lvl1pPr>
              <a:defRPr sz="1600"/>
            </a:lvl1pPr>
          </a:lstStyle>
          <a:p>
            <a:r>
              <a:rPr kumimoji="1" lang="en-US" altLang="ja-JP" dirty="0"/>
              <a:t>ICON</a:t>
            </a:r>
            <a:endParaRPr kumimoji="1" lang="ja-JP" altLang="en-US" dirty="0"/>
          </a:p>
        </p:txBody>
      </p:sp>
      <p:sp>
        <p:nvSpPr>
          <p:cNvPr id="20" name="テキスト プレースホルダー 11"/>
          <p:cNvSpPr>
            <a:spLocks noGrp="1"/>
          </p:cNvSpPr>
          <p:nvPr>
            <p:ph type="body" sz="quarter" idx="31" hasCustomPrompt="1"/>
          </p:nvPr>
        </p:nvSpPr>
        <p:spPr>
          <a:xfrm>
            <a:off x="11316140" y="2566146"/>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1" name="テキスト プレースホルダー 11"/>
          <p:cNvSpPr>
            <a:spLocks noGrp="1"/>
          </p:cNvSpPr>
          <p:nvPr>
            <p:ph type="body" sz="quarter" idx="32" hasCustomPrompt="1"/>
          </p:nvPr>
        </p:nvSpPr>
        <p:spPr>
          <a:xfrm>
            <a:off x="11316140" y="393525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2" name="テキスト プレースホルダー 11"/>
          <p:cNvSpPr>
            <a:spLocks noGrp="1"/>
          </p:cNvSpPr>
          <p:nvPr>
            <p:ph type="body" sz="quarter" idx="33" hasCustomPrompt="1"/>
          </p:nvPr>
        </p:nvSpPr>
        <p:spPr>
          <a:xfrm>
            <a:off x="11316140" y="5298179"/>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34" hasCustomPrompt="1"/>
          </p:nvPr>
        </p:nvSpPr>
        <p:spPr>
          <a:xfrm>
            <a:off x="11316140" y="6661603"/>
            <a:ext cx="5972971" cy="1182197"/>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24" name="テキスト プレースホルダー 11"/>
          <p:cNvSpPr>
            <a:spLocks noGrp="1"/>
          </p:cNvSpPr>
          <p:nvPr>
            <p:ph type="body" sz="quarter" idx="14" hasCustomPrompt="1"/>
          </p:nvPr>
        </p:nvSpPr>
        <p:spPr>
          <a:xfrm>
            <a:off x="1042306" y="2488886"/>
            <a:ext cx="68407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5" name="テキスト プレースホルダー 11"/>
          <p:cNvSpPr>
            <a:spLocks noGrp="1"/>
          </p:cNvSpPr>
          <p:nvPr>
            <p:ph type="body" sz="quarter" idx="15" hasCustomPrompt="1"/>
          </p:nvPr>
        </p:nvSpPr>
        <p:spPr>
          <a:xfrm>
            <a:off x="1042306" y="5784005"/>
            <a:ext cx="6840760" cy="2554850"/>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157417106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Step">
    <p:spTree>
      <p:nvGrpSpPr>
        <p:cNvPr id="1" name=""/>
        <p:cNvGrpSpPr/>
        <p:nvPr/>
      </p:nvGrpSpPr>
      <p:grpSpPr>
        <a:xfrm>
          <a:off x="0" y="0"/>
          <a:ext cx="0" cy="0"/>
          <a:chOff x="0" y="0"/>
          <a:chExt cx="0" cy="0"/>
        </a:xfrm>
      </p:grpSpPr>
      <p:cxnSp>
        <p:nvCxnSpPr>
          <p:cNvPr id="33" name="直線コネクタ 32"/>
          <p:cNvCxnSpPr/>
          <p:nvPr userDrawn="1"/>
        </p:nvCxnSpPr>
        <p:spPr>
          <a:xfrm flipH="1">
            <a:off x="7192" y="7631705"/>
            <a:ext cx="9259471"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正方形/長方形 5"/>
          <p:cNvSpPr/>
          <p:nvPr userDrawn="1"/>
        </p:nvSpPr>
        <p:spPr>
          <a:xfrm rot="18000000">
            <a:off x="7641771" y="8548321"/>
            <a:ext cx="2942561" cy="1447590"/>
          </a:xfrm>
          <a:custGeom>
            <a:avLst/>
            <a:gdLst/>
            <a:ahLst/>
            <a:cxnLst/>
            <a:rect l="l" t="t" r="r" b="b"/>
            <a:pathLst>
              <a:path w="2942561" h="1447590">
                <a:moveTo>
                  <a:pt x="2942561" y="0"/>
                </a:moveTo>
                <a:lnTo>
                  <a:pt x="2942561" y="1447590"/>
                </a:lnTo>
                <a:lnTo>
                  <a:pt x="2024614" y="1447590"/>
                </a:lnTo>
                <a:cubicBezTo>
                  <a:pt x="1725966" y="1164530"/>
                  <a:pt x="1322349" y="991867"/>
                  <a:pt x="878406" y="991867"/>
                </a:cubicBezTo>
                <a:cubicBezTo>
                  <a:pt x="741840" y="991867"/>
                  <a:pt x="609089" y="1008206"/>
                  <a:pt x="482485" y="1040920"/>
                </a:cubicBezTo>
                <a:lnTo>
                  <a:pt x="0" y="205230"/>
                </a:lnTo>
                <a:cubicBezTo>
                  <a:pt x="254597" y="364578"/>
                  <a:pt x="555858" y="455722"/>
                  <a:pt x="878406" y="455722"/>
                </a:cubicBezTo>
                <a:cubicBezTo>
                  <a:pt x="1322350" y="455722"/>
                  <a:pt x="1725965" y="283060"/>
                  <a:pt x="2024613" y="0"/>
                </a:cubicBezTo>
                <a:close/>
              </a:path>
            </a:pathLst>
          </a:cu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正方形/長方形 5"/>
          <p:cNvSpPr/>
          <p:nvPr userDrawn="1"/>
        </p:nvSpPr>
        <p:spPr>
          <a:xfrm rot="8100000">
            <a:off x="7041556" y="3905431"/>
            <a:ext cx="2869913" cy="10063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40000"/>
              <a:lumOff val="6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正方形/長方形 5"/>
          <p:cNvSpPr/>
          <p:nvPr userDrawn="1"/>
        </p:nvSpPr>
        <p:spPr>
          <a:xfrm rot="2864116">
            <a:off x="7402105" y="2013750"/>
            <a:ext cx="2402012" cy="842264"/>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円/楕円 1"/>
          <p:cNvSpPr/>
          <p:nvPr userDrawn="1"/>
        </p:nvSpPr>
        <p:spPr>
          <a:xfrm>
            <a:off x="8642661" y="2531946"/>
            <a:ext cx="1726122" cy="1726122"/>
          </a:xfrm>
          <a:prstGeom prst="ellipse">
            <a:avLst/>
          </a:prstGeom>
          <a:solidFill>
            <a:schemeClr val="bg1">
              <a:lumMod val="95000"/>
            </a:schemeClr>
          </a:solidFill>
          <a:ln w="127000" cmpd="sng">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円/楕円 4"/>
          <p:cNvSpPr/>
          <p:nvPr userDrawn="1"/>
        </p:nvSpPr>
        <p:spPr>
          <a:xfrm>
            <a:off x="7002116" y="824546"/>
            <a:ext cx="1474395" cy="1474395"/>
          </a:xfrm>
          <a:prstGeom prst="ellipse">
            <a:avLst/>
          </a:prstGeom>
          <a:solidFill>
            <a:schemeClr val="bg1">
              <a:lumMod val="95000"/>
            </a:schemeClr>
          </a:solidFill>
          <a:ln w="127000" cmpd="sng">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p:cNvSpPr/>
          <p:nvPr userDrawn="1"/>
        </p:nvSpPr>
        <p:spPr>
          <a:xfrm rot="2700000">
            <a:off x="6865970" y="6128846"/>
            <a:ext cx="3248068" cy="1138933"/>
          </a:xfrm>
          <a:custGeom>
            <a:avLst/>
            <a:gdLst/>
            <a:ahLst/>
            <a:cxnLst/>
            <a:rect l="l" t="t" r="r" b="b"/>
            <a:pathLst>
              <a:path w="3465385" h="1215135">
                <a:moveTo>
                  <a:pt x="0" y="0"/>
                </a:moveTo>
                <a:lnTo>
                  <a:pt x="770545" y="0"/>
                </a:lnTo>
                <a:cubicBezTo>
                  <a:pt x="1021235" y="237606"/>
                  <a:pt x="1360038" y="382542"/>
                  <a:pt x="1732693" y="382542"/>
                </a:cubicBezTo>
                <a:cubicBezTo>
                  <a:pt x="2105348" y="382542"/>
                  <a:pt x="2444151" y="237606"/>
                  <a:pt x="2694841" y="0"/>
                </a:cubicBezTo>
                <a:lnTo>
                  <a:pt x="3465385" y="0"/>
                </a:lnTo>
                <a:lnTo>
                  <a:pt x="3465385" y="1215135"/>
                </a:lnTo>
                <a:lnTo>
                  <a:pt x="2694842" y="1215135"/>
                </a:lnTo>
                <a:cubicBezTo>
                  <a:pt x="2444152" y="977529"/>
                  <a:pt x="2105348" y="832592"/>
                  <a:pt x="1732693" y="832592"/>
                </a:cubicBezTo>
                <a:cubicBezTo>
                  <a:pt x="1360038" y="832592"/>
                  <a:pt x="1021234" y="977529"/>
                  <a:pt x="770544" y="1215135"/>
                </a:cubicBezTo>
                <a:lnTo>
                  <a:pt x="0" y="1215135"/>
                </a:lnTo>
                <a:close/>
              </a:path>
            </a:pathLst>
          </a:custGeom>
          <a:solidFill>
            <a:schemeClr val="accent1">
              <a:lumMod val="60000"/>
              <a:lumOff val="4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 name="円/楕円 10"/>
          <p:cNvSpPr/>
          <p:nvPr userDrawn="1"/>
        </p:nvSpPr>
        <p:spPr>
          <a:xfrm>
            <a:off x="6307812" y="4514532"/>
            <a:ext cx="1978401" cy="1978401"/>
          </a:xfrm>
          <a:prstGeom prst="ellipse">
            <a:avLst/>
          </a:prstGeom>
          <a:solidFill>
            <a:schemeClr val="bg1">
              <a:lumMod val="95000"/>
            </a:schemeClr>
          </a:solidFill>
          <a:ln w="127000"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円/楕円 11"/>
          <p:cNvSpPr/>
          <p:nvPr userDrawn="1"/>
        </p:nvSpPr>
        <p:spPr>
          <a:xfrm>
            <a:off x="8661660" y="6876764"/>
            <a:ext cx="2330114" cy="2330114"/>
          </a:xfrm>
          <a:prstGeom prst="ellipse">
            <a:avLst/>
          </a:prstGeom>
          <a:solidFill>
            <a:schemeClr val="bg1">
              <a:lumMod val="95000"/>
            </a:schemeClr>
          </a:solidFill>
          <a:ln w="127000"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userDrawn="1">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userDrawn="1">
            <p:ph type="sldNum" sz="quarter" idx="11"/>
          </p:nvPr>
        </p:nvSpPr>
        <p:spPr/>
        <p:txBody>
          <a:bodyPr/>
          <a:lstStyle/>
          <a:p>
            <a:fld id="{387164BF-D67A-46C0-81D2-5BAF67C00C80}" type="slidenum">
              <a:rPr lang="en-US" smtClean="0"/>
              <a:pPr/>
              <a:t>‹#›</a:t>
            </a:fld>
            <a:endParaRPr lang="en-US" dirty="0"/>
          </a:p>
        </p:txBody>
      </p:sp>
      <p:sp>
        <p:nvSpPr>
          <p:cNvPr id="17" name="円弧 16"/>
          <p:cNvSpPr/>
          <p:nvPr userDrawn="1"/>
        </p:nvSpPr>
        <p:spPr>
          <a:xfrm rot="2700000">
            <a:off x="8595702" y="2404897"/>
            <a:ext cx="1980219" cy="1980219"/>
          </a:xfrm>
          <a:prstGeom prst="arc">
            <a:avLst>
              <a:gd name="adj1" fmla="val 16200000"/>
              <a:gd name="adj2" fmla="val 20392033"/>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円弧 17"/>
          <p:cNvSpPr/>
          <p:nvPr userDrawn="1"/>
        </p:nvSpPr>
        <p:spPr>
          <a:xfrm rot="2700000">
            <a:off x="6822804" y="627945"/>
            <a:ext cx="1883035" cy="1883035"/>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p:cNvSpPr/>
          <p:nvPr userDrawn="1"/>
        </p:nvSpPr>
        <p:spPr>
          <a:xfrm rot="2700000">
            <a:off x="8457163" y="6669875"/>
            <a:ext cx="2766089" cy="2766089"/>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円弧 19"/>
          <p:cNvSpPr/>
          <p:nvPr userDrawn="1"/>
        </p:nvSpPr>
        <p:spPr>
          <a:xfrm rot="2700000">
            <a:off x="6126781" y="4311196"/>
            <a:ext cx="2385072" cy="2385072"/>
          </a:xfrm>
          <a:prstGeom prst="arc">
            <a:avLst>
              <a:gd name="adj1" fmla="val 16200000"/>
              <a:gd name="adj2" fmla="val 19583222"/>
            </a:avLst>
          </a:prstGeom>
          <a:ln w="12700">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22" name="直線コネクタ 21"/>
          <p:cNvCxnSpPr/>
          <p:nvPr userDrawn="1"/>
        </p:nvCxnSpPr>
        <p:spPr>
          <a:xfrm>
            <a:off x="8420753" y="869551"/>
            <a:ext cx="1620291"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userDrawn="1"/>
        </p:nvCxnSpPr>
        <p:spPr>
          <a:xfrm>
            <a:off x="10297470" y="2669751"/>
            <a:ext cx="840525"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userDrawn="1"/>
        </p:nvCxnSpPr>
        <p:spPr>
          <a:xfrm>
            <a:off x="8185585" y="4649971"/>
            <a:ext cx="2532147"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userDrawn="1"/>
        </p:nvCxnSpPr>
        <p:spPr>
          <a:xfrm>
            <a:off x="10851023" y="7035236"/>
            <a:ext cx="472552" cy="0"/>
          </a:xfrm>
          <a:prstGeom prst="line">
            <a:avLst/>
          </a:prstGeom>
          <a:ln w="12700">
            <a:solidFill>
              <a:schemeClr val="accent1"/>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30" name="テキスト プレースホルダー 11"/>
          <p:cNvSpPr>
            <a:spLocks noGrp="1"/>
          </p:cNvSpPr>
          <p:nvPr userDrawn="1">
            <p:ph type="body" sz="quarter" idx="26" hasCustomPrompt="1"/>
          </p:nvPr>
        </p:nvSpPr>
        <p:spPr>
          <a:xfrm>
            <a:off x="10088311" y="3279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1" name="テキスト プレースホルダー 11"/>
          <p:cNvSpPr>
            <a:spLocks noGrp="1"/>
          </p:cNvSpPr>
          <p:nvPr userDrawn="1">
            <p:ph type="body" sz="quarter" idx="28" hasCustomPrompt="1"/>
          </p:nvPr>
        </p:nvSpPr>
        <p:spPr>
          <a:xfrm>
            <a:off x="10088311" y="1048045"/>
            <a:ext cx="6165685"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2" name="テキスト プレースホルダー 11"/>
          <p:cNvSpPr>
            <a:spLocks noGrp="1"/>
          </p:cNvSpPr>
          <p:nvPr userDrawn="1">
            <p:ph type="body" sz="quarter" idx="14" hasCustomPrompt="1"/>
          </p:nvPr>
        </p:nvSpPr>
        <p:spPr>
          <a:xfrm>
            <a:off x="586569" y="5418561"/>
            <a:ext cx="603067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5" name="テキスト プレースホルダー 11"/>
          <p:cNvSpPr>
            <a:spLocks noGrp="1"/>
          </p:cNvSpPr>
          <p:nvPr userDrawn="1">
            <p:ph type="body" sz="quarter" idx="15" hasCustomPrompt="1"/>
          </p:nvPr>
        </p:nvSpPr>
        <p:spPr>
          <a:xfrm>
            <a:off x="620583" y="7676465"/>
            <a:ext cx="7397498" cy="196753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userDrawn="1">
            <p:ph type="body" sz="quarter" idx="29" hasCustomPrompt="1"/>
          </p:nvPr>
        </p:nvSpPr>
        <p:spPr>
          <a:xfrm>
            <a:off x="11168431" y="212816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37" name="テキスト プレースホルダー 11"/>
          <p:cNvSpPr>
            <a:spLocks noGrp="1"/>
          </p:cNvSpPr>
          <p:nvPr userDrawn="1">
            <p:ph type="body" sz="quarter" idx="30" hasCustomPrompt="1"/>
          </p:nvPr>
        </p:nvSpPr>
        <p:spPr>
          <a:xfrm>
            <a:off x="11168431" y="284824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39" name="テキスト プレースホルダー 11"/>
          <p:cNvSpPr>
            <a:spLocks noGrp="1"/>
          </p:cNvSpPr>
          <p:nvPr userDrawn="1">
            <p:ph type="body" sz="quarter" idx="31" hasCustomPrompt="1"/>
          </p:nvPr>
        </p:nvSpPr>
        <p:spPr>
          <a:xfrm>
            <a:off x="10763386" y="4108385"/>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0" name="テキスト プレースホルダー 11"/>
          <p:cNvSpPr>
            <a:spLocks noGrp="1"/>
          </p:cNvSpPr>
          <p:nvPr userDrawn="1">
            <p:ph type="body" sz="quarter" idx="32" hasCustomPrompt="1"/>
          </p:nvPr>
        </p:nvSpPr>
        <p:spPr>
          <a:xfrm>
            <a:off x="10763386" y="4828465"/>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3" name="テキスト プレースホルダー 11"/>
          <p:cNvSpPr>
            <a:spLocks noGrp="1"/>
          </p:cNvSpPr>
          <p:nvPr userDrawn="1">
            <p:ph type="body" sz="quarter" idx="33" hasCustomPrompt="1"/>
          </p:nvPr>
        </p:nvSpPr>
        <p:spPr>
          <a:xfrm>
            <a:off x="11438461" y="6493650"/>
            <a:ext cx="6120680" cy="848975"/>
          </a:xfrm>
        </p:spPr>
        <p:txBody>
          <a:bodyPr anchor="b">
            <a:noAutofit/>
          </a:bodyPr>
          <a:lstStyle>
            <a:lvl1pPr algn="l">
              <a:spcBef>
                <a:spcPts val="0"/>
              </a:spcBef>
              <a:defRPr sz="3200" spc="300">
                <a:solidFill>
                  <a:schemeClr val="accent1"/>
                </a:solidFill>
                <a:latin typeface="+mj-lt"/>
              </a:defRPr>
            </a:lvl1pPr>
          </a:lstStyle>
          <a:p>
            <a:pPr lvl="0"/>
            <a:r>
              <a:rPr lang="en-US" altLang="ja-JP" dirty="0"/>
              <a:t>TEXT HERE</a:t>
            </a:r>
            <a:endParaRPr lang="en-US" dirty="0"/>
          </a:p>
        </p:txBody>
      </p:sp>
      <p:sp>
        <p:nvSpPr>
          <p:cNvPr id="44" name="テキスト プレースホルダー 11"/>
          <p:cNvSpPr>
            <a:spLocks noGrp="1"/>
          </p:cNvSpPr>
          <p:nvPr userDrawn="1">
            <p:ph type="body" sz="quarter" idx="34" hasCustomPrompt="1"/>
          </p:nvPr>
        </p:nvSpPr>
        <p:spPr>
          <a:xfrm>
            <a:off x="11438461" y="7213730"/>
            <a:ext cx="6120680" cy="1035116"/>
          </a:xfrm>
        </p:spPr>
        <p:txBody>
          <a:bodyPr anchor="t">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46" name="図プレースホルダー 7"/>
          <p:cNvSpPr>
            <a:spLocks noGrp="1"/>
          </p:cNvSpPr>
          <p:nvPr userDrawn="1">
            <p:ph type="pic" sz="quarter" idx="16" hasCustomPrompt="1"/>
          </p:nvPr>
        </p:nvSpPr>
        <p:spPr>
          <a:xfrm>
            <a:off x="7395177" y="1183060"/>
            <a:ext cx="712914" cy="712914"/>
          </a:xfrm>
        </p:spPr>
        <p:txBody>
          <a:bodyPr>
            <a:normAutofit/>
          </a:bodyPr>
          <a:lstStyle>
            <a:lvl1pPr>
              <a:defRPr sz="1600"/>
            </a:lvl1pPr>
          </a:lstStyle>
          <a:p>
            <a:r>
              <a:rPr kumimoji="1" lang="en-US" altLang="ja-JP" dirty="0"/>
              <a:t>ICON</a:t>
            </a:r>
            <a:endParaRPr kumimoji="1" lang="ja-JP" altLang="en-US" dirty="0"/>
          </a:p>
        </p:txBody>
      </p:sp>
      <p:sp>
        <p:nvSpPr>
          <p:cNvPr id="48" name="図プレースホルダー 7"/>
          <p:cNvSpPr>
            <a:spLocks noGrp="1"/>
          </p:cNvSpPr>
          <p:nvPr userDrawn="1">
            <p:ph type="pic" sz="quarter" idx="35" hasCustomPrompt="1"/>
          </p:nvPr>
        </p:nvSpPr>
        <p:spPr>
          <a:xfrm>
            <a:off x="9089200" y="2978484"/>
            <a:ext cx="833044" cy="833044"/>
          </a:xfrm>
        </p:spPr>
        <p:txBody>
          <a:bodyPr>
            <a:normAutofit/>
          </a:bodyPr>
          <a:lstStyle>
            <a:lvl1pPr>
              <a:defRPr sz="1600"/>
            </a:lvl1pPr>
          </a:lstStyle>
          <a:p>
            <a:r>
              <a:rPr kumimoji="1" lang="en-US" altLang="ja-JP" dirty="0"/>
              <a:t>ICON</a:t>
            </a:r>
            <a:endParaRPr kumimoji="1" lang="ja-JP" altLang="en-US" dirty="0"/>
          </a:p>
        </p:txBody>
      </p:sp>
      <p:sp>
        <p:nvSpPr>
          <p:cNvPr id="49" name="図プレースホルダー 7"/>
          <p:cNvSpPr>
            <a:spLocks noGrp="1"/>
          </p:cNvSpPr>
          <p:nvPr userDrawn="1">
            <p:ph type="pic" sz="quarter" idx="36" hasCustomPrompt="1"/>
          </p:nvPr>
        </p:nvSpPr>
        <p:spPr>
          <a:xfrm>
            <a:off x="6783267" y="4988806"/>
            <a:ext cx="1009789" cy="1009789"/>
          </a:xfrm>
        </p:spPr>
        <p:txBody>
          <a:bodyPr>
            <a:normAutofit/>
          </a:bodyPr>
          <a:lstStyle>
            <a:lvl1pPr>
              <a:defRPr sz="1600"/>
            </a:lvl1pPr>
          </a:lstStyle>
          <a:p>
            <a:r>
              <a:rPr kumimoji="1" lang="en-US" altLang="ja-JP" dirty="0"/>
              <a:t>ICON</a:t>
            </a:r>
            <a:endParaRPr kumimoji="1" lang="ja-JP" altLang="en-US" dirty="0"/>
          </a:p>
        </p:txBody>
      </p:sp>
      <p:sp>
        <p:nvSpPr>
          <p:cNvPr id="50" name="図プレースホルダー 7"/>
          <p:cNvSpPr>
            <a:spLocks noGrp="1"/>
          </p:cNvSpPr>
          <p:nvPr userDrawn="1">
            <p:ph type="pic" sz="quarter" idx="37" hasCustomPrompt="1"/>
          </p:nvPr>
        </p:nvSpPr>
        <p:spPr>
          <a:xfrm>
            <a:off x="9188211" y="7438755"/>
            <a:ext cx="1222868" cy="1222868"/>
          </a:xfrm>
        </p:spPr>
        <p:txBody>
          <a:bodyPr>
            <a:normAutofit/>
          </a:bodyPr>
          <a:lstStyle>
            <a:lvl1pPr>
              <a:defRPr sz="1600"/>
            </a:lvl1pPr>
          </a:lstStyle>
          <a:p>
            <a:r>
              <a:rPr kumimoji="1" lang="en-US" altLang="ja-JP" dirty="0"/>
              <a:t>ICON</a:t>
            </a:r>
            <a:endParaRPr kumimoji="1" lang="ja-JP" altLang="en-US" dirty="0"/>
          </a:p>
        </p:txBody>
      </p:sp>
    </p:spTree>
    <p:extLst>
      <p:ext uri="{BB962C8B-B14F-4D97-AF65-F5344CB8AC3E}">
        <p14:creationId xmlns:p14="http://schemas.microsoft.com/office/powerpoint/2010/main" val="226021543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5 Step">
    <p:spTree>
      <p:nvGrpSpPr>
        <p:cNvPr id="1" name=""/>
        <p:cNvGrpSpPr/>
        <p:nvPr/>
      </p:nvGrpSpPr>
      <p:grpSpPr>
        <a:xfrm>
          <a:off x="0" y="0"/>
          <a:ext cx="0" cy="0"/>
          <a:chOff x="0" y="0"/>
          <a:chExt cx="0" cy="0"/>
        </a:xfrm>
      </p:grpSpPr>
      <p:cxnSp>
        <p:nvCxnSpPr>
          <p:cNvPr id="68" name="直線コネクタ 67"/>
          <p:cNvCxnSpPr/>
          <p:nvPr userDrawn="1"/>
        </p:nvCxnSpPr>
        <p:spPr>
          <a:xfrm>
            <a:off x="-135015" y="1003040"/>
            <a:ext cx="18594256" cy="7661476"/>
          </a:xfrm>
          <a:prstGeom prst="line">
            <a:avLst/>
          </a:prstGeom>
          <a:ln w="7620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円/楕円 6"/>
          <p:cNvSpPr/>
          <p:nvPr userDrawn="1"/>
        </p:nvSpPr>
        <p:spPr>
          <a:xfrm>
            <a:off x="3876495" y="182561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sp>
        <p:nvSpPr>
          <p:cNvPr id="64" name="円/楕円 63"/>
          <p:cNvSpPr/>
          <p:nvPr userDrawn="1"/>
        </p:nvSpPr>
        <p:spPr>
          <a:xfrm>
            <a:off x="443629" y="41797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3" name="円/楕円 62"/>
          <p:cNvSpPr/>
          <p:nvPr userDrawn="1"/>
        </p:nvSpPr>
        <p:spPr>
          <a:xfrm>
            <a:off x="3041432" y="749270"/>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9" name="円/楕円 68"/>
          <p:cNvSpPr/>
          <p:nvPr userDrawn="1"/>
        </p:nvSpPr>
        <p:spPr>
          <a:xfrm>
            <a:off x="7341880" y="3253290"/>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円/楕円 69"/>
          <p:cNvSpPr/>
          <p:nvPr userDrawn="1"/>
        </p:nvSpPr>
        <p:spPr>
          <a:xfrm>
            <a:off x="10839784" y="4705936"/>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1" name="円/楕円 70"/>
          <p:cNvSpPr/>
          <p:nvPr userDrawn="1"/>
        </p:nvSpPr>
        <p:spPr>
          <a:xfrm>
            <a:off x="14376272" y="6088605"/>
            <a:ext cx="3002849" cy="3002849"/>
          </a:xfrm>
          <a:prstGeom prst="ellipse">
            <a:avLst/>
          </a:prstGeom>
          <a:solidFill>
            <a:schemeClr val="bg1"/>
          </a:solidFill>
          <a:ln w="57150" cmpd="sng">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円/楕円 71"/>
          <p:cNvSpPr/>
          <p:nvPr userDrawn="1"/>
        </p:nvSpPr>
        <p:spPr>
          <a:xfrm>
            <a:off x="6487910" y="217317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3" name="円/楕円 72"/>
          <p:cNvSpPr/>
          <p:nvPr userDrawn="1"/>
        </p:nvSpPr>
        <p:spPr>
          <a:xfrm>
            <a:off x="9953295" y="361333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4" name="円/楕円 73"/>
          <p:cNvSpPr/>
          <p:nvPr userDrawn="1"/>
        </p:nvSpPr>
        <p:spPr>
          <a:xfrm>
            <a:off x="13463686" y="5098495"/>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5" name="円/楕円 74"/>
          <p:cNvSpPr/>
          <p:nvPr userDrawn="1"/>
        </p:nvSpPr>
        <p:spPr>
          <a:xfrm>
            <a:off x="16974075" y="6493651"/>
            <a:ext cx="990110" cy="990110"/>
          </a:xfrm>
          <a:prstGeom prst="ellipse">
            <a:avLst/>
          </a:prstGeom>
          <a:solidFill>
            <a:schemeClr val="accent1"/>
          </a:solidFill>
          <a:ln w="76200" cmpd="sng">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7" name="テキスト プレースホルダー 11"/>
          <p:cNvSpPr>
            <a:spLocks noGrp="1"/>
          </p:cNvSpPr>
          <p:nvPr>
            <p:ph type="body" sz="quarter" idx="14" hasCustomPrompt="1"/>
          </p:nvPr>
        </p:nvSpPr>
        <p:spPr>
          <a:xfrm>
            <a:off x="586569" y="5418561"/>
            <a:ext cx="6757660" cy="2213144"/>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78" name="テキスト プレースホルダー 11"/>
          <p:cNvSpPr>
            <a:spLocks noGrp="1"/>
          </p:cNvSpPr>
          <p:nvPr>
            <p:ph type="body" sz="quarter" idx="15" hasCustomPrompt="1"/>
          </p:nvPr>
        </p:nvSpPr>
        <p:spPr>
          <a:xfrm>
            <a:off x="620582" y="7676465"/>
            <a:ext cx="8792653" cy="169750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cxnSp>
        <p:nvCxnSpPr>
          <p:cNvPr id="79" name="直線コネクタ 78"/>
          <p:cNvCxnSpPr/>
          <p:nvPr userDrawn="1"/>
        </p:nvCxnSpPr>
        <p:spPr>
          <a:xfrm flipH="1">
            <a:off x="7193" y="7631705"/>
            <a:ext cx="940604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2" name="直角三角形 81"/>
          <p:cNvSpPr/>
          <p:nvPr userDrawn="1"/>
        </p:nvSpPr>
        <p:spPr>
          <a:xfrm rot="14829042">
            <a:off x="3369287" y="2325331"/>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直角三角形 82"/>
          <p:cNvSpPr/>
          <p:nvPr userDrawn="1"/>
        </p:nvSpPr>
        <p:spPr>
          <a:xfrm rot="14829042">
            <a:off x="6820092" y="373506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4" name="直角三角形 83"/>
          <p:cNvSpPr/>
          <p:nvPr userDrawn="1"/>
        </p:nvSpPr>
        <p:spPr>
          <a:xfrm rot="14829042">
            <a:off x="10285477" y="517522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直角三角形 84"/>
          <p:cNvSpPr/>
          <p:nvPr userDrawn="1"/>
        </p:nvSpPr>
        <p:spPr>
          <a:xfrm rot="14829042">
            <a:off x="13795867" y="6615386"/>
            <a:ext cx="401178" cy="401178"/>
          </a:xfrm>
          <a:prstGeom prst="rtTriangle">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6" name="テキスト ボックス 85"/>
          <p:cNvSpPr txBox="1"/>
          <p:nvPr userDrawn="1"/>
        </p:nvSpPr>
        <p:spPr>
          <a:xfrm>
            <a:off x="3337561" y="951937"/>
            <a:ext cx="412292" cy="584775"/>
          </a:xfrm>
          <a:prstGeom prst="rect">
            <a:avLst/>
          </a:prstGeom>
          <a:noFill/>
        </p:spPr>
        <p:txBody>
          <a:bodyPr wrap="none" rtlCol="0">
            <a:spAutoFit/>
          </a:bodyPr>
          <a:lstStyle/>
          <a:p>
            <a:r>
              <a:rPr kumimoji="1" lang="en-US" altLang="ja-JP" dirty="0">
                <a:solidFill>
                  <a:schemeClr val="bg1"/>
                </a:solidFill>
              </a:rPr>
              <a:t>1</a:t>
            </a:r>
            <a:endParaRPr kumimoji="1" lang="ja-JP" altLang="en-US" dirty="0">
              <a:solidFill>
                <a:schemeClr val="bg1"/>
              </a:solidFill>
            </a:endParaRPr>
          </a:p>
        </p:txBody>
      </p:sp>
      <p:sp>
        <p:nvSpPr>
          <p:cNvPr id="87" name="テキスト ボックス 86"/>
          <p:cNvSpPr txBox="1"/>
          <p:nvPr userDrawn="1"/>
        </p:nvSpPr>
        <p:spPr>
          <a:xfrm>
            <a:off x="6776819" y="2375838"/>
            <a:ext cx="412292" cy="584775"/>
          </a:xfrm>
          <a:prstGeom prst="rect">
            <a:avLst/>
          </a:prstGeom>
          <a:noFill/>
        </p:spPr>
        <p:txBody>
          <a:bodyPr wrap="none" rtlCol="0">
            <a:spAutoFit/>
          </a:bodyPr>
          <a:lstStyle/>
          <a:p>
            <a:r>
              <a:rPr kumimoji="1" lang="en-US" altLang="ja-JP" dirty="0">
                <a:solidFill>
                  <a:schemeClr val="bg1"/>
                </a:solidFill>
              </a:rPr>
              <a:t>2</a:t>
            </a:r>
            <a:endParaRPr kumimoji="1" lang="ja-JP" altLang="en-US" dirty="0">
              <a:solidFill>
                <a:schemeClr val="bg1"/>
              </a:solidFill>
            </a:endParaRPr>
          </a:p>
        </p:txBody>
      </p:sp>
      <p:sp>
        <p:nvSpPr>
          <p:cNvPr id="88" name="テキスト ボックス 87"/>
          <p:cNvSpPr txBox="1"/>
          <p:nvPr userDrawn="1"/>
        </p:nvSpPr>
        <p:spPr>
          <a:xfrm>
            <a:off x="10242204" y="3815997"/>
            <a:ext cx="412292" cy="584775"/>
          </a:xfrm>
          <a:prstGeom prst="rect">
            <a:avLst/>
          </a:prstGeom>
          <a:noFill/>
        </p:spPr>
        <p:txBody>
          <a:bodyPr wrap="none" rtlCol="0">
            <a:spAutoFit/>
          </a:bodyPr>
          <a:lstStyle/>
          <a:p>
            <a:r>
              <a:rPr kumimoji="1" lang="en-US" altLang="ja-JP" dirty="0">
                <a:solidFill>
                  <a:schemeClr val="bg1"/>
                </a:solidFill>
              </a:rPr>
              <a:t>3</a:t>
            </a:r>
            <a:endParaRPr kumimoji="1" lang="ja-JP" altLang="en-US" dirty="0">
              <a:solidFill>
                <a:schemeClr val="bg1"/>
              </a:solidFill>
            </a:endParaRPr>
          </a:p>
        </p:txBody>
      </p:sp>
      <p:sp>
        <p:nvSpPr>
          <p:cNvPr id="89" name="テキスト ボックス 88"/>
          <p:cNvSpPr txBox="1"/>
          <p:nvPr userDrawn="1"/>
        </p:nvSpPr>
        <p:spPr>
          <a:xfrm>
            <a:off x="13752595" y="5301162"/>
            <a:ext cx="412292" cy="584775"/>
          </a:xfrm>
          <a:prstGeom prst="rect">
            <a:avLst/>
          </a:prstGeom>
          <a:noFill/>
        </p:spPr>
        <p:txBody>
          <a:bodyPr wrap="none" rtlCol="0">
            <a:spAutoFit/>
          </a:bodyPr>
          <a:lstStyle/>
          <a:p>
            <a:r>
              <a:rPr kumimoji="1" lang="en-US" altLang="ja-JP" dirty="0">
                <a:solidFill>
                  <a:schemeClr val="bg1"/>
                </a:solidFill>
              </a:rPr>
              <a:t>4</a:t>
            </a:r>
            <a:endParaRPr kumimoji="1" lang="ja-JP" altLang="en-US" dirty="0">
              <a:solidFill>
                <a:schemeClr val="bg1"/>
              </a:solidFill>
            </a:endParaRPr>
          </a:p>
        </p:txBody>
      </p:sp>
      <p:sp>
        <p:nvSpPr>
          <p:cNvPr id="90" name="テキスト ボックス 89"/>
          <p:cNvSpPr txBox="1"/>
          <p:nvPr userDrawn="1"/>
        </p:nvSpPr>
        <p:spPr>
          <a:xfrm>
            <a:off x="17262984" y="6696318"/>
            <a:ext cx="412292" cy="584775"/>
          </a:xfrm>
          <a:prstGeom prst="rect">
            <a:avLst/>
          </a:prstGeom>
          <a:noFill/>
        </p:spPr>
        <p:txBody>
          <a:bodyPr wrap="none" rtlCol="0">
            <a:spAutoFit/>
          </a:bodyPr>
          <a:lstStyle/>
          <a:p>
            <a:r>
              <a:rPr kumimoji="1" lang="en-US" altLang="ja-JP" dirty="0">
                <a:solidFill>
                  <a:schemeClr val="bg1"/>
                </a:solidFill>
              </a:rPr>
              <a:t>5</a:t>
            </a:r>
            <a:endParaRPr kumimoji="1" lang="ja-JP" altLang="en-US" dirty="0">
              <a:solidFill>
                <a:schemeClr val="bg1"/>
              </a:solidFill>
            </a:endParaRPr>
          </a:p>
        </p:txBody>
      </p:sp>
      <p:sp>
        <p:nvSpPr>
          <p:cNvPr id="99" name="テキスト プレースホルダー 11"/>
          <p:cNvSpPr>
            <a:spLocks noGrp="1"/>
          </p:cNvSpPr>
          <p:nvPr>
            <p:ph type="body" sz="quarter" idx="30" hasCustomPrompt="1"/>
          </p:nvPr>
        </p:nvSpPr>
        <p:spPr>
          <a:xfrm>
            <a:off x="816155" y="82302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0" name="テキスト プレースホルダー 11"/>
          <p:cNvSpPr>
            <a:spLocks noGrp="1"/>
          </p:cNvSpPr>
          <p:nvPr>
            <p:ph type="body" sz="quarter" idx="31" hasCustomPrompt="1"/>
          </p:nvPr>
        </p:nvSpPr>
        <p:spPr>
          <a:xfrm>
            <a:off x="4265280" y="225421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1" name="テキスト プレースホルダー 11"/>
          <p:cNvSpPr>
            <a:spLocks noGrp="1"/>
          </p:cNvSpPr>
          <p:nvPr>
            <p:ph type="body" sz="quarter" idx="32" hasCustomPrompt="1"/>
          </p:nvPr>
        </p:nvSpPr>
        <p:spPr>
          <a:xfrm>
            <a:off x="7728018" y="369876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2" name="テキスト プレースホルダー 11"/>
          <p:cNvSpPr>
            <a:spLocks noGrp="1"/>
          </p:cNvSpPr>
          <p:nvPr>
            <p:ph type="body" sz="quarter" idx="33" hasCustomPrompt="1"/>
          </p:nvPr>
        </p:nvSpPr>
        <p:spPr>
          <a:xfrm>
            <a:off x="11228569" y="5134530"/>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
        <p:nvSpPr>
          <p:cNvPr id="103" name="テキスト プレースホルダー 11"/>
          <p:cNvSpPr>
            <a:spLocks noGrp="1"/>
          </p:cNvSpPr>
          <p:nvPr>
            <p:ph type="body" sz="quarter" idx="34" hasCustomPrompt="1"/>
          </p:nvPr>
        </p:nvSpPr>
        <p:spPr>
          <a:xfrm>
            <a:off x="14748798" y="6517199"/>
            <a:ext cx="2225277" cy="2091686"/>
          </a:xfrm>
        </p:spPr>
        <p:txBody>
          <a:bodyPr anchor="ctr">
            <a:noAutofit/>
          </a:bodyPr>
          <a:lstStyle>
            <a:lvl1pPr algn="l">
              <a:lnSpc>
                <a:spcPct val="120000"/>
              </a:lnSpc>
              <a:defRPr sz="18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2984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thing">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68085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SWOT 2">
    <p:spTree>
      <p:nvGrpSpPr>
        <p:cNvPr id="1" name=""/>
        <p:cNvGrpSpPr/>
        <p:nvPr/>
      </p:nvGrpSpPr>
      <p:grpSpPr>
        <a:xfrm>
          <a:off x="0" y="0"/>
          <a:ext cx="0" cy="0"/>
          <a:chOff x="0" y="0"/>
          <a:chExt cx="0" cy="0"/>
        </a:xfrm>
      </p:grpSpPr>
      <p:sp>
        <p:nvSpPr>
          <p:cNvPr id="54" name="正方形/長方形 53"/>
          <p:cNvSpPr/>
          <p:nvPr userDrawn="1"/>
        </p:nvSpPr>
        <p:spPr>
          <a:xfrm>
            <a:off x="10837992" y="5592511"/>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 name="正方形/長方形 52"/>
          <p:cNvSpPr/>
          <p:nvPr userDrawn="1"/>
        </p:nvSpPr>
        <p:spPr>
          <a:xfrm>
            <a:off x="0" y="5582770"/>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正方形/長方形 51"/>
          <p:cNvSpPr/>
          <p:nvPr userDrawn="1"/>
        </p:nvSpPr>
        <p:spPr>
          <a:xfrm>
            <a:off x="10837992"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正方形/長方形 50"/>
          <p:cNvSpPr/>
          <p:nvPr userDrawn="1"/>
        </p:nvSpPr>
        <p:spPr>
          <a:xfrm>
            <a:off x="0" y="2184073"/>
            <a:ext cx="7448421" cy="31503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grpSp>
        <p:nvGrpSpPr>
          <p:cNvPr id="21" name="グループ化 20"/>
          <p:cNvGrpSpPr/>
          <p:nvPr userDrawn="1"/>
        </p:nvGrpSpPr>
        <p:grpSpPr>
          <a:xfrm>
            <a:off x="5863506" y="5582771"/>
            <a:ext cx="3160090" cy="3150350"/>
            <a:chOff x="6037861" y="5413530"/>
            <a:chExt cx="2889225" cy="2880320"/>
          </a:xfrm>
        </p:grpSpPr>
        <p:sp>
          <p:nvSpPr>
            <p:cNvPr id="20" name="涙形 19"/>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涙形 1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涙形 5"/>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涙形 4"/>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2" name="グループ化 21"/>
          <p:cNvGrpSpPr/>
          <p:nvPr userDrawn="1"/>
        </p:nvGrpSpPr>
        <p:grpSpPr>
          <a:xfrm rot="5400000">
            <a:off x="5868376" y="2188943"/>
            <a:ext cx="3160090" cy="3150350"/>
            <a:chOff x="6037861" y="5413530"/>
            <a:chExt cx="2889225" cy="2880320"/>
          </a:xfrm>
        </p:grpSpPr>
        <p:sp>
          <p:nvSpPr>
            <p:cNvPr id="23" name="涙形 2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4" name="涙形 2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涙形 2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涙形 2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27" name="グループ化 26"/>
          <p:cNvGrpSpPr/>
          <p:nvPr userDrawn="1"/>
        </p:nvGrpSpPr>
        <p:grpSpPr>
          <a:xfrm rot="10800000">
            <a:off x="9278221" y="2193813"/>
            <a:ext cx="3160090" cy="3150350"/>
            <a:chOff x="6037861" y="5413530"/>
            <a:chExt cx="2889225" cy="2880320"/>
          </a:xfrm>
        </p:grpSpPr>
        <p:sp>
          <p:nvSpPr>
            <p:cNvPr id="28" name="涙形 27"/>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 name="涙形 28"/>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涙形 29"/>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涙形 30"/>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grpSp>
        <p:nvGrpSpPr>
          <p:cNvPr id="32" name="グループ化 31"/>
          <p:cNvGrpSpPr/>
          <p:nvPr userDrawn="1"/>
        </p:nvGrpSpPr>
        <p:grpSpPr>
          <a:xfrm rot="16200000">
            <a:off x="9273351" y="5587641"/>
            <a:ext cx="3160090" cy="3150350"/>
            <a:chOff x="6037861" y="5413530"/>
            <a:chExt cx="2889225" cy="2880320"/>
          </a:xfrm>
        </p:grpSpPr>
        <p:sp>
          <p:nvSpPr>
            <p:cNvPr id="33" name="涙形 32"/>
            <p:cNvSpPr/>
            <p:nvPr userDrawn="1"/>
          </p:nvSpPr>
          <p:spPr>
            <a:xfrm>
              <a:off x="6037861"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涙形 33"/>
            <p:cNvSpPr/>
            <p:nvPr userDrawn="1"/>
          </p:nvSpPr>
          <p:spPr>
            <a:xfrm>
              <a:off x="6046766" y="5413530"/>
              <a:ext cx="2880320" cy="2880320"/>
            </a:xfrm>
            <a:prstGeom prst="teardrop">
              <a:avLst/>
            </a:prstGeom>
            <a:solidFill>
              <a:schemeClr val="accent1">
                <a:lumMod val="20000"/>
                <a:lumOff val="8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5" name="涙形 34"/>
            <p:cNvSpPr/>
            <p:nvPr userDrawn="1"/>
          </p:nvSpPr>
          <p:spPr>
            <a:xfrm>
              <a:off x="6037861" y="5413530"/>
              <a:ext cx="2880320" cy="2880320"/>
            </a:xfrm>
            <a:prstGeom prst="teardrop">
              <a:avLst/>
            </a:prstGeom>
            <a:solidFill>
              <a:schemeClr val="accent1">
                <a:lumMod val="60000"/>
                <a:lumOff val="40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 name="涙形 35"/>
            <p:cNvSpPr/>
            <p:nvPr userDrawn="1"/>
          </p:nvSpPr>
          <p:spPr>
            <a:xfrm>
              <a:off x="6172876" y="5548545"/>
              <a:ext cx="2610290" cy="2610290"/>
            </a:xfrm>
            <a:prstGeom prst="teardrop">
              <a:avLst/>
            </a:prstGeom>
            <a:solidFill>
              <a:schemeClr val="bg1">
                <a:lumMod val="95000"/>
              </a:schemeClr>
            </a:solidFill>
            <a:ln w="1270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sp>
        <p:nvSpPr>
          <p:cNvPr id="37" name="テキスト プレースホルダー 11"/>
          <p:cNvSpPr>
            <a:spLocks noGrp="1"/>
          </p:cNvSpPr>
          <p:nvPr>
            <p:ph type="body" sz="quarter" idx="15" hasCustomPrompt="1"/>
          </p:nvPr>
        </p:nvSpPr>
        <p:spPr>
          <a:xfrm>
            <a:off x="6262886"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38" name="テキスト プレースホルダー 11"/>
          <p:cNvSpPr>
            <a:spLocks noGrp="1"/>
          </p:cNvSpPr>
          <p:nvPr>
            <p:ph type="body" sz="quarter" idx="16" hasCustomPrompt="1"/>
          </p:nvPr>
        </p:nvSpPr>
        <p:spPr>
          <a:xfrm>
            <a:off x="6262886"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1" name="テキスト プレースホルダー 11"/>
          <p:cNvSpPr>
            <a:spLocks noGrp="1"/>
          </p:cNvSpPr>
          <p:nvPr>
            <p:ph type="body" sz="quarter" idx="17" hasCustomPrompt="1"/>
          </p:nvPr>
        </p:nvSpPr>
        <p:spPr>
          <a:xfrm>
            <a:off x="9674034" y="4066561"/>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2" name="テキスト プレースホルダー 11"/>
          <p:cNvSpPr>
            <a:spLocks noGrp="1"/>
          </p:cNvSpPr>
          <p:nvPr>
            <p:ph type="body" sz="quarter" idx="18" hasCustomPrompt="1"/>
          </p:nvPr>
        </p:nvSpPr>
        <p:spPr>
          <a:xfrm>
            <a:off x="9674034" y="2713230"/>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3" name="テキスト プレースホルダー 11"/>
          <p:cNvSpPr>
            <a:spLocks noGrp="1"/>
          </p:cNvSpPr>
          <p:nvPr>
            <p:ph type="body" sz="quarter" idx="19" hasCustomPrompt="1"/>
          </p:nvPr>
        </p:nvSpPr>
        <p:spPr>
          <a:xfrm>
            <a:off x="6244999"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4" name="テキスト プレースホルダー 11"/>
          <p:cNvSpPr>
            <a:spLocks noGrp="1"/>
          </p:cNvSpPr>
          <p:nvPr>
            <p:ph type="body" sz="quarter" idx="20" hasCustomPrompt="1"/>
          </p:nvPr>
        </p:nvSpPr>
        <p:spPr>
          <a:xfrm>
            <a:off x="6244999"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5" name="テキスト プレースホルダー 11"/>
          <p:cNvSpPr>
            <a:spLocks noGrp="1"/>
          </p:cNvSpPr>
          <p:nvPr>
            <p:ph type="body" sz="quarter" idx="21" hasCustomPrompt="1"/>
          </p:nvPr>
        </p:nvSpPr>
        <p:spPr>
          <a:xfrm>
            <a:off x="9656147" y="7351926"/>
            <a:ext cx="2394497" cy="761903"/>
          </a:xfrm>
        </p:spPr>
        <p:txBody>
          <a:bodyPr anchor="t">
            <a:noAutofit/>
          </a:bodyPr>
          <a:lstStyle>
            <a:lvl1pPr algn="ctr">
              <a:lnSpc>
                <a:spcPct val="120000"/>
              </a:lnSpc>
              <a:defRPr sz="2400">
                <a:solidFill>
                  <a:schemeClr val="tx1"/>
                </a:solidFill>
                <a:latin typeface="+mj-lt"/>
              </a:defRPr>
            </a:lvl1pPr>
          </a:lstStyle>
          <a:p>
            <a:pPr lvl="0"/>
            <a:r>
              <a:rPr lang="en-US" altLang="ja-JP" dirty="0"/>
              <a:t>Text Here</a:t>
            </a:r>
            <a:endParaRPr lang="en-US" dirty="0"/>
          </a:p>
        </p:txBody>
      </p:sp>
      <p:sp>
        <p:nvSpPr>
          <p:cNvPr id="46" name="テキスト プレースホルダー 11"/>
          <p:cNvSpPr>
            <a:spLocks noGrp="1"/>
          </p:cNvSpPr>
          <p:nvPr>
            <p:ph type="body" sz="quarter" idx="22" hasCustomPrompt="1"/>
          </p:nvPr>
        </p:nvSpPr>
        <p:spPr>
          <a:xfrm>
            <a:off x="9656147" y="5998595"/>
            <a:ext cx="2394497" cy="1631084"/>
          </a:xfrm>
        </p:spPr>
        <p:txBody>
          <a:bodyPr anchor="b">
            <a:noAutofit/>
          </a:bodyPr>
          <a:lstStyle>
            <a:lvl1pPr algn="ctr">
              <a:lnSpc>
                <a:spcPct val="100000"/>
              </a:lnSpc>
              <a:spcBef>
                <a:spcPts val="0"/>
              </a:spcBef>
              <a:defRPr sz="8800">
                <a:solidFill>
                  <a:schemeClr val="accent1"/>
                </a:solidFill>
                <a:latin typeface="+mj-lt"/>
              </a:defRPr>
            </a:lvl1pPr>
          </a:lstStyle>
          <a:p>
            <a:pPr lvl="0"/>
            <a:r>
              <a:rPr lang="en-US" altLang="ja-JP" dirty="0"/>
              <a:t>A</a:t>
            </a:r>
            <a:endParaRPr lang="en-US" dirty="0"/>
          </a:p>
        </p:txBody>
      </p:sp>
      <p:sp>
        <p:nvSpPr>
          <p:cNvPr id="47" name="テキスト プレースホルダー 11"/>
          <p:cNvSpPr>
            <a:spLocks noGrp="1"/>
          </p:cNvSpPr>
          <p:nvPr>
            <p:ph type="body" sz="quarter" idx="23" hasCustomPrompt="1"/>
          </p:nvPr>
        </p:nvSpPr>
        <p:spPr>
          <a:xfrm>
            <a:off x="637261" y="276913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8" name="テキスト プレースホルダー 11"/>
          <p:cNvSpPr>
            <a:spLocks noGrp="1"/>
          </p:cNvSpPr>
          <p:nvPr>
            <p:ph type="body" sz="quarter" idx="24" hasCustomPrompt="1"/>
          </p:nvPr>
        </p:nvSpPr>
        <p:spPr>
          <a:xfrm>
            <a:off x="637261" y="596449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49" name="テキスト プレースホルダー 11"/>
          <p:cNvSpPr>
            <a:spLocks noGrp="1"/>
          </p:cNvSpPr>
          <p:nvPr>
            <p:ph type="body" sz="quarter" idx="25" hasCustomPrompt="1"/>
          </p:nvPr>
        </p:nvSpPr>
        <p:spPr>
          <a:xfrm>
            <a:off x="12608591" y="2814143"/>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0" name="テキスト プレースホルダー 11"/>
          <p:cNvSpPr>
            <a:spLocks noGrp="1"/>
          </p:cNvSpPr>
          <p:nvPr>
            <p:ph type="body" sz="quarter" idx="26" hasCustomPrompt="1"/>
          </p:nvPr>
        </p:nvSpPr>
        <p:spPr>
          <a:xfrm>
            <a:off x="12608591" y="6009498"/>
            <a:ext cx="5040560" cy="2205245"/>
          </a:xfrm>
        </p:spPr>
        <p:txBody>
          <a:bodyPr anchor="ctr">
            <a:noAutofit/>
          </a:bodyPr>
          <a:lstStyle>
            <a:lvl1pPr marL="342900" indent="-360000" algn="l">
              <a:lnSpc>
                <a:spcPct val="120000"/>
              </a:lnSpc>
              <a:buClr>
                <a:schemeClr val="accent1"/>
              </a:buClr>
              <a:buFont typeface="Wingdings" panose="05000000000000000000" pitchFamily="2" charset="2"/>
              <a:buChar char="u"/>
              <a:defRPr sz="2000">
                <a:solidFill>
                  <a:schemeClr val="tx1"/>
                </a:solidFill>
                <a:latin typeface="+mn-lt"/>
              </a:defRPr>
            </a:lvl1pPr>
          </a:lstStyle>
          <a:p>
            <a:pPr lvl="0"/>
            <a:r>
              <a:rPr lang="en-US" altLang="ja-JP" dirty="0"/>
              <a:t>Text Here</a:t>
            </a:r>
            <a:endParaRPr lang="en-US" dirty="0"/>
          </a:p>
        </p:txBody>
      </p:sp>
      <p:sp>
        <p:nvSpPr>
          <p:cNvPr id="55" name="図プレースホルダー 7"/>
          <p:cNvSpPr>
            <a:spLocks noGrp="1"/>
          </p:cNvSpPr>
          <p:nvPr>
            <p:ph type="pic" sz="quarter" idx="37" hasCustomPrompt="1"/>
          </p:nvPr>
        </p:nvSpPr>
        <p:spPr>
          <a:xfrm>
            <a:off x="637261" y="1546270"/>
            <a:ext cx="1222868" cy="1222868"/>
          </a:xfrm>
        </p:spPr>
        <p:txBody>
          <a:bodyPr>
            <a:normAutofit/>
          </a:bodyPr>
          <a:lstStyle>
            <a:lvl1pPr>
              <a:defRPr sz="1600"/>
            </a:lvl1pPr>
          </a:lstStyle>
          <a:p>
            <a:r>
              <a:rPr kumimoji="1" lang="en-US" altLang="ja-JP" dirty="0"/>
              <a:t>ICON</a:t>
            </a:r>
            <a:endParaRPr kumimoji="1" lang="ja-JP" altLang="en-US" dirty="0"/>
          </a:p>
        </p:txBody>
      </p:sp>
      <p:sp>
        <p:nvSpPr>
          <p:cNvPr id="56" name="図プレースホルダー 7"/>
          <p:cNvSpPr>
            <a:spLocks noGrp="1"/>
          </p:cNvSpPr>
          <p:nvPr>
            <p:ph type="pic" sz="quarter" idx="38" hasCustomPrompt="1"/>
          </p:nvPr>
        </p:nvSpPr>
        <p:spPr>
          <a:xfrm>
            <a:off x="16434016" y="1572639"/>
            <a:ext cx="1222868" cy="1222868"/>
          </a:xfrm>
        </p:spPr>
        <p:txBody>
          <a:bodyPr>
            <a:normAutofit/>
          </a:bodyPr>
          <a:lstStyle>
            <a:lvl1pPr>
              <a:defRPr sz="1600"/>
            </a:lvl1pPr>
          </a:lstStyle>
          <a:p>
            <a:r>
              <a:rPr kumimoji="1" lang="en-US" altLang="ja-JP" dirty="0"/>
              <a:t>ICON</a:t>
            </a:r>
            <a:endParaRPr kumimoji="1" lang="ja-JP" altLang="en-US" dirty="0"/>
          </a:p>
        </p:txBody>
      </p:sp>
      <p:sp>
        <p:nvSpPr>
          <p:cNvPr id="57" name="図プレースホルダー 7"/>
          <p:cNvSpPr>
            <a:spLocks noGrp="1"/>
          </p:cNvSpPr>
          <p:nvPr>
            <p:ph type="pic" sz="quarter" idx="39" hasCustomPrompt="1"/>
          </p:nvPr>
        </p:nvSpPr>
        <p:spPr>
          <a:xfrm>
            <a:off x="637261" y="8169738"/>
            <a:ext cx="1222868" cy="1222868"/>
          </a:xfrm>
        </p:spPr>
        <p:txBody>
          <a:bodyPr>
            <a:normAutofit/>
          </a:bodyPr>
          <a:lstStyle>
            <a:lvl1pPr>
              <a:defRPr sz="1600"/>
            </a:lvl1pPr>
          </a:lstStyle>
          <a:p>
            <a:r>
              <a:rPr kumimoji="1" lang="en-US" altLang="ja-JP" dirty="0"/>
              <a:t>ICON</a:t>
            </a:r>
            <a:endParaRPr kumimoji="1" lang="ja-JP" altLang="en-US" dirty="0"/>
          </a:p>
        </p:txBody>
      </p:sp>
      <p:sp>
        <p:nvSpPr>
          <p:cNvPr id="58" name="図プレースホルダー 7"/>
          <p:cNvSpPr>
            <a:spLocks noGrp="1"/>
          </p:cNvSpPr>
          <p:nvPr>
            <p:ph type="pic" sz="quarter" idx="40" hasCustomPrompt="1"/>
          </p:nvPr>
        </p:nvSpPr>
        <p:spPr>
          <a:xfrm>
            <a:off x="16434016" y="8196107"/>
            <a:ext cx="1222868" cy="1222868"/>
          </a:xfrm>
        </p:spPr>
        <p:txBody>
          <a:bodyPr>
            <a:normAutofit/>
          </a:bodyPr>
          <a:lstStyle>
            <a:lvl1pPr>
              <a:defRPr sz="1600"/>
            </a:lvl1pPr>
          </a:lstStyle>
          <a:p>
            <a:r>
              <a:rPr kumimoji="1" lang="en-US" altLang="ja-JP" dirty="0"/>
              <a:t>ICON</a:t>
            </a:r>
            <a:endParaRPr kumimoji="1" lang="ja-JP" altLang="en-US" dirty="0"/>
          </a:p>
        </p:txBody>
      </p:sp>
      <p:sp>
        <p:nvSpPr>
          <p:cNvPr id="59" name="テキスト プレースホルダー 11"/>
          <p:cNvSpPr>
            <a:spLocks noGrp="1"/>
          </p:cNvSpPr>
          <p:nvPr>
            <p:ph type="body" sz="quarter" idx="14" hasCustomPrompt="1"/>
          </p:nvPr>
        </p:nvSpPr>
        <p:spPr>
          <a:xfrm>
            <a:off x="3585089" y="147945"/>
            <a:ext cx="11116235" cy="1358729"/>
          </a:xfrm>
        </p:spPr>
        <p:txBody>
          <a:bodyPr anchor="b">
            <a:noAutofit/>
          </a:bodyPr>
          <a:lstStyle>
            <a:lvl1pPr algn="ctr">
              <a:spcBef>
                <a:spcPts val="0"/>
              </a:spcBef>
              <a:defRPr sz="5400" spc="1500" baseline="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8869190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41" name="平行四辺形 40"/>
          <p:cNvSpPr/>
          <p:nvPr userDrawn="1"/>
        </p:nvSpPr>
        <p:spPr>
          <a:xfrm flipH="1">
            <a:off x="5569508" y="4810212"/>
            <a:ext cx="10992880" cy="1528805"/>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 name="平行四辺形 39"/>
          <p:cNvSpPr/>
          <p:nvPr userDrawn="1"/>
        </p:nvSpPr>
        <p:spPr>
          <a:xfrm flipH="1">
            <a:off x="4527421" y="2791941"/>
            <a:ext cx="10992880" cy="1545282"/>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p:cNvSpPr/>
          <p:nvPr userDrawn="1"/>
        </p:nvSpPr>
        <p:spPr>
          <a:xfrm flipH="1">
            <a:off x="3460621" y="786028"/>
            <a:ext cx="10992880" cy="1549400"/>
          </a:xfrm>
          <a:prstGeom prst="parallelogram">
            <a:avLst>
              <a:gd name="adj" fmla="val 51895"/>
            </a:avLst>
          </a:prstGeom>
          <a:solidFill>
            <a:schemeClr val="bg1">
              <a:lumMod val="95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4" name="平行四辺形 33"/>
          <p:cNvSpPr/>
          <p:nvPr userDrawn="1"/>
        </p:nvSpPr>
        <p:spPr>
          <a:xfrm flipH="1">
            <a:off x="2806700" y="0"/>
            <a:ext cx="4330700" cy="7645400"/>
          </a:xfrm>
          <a:prstGeom prst="parallelogram">
            <a:avLst>
              <a:gd name="adj" fmla="val 92507"/>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図プレースホルダー 21"/>
          <p:cNvSpPr>
            <a:spLocks noGrp="1"/>
          </p:cNvSpPr>
          <p:nvPr>
            <p:ph type="pic" sz="quarter" idx="12" hasCustomPrompt="1"/>
          </p:nvPr>
        </p:nvSpPr>
        <p:spPr>
          <a:xfrm>
            <a:off x="791263" y="659441"/>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cxnSp>
        <p:nvCxnSpPr>
          <p:cNvPr id="9" name="直線コネクタ 8"/>
          <p:cNvCxnSpPr/>
          <p:nvPr userDrawn="1"/>
        </p:nvCxnSpPr>
        <p:spPr>
          <a:xfrm flipH="1">
            <a:off x="7129650" y="7631705"/>
            <a:ext cx="1115676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図プレースホルダー 21"/>
          <p:cNvSpPr>
            <a:spLocks noGrp="1"/>
          </p:cNvSpPr>
          <p:nvPr>
            <p:ph type="pic" sz="quarter" idx="13" hasCustomPrompt="1"/>
          </p:nvPr>
        </p:nvSpPr>
        <p:spPr>
          <a:xfrm>
            <a:off x="1827501" y="2662163"/>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4" name="図プレースホルダー 21"/>
          <p:cNvSpPr>
            <a:spLocks noGrp="1"/>
          </p:cNvSpPr>
          <p:nvPr>
            <p:ph type="pic" sz="quarter" idx="14" hasCustomPrompt="1"/>
          </p:nvPr>
        </p:nvSpPr>
        <p:spPr>
          <a:xfrm>
            <a:off x="2883835" y="4664886"/>
            <a:ext cx="3489313" cy="1530170"/>
          </a:xfrm>
          <a:custGeom>
            <a:avLst/>
            <a:gdLst/>
            <a:ahLst/>
            <a:cxnLst/>
            <a:rect l="l" t="t" r="r" b="b"/>
            <a:pathLst>
              <a:path w="3489313" h="1530170">
                <a:moveTo>
                  <a:pt x="0" y="0"/>
                </a:moveTo>
                <a:lnTo>
                  <a:pt x="2685530" y="0"/>
                </a:lnTo>
                <a:lnTo>
                  <a:pt x="3489313" y="1530170"/>
                </a:lnTo>
                <a:lnTo>
                  <a:pt x="803783" y="1530170"/>
                </a:lnTo>
                <a:close/>
              </a:path>
            </a:pathLst>
          </a:custGeom>
        </p:spPr>
        <p:txBody>
          <a:bodyPr/>
          <a:lstStyle>
            <a:lvl1pPr>
              <a:defRPr baseline="0"/>
            </a:lvl1pPr>
          </a:lstStyle>
          <a:p>
            <a:r>
              <a:rPr kumimoji="1" lang="en-US" altLang="ja-JP" dirty="0"/>
              <a:t>Add an image</a:t>
            </a:r>
            <a:endParaRPr kumimoji="1" lang="ja-JP" altLang="en-US" dirty="0"/>
          </a:p>
        </p:txBody>
      </p:sp>
      <p:sp>
        <p:nvSpPr>
          <p:cNvPr id="27" name="テキスト プレースホルダー 11"/>
          <p:cNvSpPr>
            <a:spLocks noGrp="1"/>
          </p:cNvSpPr>
          <p:nvPr>
            <p:ph type="body" sz="quarter" idx="15" hasCustomPrompt="1"/>
          </p:nvPr>
        </p:nvSpPr>
        <p:spPr>
          <a:xfrm>
            <a:off x="7252996" y="6535716"/>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テキスト プレースホルダー 11"/>
          <p:cNvSpPr>
            <a:spLocks noGrp="1"/>
          </p:cNvSpPr>
          <p:nvPr>
            <p:ph type="body" sz="quarter" idx="16" hasCustomPrompt="1"/>
          </p:nvPr>
        </p:nvSpPr>
        <p:spPr>
          <a:xfrm>
            <a:off x="7252996" y="7761288"/>
            <a:ext cx="10081120" cy="1519734"/>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31" name="テキスト プレースホルダー 11"/>
          <p:cNvSpPr>
            <a:spLocks noGrp="1"/>
          </p:cNvSpPr>
          <p:nvPr>
            <p:ph type="body" sz="quarter" idx="32" hasCustomPrompt="1"/>
          </p:nvPr>
        </p:nvSpPr>
        <p:spPr>
          <a:xfrm>
            <a:off x="4233238" y="872448"/>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2" name="テキスト プレースホルダー 11"/>
          <p:cNvSpPr>
            <a:spLocks noGrp="1"/>
          </p:cNvSpPr>
          <p:nvPr>
            <p:ph type="body" sz="quarter" idx="33" hasCustomPrompt="1"/>
          </p:nvPr>
        </p:nvSpPr>
        <p:spPr>
          <a:xfrm>
            <a:off x="5285045" y="2852669"/>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33" name="テキスト プレースホルダー 11"/>
          <p:cNvSpPr>
            <a:spLocks noGrp="1"/>
          </p:cNvSpPr>
          <p:nvPr>
            <p:ph type="body" sz="quarter" idx="34" hasCustomPrompt="1"/>
          </p:nvPr>
        </p:nvSpPr>
        <p:spPr>
          <a:xfrm>
            <a:off x="6348473" y="4877894"/>
            <a:ext cx="9254338" cy="1395154"/>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Tree>
    <p:extLst>
      <p:ext uri="{BB962C8B-B14F-4D97-AF65-F5344CB8AC3E}">
        <p14:creationId xmlns:p14="http://schemas.microsoft.com/office/powerpoint/2010/main" val="144324320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cxnSp>
        <p:nvCxnSpPr>
          <p:cNvPr id="25" name="直線コネクタ 24"/>
          <p:cNvCxnSpPr/>
          <p:nvPr userDrawn="1"/>
        </p:nvCxnSpPr>
        <p:spPr>
          <a:xfrm flipH="1">
            <a:off x="0" y="2414064"/>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1318075"/>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8" name="ホームベース 27"/>
          <p:cNvSpPr/>
          <p:nvPr userDrawn="1"/>
        </p:nvSpPr>
        <p:spPr>
          <a:xfrm>
            <a:off x="6307891" y="2890043"/>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プレースホルダー 11"/>
          <p:cNvSpPr>
            <a:spLocks noGrp="1"/>
          </p:cNvSpPr>
          <p:nvPr>
            <p:ph type="body" sz="quarter" idx="16" hasCustomPrompt="1"/>
          </p:nvPr>
        </p:nvSpPr>
        <p:spPr>
          <a:xfrm>
            <a:off x="6787588" y="3273388"/>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0" name="テキスト プレースホルダー 11"/>
          <p:cNvSpPr>
            <a:spLocks noGrp="1"/>
          </p:cNvSpPr>
          <p:nvPr>
            <p:ph type="body" sz="quarter" idx="17" hasCustomPrompt="1"/>
          </p:nvPr>
        </p:nvSpPr>
        <p:spPr>
          <a:xfrm>
            <a:off x="6787588" y="2693958"/>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1" name="ホームベース 30"/>
          <p:cNvSpPr/>
          <p:nvPr userDrawn="1"/>
        </p:nvSpPr>
        <p:spPr>
          <a:xfrm>
            <a:off x="6307891" y="4883651"/>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プレースホルダー 11"/>
          <p:cNvSpPr>
            <a:spLocks noGrp="1"/>
          </p:cNvSpPr>
          <p:nvPr>
            <p:ph type="body" sz="quarter" idx="18" hasCustomPrompt="1"/>
          </p:nvPr>
        </p:nvSpPr>
        <p:spPr>
          <a:xfrm>
            <a:off x="6787588" y="5266996"/>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3" name="テキスト プレースホルダー 11"/>
          <p:cNvSpPr>
            <a:spLocks noGrp="1"/>
          </p:cNvSpPr>
          <p:nvPr>
            <p:ph type="body" sz="quarter" idx="19" hasCustomPrompt="1"/>
          </p:nvPr>
        </p:nvSpPr>
        <p:spPr>
          <a:xfrm>
            <a:off x="6787588" y="4687566"/>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34" name="ホームベース 33"/>
          <p:cNvSpPr/>
          <p:nvPr userDrawn="1"/>
        </p:nvSpPr>
        <p:spPr>
          <a:xfrm>
            <a:off x="6307891" y="692039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プレースホルダー 11"/>
          <p:cNvSpPr>
            <a:spLocks noGrp="1"/>
          </p:cNvSpPr>
          <p:nvPr>
            <p:ph type="body" sz="quarter" idx="20" hasCustomPrompt="1"/>
          </p:nvPr>
        </p:nvSpPr>
        <p:spPr>
          <a:xfrm>
            <a:off x="6787588" y="7303740"/>
            <a:ext cx="9541060" cy="1350150"/>
          </a:xfrm>
        </p:spPr>
        <p:txBody>
          <a:bodyPr anchor="t">
            <a:noAutofit/>
          </a:bodyPr>
          <a:lstStyle>
            <a:lvl1pPr algn="l">
              <a:lnSpc>
                <a:spcPct val="120000"/>
              </a:lnSpc>
              <a:defRPr sz="2000">
                <a:solidFill>
                  <a:schemeClr val="tx1"/>
                </a:solidFill>
                <a:latin typeface="+mn-lt"/>
              </a:defRPr>
            </a:lvl1pPr>
          </a:lstStyle>
          <a:p>
            <a:pPr lvl="0"/>
            <a:r>
              <a:rPr lang="en-US" altLang="ja-JP" dirty="0"/>
              <a:t>Text Here</a:t>
            </a:r>
            <a:endParaRPr lang="en-US" dirty="0"/>
          </a:p>
        </p:txBody>
      </p:sp>
      <p:sp>
        <p:nvSpPr>
          <p:cNvPr id="36" name="テキスト プレースホルダー 11"/>
          <p:cNvSpPr>
            <a:spLocks noGrp="1"/>
          </p:cNvSpPr>
          <p:nvPr>
            <p:ph type="body" sz="quarter" idx="21" hasCustomPrompt="1"/>
          </p:nvPr>
        </p:nvSpPr>
        <p:spPr>
          <a:xfrm>
            <a:off x="6787588" y="6724310"/>
            <a:ext cx="954106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213806171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2" name="正方形/長方形 1"/>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01348" y="951470"/>
            <a:ext cx="3894306" cy="7956932"/>
          </a:xfrm>
          <a:prstGeom prst="rect">
            <a:avLst/>
          </a:prstGeom>
        </p:spPr>
      </p:pic>
      <p:sp>
        <p:nvSpPr>
          <p:cNvPr id="24" name="図プレースホルダー 23"/>
          <p:cNvSpPr>
            <a:spLocks noGrp="1"/>
          </p:cNvSpPr>
          <p:nvPr>
            <p:ph type="pic" sz="quarter" idx="12" hasCustomPrompt="1"/>
          </p:nvPr>
        </p:nvSpPr>
        <p:spPr>
          <a:xfrm>
            <a:off x="2280575" y="1976438"/>
            <a:ext cx="3335852" cy="5956300"/>
          </a:xfrm>
        </p:spPr>
        <p:txBody>
          <a:bodyPr/>
          <a:lstStyle>
            <a:lvl1pPr>
              <a:defRPr/>
            </a:lvl1pPr>
          </a:lstStyle>
          <a:p>
            <a:r>
              <a:rPr kumimoji="1" lang="en-US" altLang="ja-JP" dirty="0"/>
              <a:t>Add an image</a:t>
            </a:r>
            <a:endParaRPr kumimoji="1" lang="ja-JP" altLang="en-US" dirty="0"/>
          </a:p>
        </p:txBody>
      </p:sp>
      <p:sp>
        <p:nvSpPr>
          <p:cNvPr id="26" name="テキスト プレースホルダー 11"/>
          <p:cNvSpPr>
            <a:spLocks noGrp="1"/>
          </p:cNvSpPr>
          <p:nvPr>
            <p:ph type="body" sz="quarter" idx="15" hasCustomPrompt="1"/>
          </p:nvPr>
        </p:nvSpPr>
        <p:spPr>
          <a:xfrm>
            <a:off x="6142789" y="5413530"/>
            <a:ext cx="10081120"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8" name="テキスト プレースホルダー 11"/>
          <p:cNvSpPr>
            <a:spLocks noGrp="1"/>
          </p:cNvSpPr>
          <p:nvPr>
            <p:ph type="body" sz="quarter" idx="20" hasCustomPrompt="1"/>
          </p:nvPr>
        </p:nvSpPr>
        <p:spPr>
          <a:xfrm>
            <a:off x="6172876" y="6763679"/>
            <a:ext cx="10891210"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7028544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Mobile 3">
    <p:spTree>
      <p:nvGrpSpPr>
        <p:cNvPr id="1" name=""/>
        <p:cNvGrpSpPr/>
        <p:nvPr/>
      </p:nvGrpSpPr>
      <p:grpSpPr>
        <a:xfrm>
          <a:off x="0" y="0"/>
          <a:ext cx="0" cy="0"/>
          <a:chOff x="0" y="0"/>
          <a:chExt cx="0" cy="0"/>
        </a:xfrm>
      </p:grpSpPr>
      <p:sp>
        <p:nvSpPr>
          <p:cNvPr id="11" name="平行四辺形 10"/>
          <p:cNvSpPr/>
          <p:nvPr userDrawn="1"/>
        </p:nvSpPr>
        <p:spPr>
          <a:xfrm>
            <a:off x="511092" y="6268625"/>
            <a:ext cx="8685965"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userDrawn="1"/>
        </p:nvSpPr>
        <p:spPr>
          <a:xfrm>
            <a:off x="293200" y="6268625"/>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 name="平行四辺形 4"/>
          <p:cNvSpPr/>
          <p:nvPr userDrawn="1"/>
        </p:nvSpPr>
        <p:spPr>
          <a:xfrm>
            <a:off x="1906247" y="2083160"/>
            <a:ext cx="6660739"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p:cNvSpPr/>
          <p:nvPr userDrawn="1"/>
        </p:nvSpPr>
        <p:spPr>
          <a:xfrm>
            <a:off x="1696178" y="2083160"/>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平行四辺形 9"/>
          <p:cNvSpPr/>
          <p:nvPr userDrawn="1"/>
        </p:nvSpPr>
        <p:spPr>
          <a:xfrm>
            <a:off x="1186167" y="4175893"/>
            <a:ext cx="7650850" cy="1710190"/>
          </a:xfrm>
          <a:prstGeom prst="parallelogram">
            <a:avLst>
              <a:gd name="adj" fmla="val 33670"/>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userDrawn="1"/>
        </p:nvSpPr>
        <p:spPr>
          <a:xfrm>
            <a:off x="976098" y="4175892"/>
            <a:ext cx="859609" cy="1710189"/>
          </a:xfrm>
          <a:prstGeom prst="parallelogram">
            <a:avLst>
              <a:gd name="adj" fmla="val 67641"/>
            </a:avLst>
          </a:prstGeom>
          <a:solidFill>
            <a:schemeClr val="accent1"/>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cxnSp>
        <p:nvCxnSpPr>
          <p:cNvPr id="12" name="直線コネクタ 11"/>
          <p:cNvCxnSpPr/>
          <p:nvPr userDrawn="1"/>
        </p:nvCxnSpPr>
        <p:spPr>
          <a:xfrm flipH="1">
            <a:off x="9006996" y="4773424"/>
            <a:ext cx="9279417"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84115" y="951470"/>
            <a:ext cx="3894306" cy="7956932"/>
          </a:xfrm>
          <a:prstGeom prst="rect">
            <a:avLst/>
          </a:prstGeom>
        </p:spPr>
      </p:pic>
      <p:sp>
        <p:nvSpPr>
          <p:cNvPr id="24" name="図プレースホルダー 23"/>
          <p:cNvSpPr>
            <a:spLocks noGrp="1"/>
          </p:cNvSpPr>
          <p:nvPr>
            <p:ph type="pic" sz="quarter" idx="12" hasCustomPrompt="1"/>
          </p:nvPr>
        </p:nvSpPr>
        <p:spPr>
          <a:xfrm>
            <a:off x="7463342" y="1976438"/>
            <a:ext cx="3335852" cy="595630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11258441" y="2038155"/>
            <a:ext cx="6750750" cy="272730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5" name="テキスト プレースホルダー 11"/>
          <p:cNvSpPr>
            <a:spLocks noGrp="1"/>
          </p:cNvSpPr>
          <p:nvPr>
            <p:ph type="body" sz="quarter" idx="16" hasCustomPrompt="1"/>
          </p:nvPr>
        </p:nvSpPr>
        <p:spPr>
          <a:xfrm>
            <a:off x="11258440" y="4929936"/>
            <a:ext cx="6480721" cy="3498929"/>
          </a:xfrm>
        </p:spPr>
        <p:txBody>
          <a:bodyPr anchor="t">
            <a:noAutofit/>
          </a:bodyPr>
          <a:lstStyle>
            <a:lvl1pPr algn="l">
              <a:lnSpc>
                <a:spcPct val="120000"/>
              </a:lnSpc>
              <a:spcBef>
                <a:spcPts val="0"/>
              </a:spcBef>
              <a:defRPr sz="2400">
                <a:solidFill>
                  <a:schemeClr val="tx1"/>
                </a:solidFill>
                <a:latin typeface="+mn-lt"/>
              </a:defRPr>
            </a:lvl1pPr>
          </a:lstStyle>
          <a:p>
            <a:pPr lvl="0"/>
            <a:r>
              <a:rPr lang="en-US" altLang="ja-JP" dirty="0"/>
              <a:t>Text Here</a:t>
            </a:r>
          </a:p>
          <a:p>
            <a:pPr lvl="0"/>
            <a:endParaRPr lang="en-US" altLang="ja-JP" dirty="0"/>
          </a:p>
        </p:txBody>
      </p:sp>
      <p:sp>
        <p:nvSpPr>
          <p:cNvPr id="16" name="テキスト プレースホルダー 11"/>
          <p:cNvSpPr>
            <a:spLocks noGrp="1"/>
          </p:cNvSpPr>
          <p:nvPr>
            <p:ph type="body" sz="quarter" idx="17" hasCustomPrompt="1"/>
          </p:nvPr>
        </p:nvSpPr>
        <p:spPr>
          <a:xfrm>
            <a:off x="2543098" y="2263180"/>
            <a:ext cx="4583730"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p:txBody>
      </p:sp>
      <p:sp>
        <p:nvSpPr>
          <p:cNvPr id="17" name="テキスト プレースホルダー 11"/>
          <p:cNvSpPr>
            <a:spLocks noGrp="1"/>
          </p:cNvSpPr>
          <p:nvPr>
            <p:ph type="body" sz="quarter" idx="18" hasCustomPrompt="1"/>
          </p:nvPr>
        </p:nvSpPr>
        <p:spPr>
          <a:xfrm>
            <a:off x="1906247" y="4342423"/>
            <a:ext cx="523969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19" name="テキスト プレースホルダー 11"/>
          <p:cNvSpPr>
            <a:spLocks noGrp="1"/>
          </p:cNvSpPr>
          <p:nvPr>
            <p:ph type="body" sz="quarter" idx="19" hasCustomPrompt="1"/>
          </p:nvPr>
        </p:nvSpPr>
        <p:spPr>
          <a:xfrm>
            <a:off x="1276177" y="6435155"/>
            <a:ext cx="5869762" cy="1377130"/>
          </a:xfrm>
        </p:spPr>
        <p:txBody>
          <a:bodyPr anchor="ctr">
            <a:noAutofit/>
          </a:bodyPr>
          <a:lstStyle>
            <a:lvl1pPr algn="l">
              <a:lnSpc>
                <a:spcPct val="120000"/>
              </a:lnSpc>
              <a:spcBef>
                <a:spcPts val="0"/>
              </a:spcBef>
              <a:defRPr sz="2000">
                <a:solidFill>
                  <a:schemeClr val="tx1"/>
                </a:solidFill>
                <a:latin typeface="+mn-lt"/>
              </a:defRPr>
            </a:lvl1pPr>
          </a:lstStyle>
          <a:p>
            <a:pPr lvl="0"/>
            <a:r>
              <a:rPr lang="en-US" altLang="ja-JP" dirty="0"/>
              <a:t>Text Here</a:t>
            </a:r>
          </a:p>
          <a:p>
            <a:pPr lvl="0"/>
            <a:endParaRPr lang="en-US" altLang="ja-JP" dirty="0"/>
          </a:p>
        </p:txBody>
      </p:sp>
      <p:sp>
        <p:nvSpPr>
          <p:cNvPr id="20" name="涙形 19"/>
          <p:cNvSpPr/>
          <p:nvPr userDrawn="1"/>
        </p:nvSpPr>
        <p:spPr>
          <a:xfrm rot="5400000">
            <a:off x="1752351" y="1322658"/>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userDrawn="1"/>
        </p:nvSpPr>
        <p:spPr>
          <a:xfrm>
            <a:off x="1970642" y="1466965"/>
            <a:ext cx="412292" cy="584775"/>
          </a:xfrm>
          <a:prstGeom prst="rect">
            <a:avLst/>
          </a:prstGeom>
          <a:noFill/>
        </p:spPr>
        <p:txBody>
          <a:bodyPr wrap="none" rtlCol="0">
            <a:spAutoFit/>
          </a:bodyPr>
          <a:lstStyle/>
          <a:p>
            <a:r>
              <a:rPr kumimoji="1" lang="en-US" altLang="ja-JP" dirty="0">
                <a:solidFill>
                  <a:schemeClr val="accent1"/>
                </a:solidFill>
              </a:rPr>
              <a:t>1</a:t>
            </a:r>
            <a:endParaRPr kumimoji="1" lang="ja-JP" altLang="en-US" dirty="0">
              <a:solidFill>
                <a:schemeClr val="accent1"/>
              </a:solidFill>
            </a:endParaRPr>
          </a:p>
        </p:txBody>
      </p:sp>
      <p:sp>
        <p:nvSpPr>
          <p:cNvPr id="23" name="涙形 22"/>
          <p:cNvSpPr/>
          <p:nvPr userDrawn="1"/>
        </p:nvSpPr>
        <p:spPr>
          <a:xfrm rot="5400000">
            <a:off x="1057372" y="3368912"/>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userDrawn="1"/>
        </p:nvSpPr>
        <p:spPr>
          <a:xfrm>
            <a:off x="1275663" y="3513219"/>
            <a:ext cx="412292" cy="584775"/>
          </a:xfrm>
          <a:prstGeom prst="rect">
            <a:avLst/>
          </a:prstGeom>
          <a:noFill/>
        </p:spPr>
        <p:txBody>
          <a:bodyPr wrap="none" rtlCol="0">
            <a:spAutoFit/>
          </a:bodyPr>
          <a:lstStyle/>
          <a:p>
            <a:r>
              <a:rPr kumimoji="1" lang="en-US" altLang="ja-JP" dirty="0">
                <a:solidFill>
                  <a:schemeClr val="accent1"/>
                </a:solidFill>
              </a:rPr>
              <a:t>2</a:t>
            </a:r>
            <a:endParaRPr kumimoji="1" lang="ja-JP" altLang="en-US" dirty="0">
              <a:solidFill>
                <a:schemeClr val="accent1"/>
              </a:solidFill>
            </a:endParaRPr>
          </a:p>
        </p:txBody>
      </p:sp>
      <p:sp>
        <p:nvSpPr>
          <p:cNvPr id="27" name="涙形 26"/>
          <p:cNvSpPr/>
          <p:nvPr userDrawn="1"/>
        </p:nvSpPr>
        <p:spPr>
          <a:xfrm rot="5400000">
            <a:off x="382297" y="5461645"/>
            <a:ext cx="848875" cy="848875"/>
          </a:xfrm>
          <a:prstGeom prst="teardrop">
            <a:avLst/>
          </a:prstGeom>
          <a:solidFill>
            <a:schemeClr val="accent1">
              <a:lumMod val="20000"/>
              <a:lumOff val="80000"/>
            </a:schemeClr>
          </a:solidFill>
          <a:ln w="76200" cmpd="sng">
            <a:solidFill>
              <a:schemeClr val="accent1">
                <a:lumMod val="40000"/>
                <a:lumOff val="60000"/>
              </a:schemeClr>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userDrawn="1"/>
        </p:nvSpPr>
        <p:spPr>
          <a:xfrm>
            <a:off x="600588" y="5605952"/>
            <a:ext cx="412292" cy="584775"/>
          </a:xfrm>
          <a:prstGeom prst="rect">
            <a:avLst/>
          </a:prstGeom>
          <a:noFill/>
        </p:spPr>
        <p:txBody>
          <a:bodyPr wrap="none" rtlCol="0">
            <a:spAutoFit/>
          </a:bodyPr>
          <a:lstStyle/>
          <a:p>
            <a:r>
              <a:rPr kumimoji="1" lang="en-US" altLang="ja-JP" dirty="0">
                <a:solidFill>
                  <a:schemeClr val="accent1"/>
                </a:solidFill>
              </a:rPr>
              <a:t>3</a:t>
            </a:r>
            <a:endParaRPr kumimoji="1" lang="ja-JP" altLang="en-US" dirty="0">
              <a:solidFill>
                <a:schemeClr val="accent1"/>
              </a:solidFill>
            </a:endParaRPr>
          </a:p>
        </p:txBody>
      </p:sp>
    </p:spTree>
    <p:extLst>
      <p:ext uri="{BB962C8B-B14F-4D97-AF65-F5344CB8AC3E}">
        <p14:creationId xmlns:p14="http://schemas.microsoft.com/office/powerpoint/2010/main" val="295829909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Mobile 4">
    <p:spTree>
      <p:nvGrpSpPr>
        <p:cNvPr id="1" name=""/>
        <p:cNvGrpSpPr/>
        <p:nvPr/>
      </p:nvGrpSpPr>
      <p:grpSpPr>
        <a:xfrm>
          <a:off x="0" y="0"/>
          <a:ext cx="0" cy="0"/>
          <a:chOff x="0" y="0"/>
          <a:chExt cx="0" cy="0"/>
        </a:xfrm>
      </p:grpSpPr>
      <p:sp>
        <p:nvSpPr>
          <p:cNvPr id="15" name="正方形/長方形 14"/>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931284" y="510933"/>
            <a:ext cx="3820508" cy="9260434"/>
          </a:xfrm>
          <a:prstGeom prst="rect">
            <a:avLst/>
          </a:prstGeom>
        </p:spPr>
      </p:pic>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22" name="図 2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449044" y="1453090"/>
            <a:ext cx="3894306" cy="7956932"/>
          </a:xfrm>
          <a:prstGeom prst="rect">
            <a:avLst/>
          </a:prstGeom>
        </p:spPr>
      </p:pic>
      <p:sp>
        <p:nvSpPr>
          <p:cNvPr id="24" name="図プレースホルダー 23"/>
          <p:cNvSpPr>
            <a:spLocks noGrp="1"/>
          </p:cNvSpPr>
          <p:nvPr>
            <p:ph type="pic" sz="quarter" idx="12" hasCustomPrompt="1"/>
          </p:nvPr>
        </p:nvSpPr>
        <p:spPr>
          <a:xfrm>
            <a:off x="9728271" y="2478058"/>
            <a:ext cx="3335852" cy="5956300"/>
          </a:xfrm>
        </p:spPr>
        <p:txBody>
          <a:bodyPr/>
          <a:lstStyle>
            <a:lvl1pPr>
              <a:defRPr/>
            </a:lvl1pPr>
          </a:lstStyle>
          <a:p>
            <a:r>
              <a:rPr kumimoji="1" lang="en-US" altLang="ja-JP" dirty="0"/>
              <a:t>Add an image</a:t>
            </a:r>
            <a:endParaRPr kumimoji="1" lang="ja-JP" altLang="en-US" dirty="0"/>
          </a:p>
        </p:txBody>
      </p:sp>
      <p:sp>
        <p:nvSpPr>
          <p:cNvPr id="16" name="テキスト プレースホルダー 11"/>
          <p:cNvSpPr>
            <a:spLocks noGrp="1"/>
          </p:cNvSpPr>
          <p:nvPr>
            <p:ph type="body" sz="quarter" idx="15" hasCustomPrompt="1"/>
          </p:nvPr>
        </p:nvSpPr>
        <p:spPr>
          <a:xfrm>
            <a:off x="547251" y="5413530"/>
            <a:ext cx="859595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7" name="テキスト プレースホルダー 11"/>
          <p:cNvSpPr>
            <a:spLocks noGrp="1"/>
          </p:cNvSpPr>
          <p:nvPr>
            <p:ph type="body" sz="quarter" idx="20" hasCustomPrompt="1"/>
          </p:nvPr>
        </p:nvSpPr>
        <p:spPr>
          <a:xfrm>
            <a:off x="547250" y="6763679"/>
            <a:ext cx="8595955"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30203498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Mobile Devices 1">
    <p:spTree>
      <p:nvGrpSpPr>
        <p:cNvPr id="1" name=""/>
        <p:cNvGrpSpPr/>
        <p:nvPr/>
      </p:nvGrpSpPr>
      <p:grpSpPr>
        <a:xfrm>
          <a:off x="0" y="0"/>
          <a:ext cx="0" cy="0"/>
          <a:chOff x="0" y="0"/>
          <a:chExt cx="0" cy="0"/>
        </a:xfrm>
      </p:grpSpPr>
      <p:cxnSp>
        <p:nvCxnSpPr>
          <p:cNvPr id="17" name="直線コネクタ 16"/>
          <p:cNvCxnSpPr/>
          <p:nvPr userDrawn="1"/>
        </p:nvCxnSpPr>
        <p:spPr>
          <a:xfrm flipH="1">
            <a:off x="0" y="325329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9" name="テキスト プレースホルダー 11"/>
          <p:cNvSpPr>
            <a:spLocks noGrp="1"/>
          </p:cNvSpPr>
          <p:nvPr>
            <p:ph type="body" sz="quarter" idx="15" hasCustomPrompt="1"/>
          </p:nvPr>
        </p:nvSpPr>
        <p:spPr>
          <a:xfrm>
            <a:off x="9098201" y="1273071"/>
            <a:ext cx="8730970" cy="19881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0" name="ホームベース 19"/>
          <p:cNvSpPr/>
          <p:nvPr userDrawn="1"/>
        </p:nvSpPr>
        <p:spPr>
          <a:xfrm>
            <a:off x="9158564" y="3719405"/>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プレースホルダー 11"/>
          <p:cNvSpPr>
            <a:spLocks noGrp="1"/>
          </p:cNvSpPr>
          <p:nvPr>
            <p:ph type="body" sz="quarter" idx="16" hasCustomPrompt="1"/>
          </p:nvPr>
        </p:nvSpPr>
        <p:spPr>
          <a:xfrm>
            <a:off x="9638261" y="4102749"/>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3" name="テキスト プレースホルダー 11"/>
          <p:cNvSpPr>
            <a:spLocks noGrp="1"/>
          </p:cNvSpPr>
          <p:nvPr>
            <p:ph type="body" sz="quarter" idx="17" hasCustomPrompt="1"/>
          </p:nvPr>
        </p:nvSpPr>
        <p:spPr>
          <a:xfrm>
            <a:off x="9638261" y="3523320"/>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
        <p:nvSpPr>
          <p:cNvPr id="25" name="ホームベース 24"/>
          <p:cNvSpPr/>
          <p:nvPr userDrawn="1"/>
        </p:nvSpPr>
        <p:spPr>
          <a:xfrm>
            <a:off x="9158564" y="6361320"/>
            <a:ext cx="479695" cy="359473"/>
          </a:xfrm>
          <a:prstGeom prst="homePlate">
            <a:avLst/>
          </a:prstGeom>
          <a:solidFill>
            <a:schemeClr val="accent1"/>
          </a:solidFill>
          <a:ln w="98425"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プレースホルダー 11"/>
          <p:cNvSpPr>
            <a:spLocks noGrp="1"/>
          </p:cNvSpPr>
          <p:nvPr>
            <p:ph type="body" sz="quarter" idx="18" hasCustomPrompt="1"/>
          </p:nvPr>
        </p:nvSpPr>
        <p:spPr>
          <a:xfrm>
            <a:off x="9638261" y="6744664"/>
            <a:ext cx="8190910" cy="1895845"/>
          </a:xfrm>
        </p:spPr>
        <p:txBody>
          <a:bodyPr anchor="t">
            <a:noAutofit/>
          </a:bodyPr>
          <a:lstStyle>
            <a:lvl1pPr algn="l">
              <a:lnSpc>
                <a:spcPct val="120000"/>
              </a:lnSpc>
              <a:spcBef>
                <a:spcPts val="0"/>
              </a:spcBef>
              <a:defRPr sz="2000">
                <a:solidFill>
                  <a:schemeClr val="tx1"/>
                </a:solidFill>
                <a:latin typeface="+mn-lt"/>
              </a:defRPr>
            </a:lvl1pPr>
          </a:lstStyle>
          <a:p>
            <a:pPr lvl="0"/>
            <a:r>
              <a:rPr lang="en-US" altLang="ja-JP" dirty="0"/>
              <a:t>Text Here</a:t>
            </a:r>
            <a:endParaRPr lang="en-US" dirty="0"/>
          </a:p>
        </p:txBody>
      </p:sp>
      <p:sp>
        <p:nvSpPr>
          <p:cNvPr id="28" name="テキスト プレースホルダー 11"/>
          <p:cNvSpPr>
            <a:spLocks noGrp="1"/>
          </p:cNvSpPr>
          <p:nvPr>
            <p:ph type="body" sz="quarter" idx="19" hasCustomPrompt="1"/>
          </p:nvPr>
        </p:nvSpPr>
        <p:spPr>
          <a:xfrm>
            <a:off x="9638261" y="6165235"/>
            <a:ext cx="8190910" cy="773203"/>
          </a:xfrm>
        </p:spPr>
        <p:txBody>
          <a:bodyPr anchor="t">
            <a:noAutofit/>
          </a:bodyPr>
          <a:lstStyle>
            <a:lvl1pPr algn="l">
              <a:lnSpc>
                <a:spcPct val="120000"/>
              </a:lnSpc>
              <a:defRPr sz="3200" spc="300">
                <a:solidFill>
                  <a:schemeClr val="accent1"/>
                </a:solidFill>
                <a:latin typeface="+mj-lt"/>
              </a:defRPr>
            </a:lvl1pPr>
          </a:lstStyle>
          <a:p>
            <a:pPr lvl="0"/>
            <a:r>
              <a:rPr lang="en-US" altLang="ja-JP" dirty="0"/>
              <a:t>TEXT HERE</a:t>
            </a:r>
            <a:endParaRPr lang="en-US" dirty="0"/>
          </a:p>
        </p:txBody>
      </p:sp>
    </p:spTree>
    <p:extLst>
      <p:ext uri="{BB962C8B-B14F-4D97-AF65-F5344CB8AC3E}">
        <p14:creationId xmlns:p14="http://schemas.microsoft.com/office/powerpoint/2010/main" val="195670056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Mobile Devices 2">
    <p:spTree>
      <p:nvGrpSpPr>
        <p:cNvPr id="1" name=""/>
        <p:cNvGrpSpPr/>
        <p:nvPr/>
      </p:nvGrpSpPr>
      <p:grpSpPr>
        <a:xfrm>
          <a:off x="0" y="0"/>
          <a:ext cx="0" cy="0"/>
          <a:chOff x="0" y="0"/>
          <a:chExt cx="0" cy="0"/>
        </a:xfrm>
      </p:grpSpPr>
      <p:sp>
        <p:nvSpPr>
          <p:cNvPr id="16" name="正方形/長方形 15"/>
          <p:cNvSpPr/>
          <p:nvPr userDrawn="1"/>
        </p:nvSpPr>
        <p:spPr>
          <a:xfrm>
            <a:off x="0" y="5323520"/>
            <a:ext cx="18286413" cy="135015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67531" y="868025"/>
            <a:ext cx="5715635" cy="8126678"/>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62286" y="3834097"/>
            <a:ext cx="2533388" cy="5160606"/>
          </a:xfrm>
          <a:prstGeom prst="rect">
            <a:avLst/>
          </a:prstGeom>
        </p:spPr>
      </p:pic>
      <p:sp>
        <p:nvSpPr>
          <p:cNvPr id="8" name="図プレースホルダー 7"/>
          <p:cNvSpPr>
            <a:spLocks noGrp="1"/>
          </p:cNvSpPr>
          <p:nvPr>
            <p:ph type="pic" sz="quarter" idx="12" hasCustomPrompt="1"/>
          </p:nvPr>
        </p:nvSpPr>
        <p:spPr>
          <a:xfrm>
            <a:off x="1048686" y="4501463"/>
            <a:ext cx="2160588" cy="3825875"/>
          </a:xfrm>
        </p:spPr>
        <p:txBody>
          <a:bodyPr/>
          <a:lstStyle>
            <a:lvl1pPr>
              <a:defRPr baseline="0"/>
            </a:lvl1pPr>
          </a:lstStyle>
          <a:p>
            <a:r>
              <a:rPr kumimoji="1" lang="en-US" altLang="ja-JP" dirty="0"/>
              <a:t>Add an image</a:t>
            </a:r>
            <a:endParaRPr kumimoji="1" lang="ja-JP" altLang="en-US" dirty="0"/>
          </a:p>
        </p:txBody>
      </p:sp>
      <p:sp>
        <p:nvSpPr>
          <p:cNvPr id="12" name="図プレースホルダー 11"/>
          <p:cNvSpPr>
            <a:spLocks noGrp="1"/>
          </p:cNvSpPr>
          <p:nvPr>
            <p:ph type="pic" sz="quarter" idx="13" hasCustomPrompt="1"/>
          </p:nvPr>
        </p:nvSpPr>
        <p:spPr>
          <a:xfrm>
            <a:off x="3456428" y="1646033"/>
            <a:ext cx="4937841" cy="6570663"/>
          </a:xfrm>
        </p:spPr>
        <p:txBody>
          <a:bodyPr/>
          <a:lstStyle>
            <a:lvl1pPr>
              <a:defRPr/>
            </a:lvl1pPr>
          </a:lstStyle>
          <a:p>
            <a:r>
              <a:rPr kumimoji="1" lang="en-US" altLang="ja-JP" dirty="0"/>
              <a:t>Add an image</a:t>
            </a:r>
            <a:endParaRPr kumimoji="1" lang="ja-JP" altLang="en-US" dirty="0"/>
          </a:p>
        </p:txBody>
      </p:sp>
      <p:sp>
        <p:nvSpPr>
          <p:cNvPr id="18" name="テキスト プレースホルダー 11"/>
          <p:cNvSpPr>
            <a:spLocks noGrp="1"/>
          </p:cNvSpPr>
          <p:nvPr>
            <p:ph type="body" sz="quarter" idx="15" hasCustomPrompt="1"/>
          </p:nvPr>
        </p:nvSpPr>
        <p:spPr>
          <a:xfrm>
            <a:off x="9008191" y="5413530"/>
            <a:ext cx="8505945" cy="1088019"/>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22" name="テキスト プレースホルダー 11"/>
          <p:cNvSpPr>
            <a:spLocks noGrp="1"/>
          </p:cNvSpPr>
          <p:nvPr>
            <p:ph type="body" sz="quarter" idx="20" hasCustomPrompt="1"/>
          </p:nvPr>
        </p:nvSpPr>
        <p:spPr>
          <a:xfrm>
            <a:off x="9038278" y="6763679"/>
            <a:ext cx="8520863" cy="2025225"/>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328989713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PC and iPhone">
    <p:spTree>
      <p:nvGrpSpPr>
        <p:cNvPr id="1" name=""/>
        <p:cNvGrpSpPr/>
        <p:nvPr/>
      </p:nvGrpSpPr>
      <p:grpSpPr>
        <a:xfrm>
          <a:off x="0" y="0"/>
          <a:ext cx="0" cy="0"/>
          <a:chOff x="0" y="0"/>
          <a:chExt cx="0" cy="0"/>
        </a:xfrm>
      </p:grpSpPr>
      <p:cxnSp>
        <p:nvCxnSpPr>
          <p:cNvPr id="17" name="直線コネクタ 16"/>
          <p:cNvCxnSpPr/>
          <p:nvPr userDrawn="1"/>
        </p:nvCxnSpPr>
        <p:spPr>
          <a:xfrm flipH="1">
            <a:off x="0" y="4775560"/>
            <a:ext cx="1828641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9" name="テキスト プレースホルダー 11"/>
          <p:cNvSpPr>
            <a:spLocks noGrp="1"/>
          </p:cNvSpPr>
          <p:nvPr>
            <p:ph type="body" sz="quarter" idx="15" hasCustomPrompt="1"/>
          </p:nvPr>
        </p:nvSpPr>
        <p:spPr>
          <a:xfrm>
            <a:off x="10988412" y="1993151"/>
            <a:ext cx="6840760" cy="2790310"/>
          </a:xfrm>
        </p:spPr>
        <p:txBody>
          <a:bodyPr anchor="b">
            <a:noAutofit/>
          </a:bodyPr>
          <a:lstStyle>
            <a:lvl1pPr algn="l">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11" name="図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06763" y="1700461"/>
            <a:ext cx="7911618" cy="6409096"/>
          </a:xfrm>
          <a:prstGeom prst="rect">
            <a:avLst/>
          </a:prstGeom>
        </p:spPr>
      </p:pic>
      <p:sp>
        <p:nvSpPr>
          <p:cNvPr id="13" name="図プレースホルダー 8"/>
          <p:cNvSpPr>
            <a:spLocks noGrp="1"/>
          </p:cNvSpPr>
          <p:nvPr>
            <p:ph type="pic" sz="quarter" idx="13" hasCustomPrompt="1"/>
          </p:nvPr>
        </p:nvSpPr>
        <p:spPr>
          <a:xfrm>
            <a:off x="3097428" y="1970491"/>
            <a:ext cx="7335815" cy="4056234"/>
          </a:xfrm>
        </p:spPr>
        <p:txBody>
          <a:bodyPr/>
          <a:lstStyle>
            <a:lvl1pPr>
              <a:defRPr/>
            </a:lvl1pPr>
          </a:lstStyle>
          <a:p>
            <a:r>
              <a:rPr kumimoji="1" lang="en-US" altLang="ja-JP" dirty="0"/>
              <a:t>Add an image</a:t>
            </a:r>
            <a:endParaRPr kumimoji="1" lang="ja-JP" altLang="en-US" dirty="0"/>
          </a:p>
        </p:txBody>
      </p:sp>
      <p:pic>
        <p:nvPicPr>
          <p:cNvPr id="14" name="図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9413" y="4128186"/>
            <a:ext cx="2044962" cy="4165664"/>
          </a:xfrm>
          <a:prstGeom prst="rect">
            <a:avLst/>
          </a:prstGeom>
        </p:spPr>
      </p:pic>
      <p:sp>
        <p:nvSpPr>
          <p:cNvPr id="15" name="図プレースホルダー 8"/>
          <p:cNvSpPr>
            <a:spLocks noGrp="1"/>
          </p:cNvSpPr>
          <p:nvPr>
            <p:ph type="pic" sz="quarter" idx="12" hasCustomPrompt="1"/>
          </p:nvPr>
        </p:nvSpPr>
        <p:spPr>
          <a:xfrm>
            <a:off x="1097026" y="4658443"/>
            <a:ext cx="1709737" cy="3105150"/>
          </a:xfrm>
        </p:spPr>
        <p:txBody>
          <a:bodyPr/>
          <a:lstStyle>
            <a:lvl1pPr>
              <a:defRPr/>
            </a:lvl1pPr>
          </a:lstStyle>
          <a:p>
            <a:r>
              <a:rPr kumimoji="1" lang="en-US" altLang="ja-JP" dirty="0"/>
              <a:t>Add an image</a:t>
            </a:r>
            <a:endParaRPr kumimoji="1" lang="ja-JP" altLang="en-US" dirty="0"/>
          </a:p>
        </p:txBody>
      </p:sp>
      <p:sp>
        <p:nvSpPr>
          <p:cNvPr id="20" name="テキスト プレースホルダー 11"/>
          <p:cNvSpPr>
            <a:spLocks noGrp="1"/>
          </p:cNvSpPr>
          <p:nvPr>
            <p:ph type="body" sz="quarter" idx="20" hasCustomPrompt="1"/>
          </p:nvPr>
        </p:nvSpPr>
        <p:spPr>
          <a:xfrm>
            <a:off x="10988411" y="4905010"/>
            <a:ext cx="6840759" cy="3523856"/>
          </a:xfrm>
        </p:spPr>
        <p:txBody>
          <a:bodyPr anchor="t">
            <a:noAutofit/>
          </a:bodyPr>
          <a:lstStyle>
            <a:lvl1pPr algn="l">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07348228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ll Devices">
    <p:spTree>
      <p:nvGrpSpPr>
        <p:cNvPr id="1" name=""/>
        <p:cNvGrpSpPr/>
        <p:nvPr/>
      </p:nvGrpSpPr>
      <p:grpSpPr>
        <a:xfrm>
          <a:off x="0" y="0"/>
          <a:ext cx="0" cy="0"/>
          <a:chOff x="0" y="0"/>
          <a:chExt cx="0" cy="0"/>
        </a:xfrm>
      </p:grpSpPr>
      <p:sp>
        <p:nvSpPr>
          <p:cNvPr id="16" name="正方形/長方形 15"/>
          <p:cNvSpPr/>
          <p:nvPr userDrawn="1"/>
        </p:nvSpPr>
        <p:spPr>
          <a:xfrm>
            <a:off x="0" y="6043600"/>
            <a:ext cx="18286413" cy="2070230"/>
          </a:xfrm>
          <a:prstGeom prst="rect">
            <a:avLst/>
          </a:prstGeom>
          <a:solidFill>
            <a:schemeClr val="accent1">
              <a:lumMod val="20000"/>
              <a:lumOff val="80000"/>
            </a:schemeClr>
          </a:soli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 name="フッター プレースホルダー 2"/>
          <p:cNvSpPr>
            <a:spLocks noGrp="1"/>
          </p:cNvSpPr>
          <p:nvPr>
            <p:ph type="ftr" sz="quarter" idx="10"/>
          </p:nvPr>
        </p:nvSpPr>
        <p:spPr/>
        <p:txBody>
          <a:bodyPr/>
          <a:lstStyle/>
          <a:p>
            <a:r>
              <a:rPr lang="en-US"/>
              <a:t>The Power of PowerPoint | thepopp.com</a:t>
            </a:r>
            <a:endParaRPr lang="en-US" dirty="0"/>
          </a:p>
        </p:txBody>
      </p:sp>
      <p:sp>
        <p:nvSpPr>
          <p:cNvPr id="4" name="スライド番号プレースホルダー 3"/>
          <p:cNvSpPr>
            <a:spLocks noGrp="1"/>
          </p:cNvSpPr>
          <p:nvPr>
            <p:ph type="sldNum" sz="quarter" idx="11"/>
          </p:nvPr>
        </p:nvSpPr>
        <p:spPr/>
        <p:txBody>
          <a:bodyPr/>
          <a:lstStyle/>
          <a:p>
            <a:fld id="{387164BF-D67A-46C0-81D2-5BAF67C00C80}" type="slidenum">
              <a:rPr lang="en-US" smtClean="0"/>
              <a:pPr/>
              <a:t>‹#›</a:t>
            </a:fld>
            <a:endParaRPr lang="en-US" dirty="0"/>
          </a:p>
        </p:txBody>
      </p:sp>
      <p:pic>
        <p:nvPicPr>
          <p:cNvPr id="5" name="図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7076" y="462980"/>
            <a:ext cx="7911618" cy="6409096"/>
          </a:xfrm>
          <a:prstGeom prst="rect">
            <a:avLst/>
          </a:prstGeom>
        </p:spPr>
      </p:pic>
      <p:pic>
        <p:nvPicPr>
          <p:cNvPr id="6" name="図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468231" y="1425361"/>
            <a:ext cx="3830770" cy="5446715"/>
          </a:xfrm>
          <a:prstGeom prst="rect">
            <a:avLst/>
          </a:prstGeom>
        </p:spPr>
      </p:pic>
      <p:pic>
        <p:nvPicPr>
          <p:cNvPr id="7" name="図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5226" y="2706412"/>
            <a:ext cx="2044962" cy="4165664"/>
          </a:xfrm>
          <a:prstGeom prst="rect">
            <a:avLst/>
          </a:prstGeom>
        </p:spPr>
      </p:pic>
      <p:sp>
        <p:nvSpPr>
          <p:cNvPr id="9" name="図プレースホルダー 8"/>
          <p:cNvSpPr>
            <a:spLocks noGrp="1"/>
          </p:cNvSpPr>
          <p:nvPr>
            <p:ph type="pic" sz="quarter" idx="12" hasCustomPrompt="1"/>
          </p:nvPr>
        </p:nvSpPr>
        <p:spPr>
          <a:xfrm>
            <a:off x="2862839" y="3236669"/>
            <a:ext cx="1709737" cy="3105150"/>
          </a:xfrm>
        </p:spPr>
        <p:txBody>
          <a:bodyPr/>
          <a:lstStyle>
            <a:lvl1pPr>
              <a:defRPr/>
            </a:lvl1pPr>
          </a:lstStyle>
          <a:p>
            <a:r>
              <a:rPr kumimoji="1" lang="en-US" altLang="ja-JP" dirty="0"/>
              <a:t>Add an image</a:t>
            </a:r>
            <a:endParaRPr kumimoji="1" lang="ja-JP" altLang="en-US" dirty="0"/>
          </a:p>
        </p:txBody>
      </p:sp>
      <p:sp>
        <p:nvSpPr>
          <p:cNvPr id="10" name="図プレースホルダー 8"/>
          <p:cNvSpPr>
            <a:spLocks noGrp="1"/>
          </p:cNvSpPr>
          <p:nvPr>
            <p:ph type="pic" sz="quarter" idx="13" hasCustomPrompt="1"/>
          </p:nvPr>
        </p:nvSpPr>
        <p:spPr>
          <a:xfrm>
            <a:off x="4957741" y="733010"/>
            <a:ext cx="7335815" cy="4056234"/>
          </a:xfrm>
        </p:spPr>
        <p:txBody>
          <a:bodyPr/>
          <a:lstStyle>
            <a:lvl1pPr>
              <a:defRPr/>
            </a:lvl1pPr>
          </a:lstStyle>
          <a:p>
            <a:r>
              <a:rPr kumimoji="1" lang="en-US" altLang="ja-JP" dirty="0"/>
              <a:t>Add an image</a:t>
            </a:r>
            <a:endParaRPr kumimoji="1" lang="ja-JP" altLang="en-US" dirty="0"/>
          </a:p>
        </p:txBody>
      </p:sp>
      <p:sp>
        <p:nvSpPr>
          <p:cNvPr id="11" name="図プレースホルダー 8"/>
          <p:cNvSpPr>
            <a:spLocks noGrp="1"/>
          </p:cNvSpPr>
          <p:nvPr>
            <p:ph type="pic" sz="quarter" idx="14" hasCustomPrompt="1"/>
          </p:nvPr>
        </p:nvSpPr>
        <p:spPr>
          <a:xfrm>
            <a:off x="12743606" y="1948145"/>
            <a:ext cx="3285365" cy="4410490"/>
          </a:xfrm>
        </p:spPr>
        <p:txBody>
          <a:bodyPr/>
          <a:lstStyle>
            <a:lvl1pPr>
              <a:defRPr/>
            </a:lvl1pPr>
          </a:lstStyle>
          <a:p>
            <a:r>
              <a:rPr kumimoji="1" lang="en-US" altLang="ja-JP" dirty="0"/>
              <a:t>Add an image</a:t>
            </a:r>
            <a:endParaRPr kumimoji="1" lang="ja-JP" altLang="en-US" dirty="0"/>
          </a:p>
        </p:txBody>
      </p:sp>
      <p:sp>
        <p:nvSpPr>
          <p:cNvPr id="13" name="テキスト プレースホルダー 11"/>
          <p:cNvSpPr>
            <a:spLocks noGrp="1"/>
          </p:cNvSpPr>
          <p:nvPr>
            <p:ph type="body" sz="quarter" idx="15" hasCustomPrompt="1"/>
          </p:nvPr>
        </p:nvSpPr>
        <p:spPr>
          <a:xfrm>
            <a:off x="2048729" y="6980806"/>
            <a:ext cx="14188955" cy="1088019"/>
          </a:xfrm>
        </p:spPr>
        <p:txBody>
          <a:bodyPr anchor="b">
            <a:noAutofit/>
          </a:bodyPr>
          <a:lstStyle>
            <a:lvl1pPr algn="ctr">
              <a:lnSpc>
                <a:spcPct val="100000"/>
              </a:lnSpc>
              <a:spcBef>
                <a:spcPts val="0"/>
              </a:spcBef>
              <a:defRPr sz="5400" spc="600" baseline="0">
                <a:solidFill>
                  <a:schemeClr val="accent1"/>
                </a:solidFill>
                <a:latin typeface="+mj-lt"/>
              </a:defRPr>
            </a:lvl1pPr>
          </a:lstStyle>
          <a:p>
            <a:pPr lvl="0"/>
            <a:r>
              <a:rPr lang="en-US" altLang="ja-JP" dirty="0"/>
              <a:t>TEXT HERE</a:t>
            </a:r>
            <a:endParaRPr lang="en-US" dirty="0"/>
          </a:p>
        </p:txBody>
      </p:sp>
      <p:sp>
        <p:nvSpPr>
          <p:cNvPr id="14" name="テキスト プレースホルダー 11"/>
          <p:cNvSpPr>
            <a:spLocks noGrp="1"/>
          </p:cNvSpPr>
          <p:nvPr>
            <p:ph type="body" sz="quarter" idx="20" hasCustomPrompt="1"/>
          </p:nvPr>
        </p:nvSpPr>
        <p:spPr>
          <a:xfrm>
            <a:off x="1514859" y="8248845"/>
            <a:ext cx="15256695" cy="1170130"/>
          </a:xfrm>
        </p:spPr>
        <p:txBody>
          <a:bodyPr anchor="t">
            <a:noAutofit/>
          </a:bodyPr>
          <a:lstStyle>
            <a:lvl1pPr algn="ctr">
              <a:lnSpc>
                <a:spcPct val="120000"/>
              </a:lnSpc>
              <a:defRPr sz="2400">
                <a:solidFill>
                  <a:schemeClr val="tx1"/>
                </a:solidFill>
                <a:latin typeface="+mn-lt"/>
              </a:defRPr>
            </a:lvl1pPr>
          </a:lstStyle>
          <a:p>
            <a:pPr lvl="0"/>
            <a:r>
              <a:rPr lang="en-US" altLang="ja-JP" dirty="0"/>
              <a:t>Text Here</a:t>
            </a:r>
            <a:endParaRPr lang="en-US" dirty="0"/>
          </a:p>
        </p:txBody>
      </p:sp>
    </p:spTree>
    <p:extLst>
      <p:ext uri="{BB962C8B-B14F-4D97-AF65-F5344CB8AC3E}">
        <p14:creationId xmlns:p14="http://schemas.microsoft.com/office/powerpoint/2010/main" val="2170974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9" Type="http://schemas.openxmlformats.org/officeDocument/2006/relationships/slideLayout" Target="../slideLayouts/slideLayout56.xml"/><Relationship Id="rId21" Type="http://schemas.openxmlformats.org/officeDocument/2006/relationships/slideLayout" Target="../slideLayouts/slideLayout38.xml"/><Relationship Id="rId34" Type="http://schemas.openxmlformats.org/officeDocument/2006/relationships/slideLayout" Target="../slideLayouts/slideLayout51.xml"/><Relationship Id="rId42" Type="http://schemas.openxmlformats.org/officeDocument/2006/relationships/slideLayout" Target="../slideLayouts/slideLayout59.xml"/><Relationship Id="rId47" Type="http://schemas.openxmlformats.org/officeDocument/2006/relationships/slideLayout" Target="../slideLayouts/slideLayout64.xml"/><Relationship Id="rId50" Type="http://schemas.openxmlformats.org/officeDocument/2006/relationships/slideLayout" Target="../slideLayouts/slideLayout67.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9" Type="http://schemas.openxmlformats.org/officeDocument/2006/relationships/slideLayout" Target="../slideLayouts/slideLayout46.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slideLayout" Target="../slideLayouts/slideLayout49.xml"/><Relationship Id="rId37" Type="http://schemas.openxmlformats.org/officeDocument/2006/relationships/slideLayout" Target="../slideLayouts/slideLayout54.xml"/><Relationship Id="rId40" Type="http://schemas.openxmlformats.org/officeDocument/2006/relationships/slideLayout" Target="../slideLayouts/slideLayout57.xml"/><Relationship Id="rId45" Type="http://schemas.openxmlformats.org/officeDocument/2006/relationships/slideLayout" Target="../slideLayouts/slideLayout6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36" Type="http://schemas.openxmlformats.org/officeDocument/2006/relationships/slideLayout" Target="../slideLayouts/slideLayout53.xml"/><Relationship Id="rId49" Type="http://schemas.openxmlformats.org/officeDocument/2006/relationships/slideLayout" Target="../slideLayouts/slideLayout66.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4" Type="http://schemas.openxmlformats.org/officeDocument/2006/relationships/slideLayout" Target="../slideLayouts/slideLayout61.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 Id="rId35" Type="http://schemas.openxmlformats.org/officeDocument/2006/relationships/slideLayout" Target="../slideLayouts/slideLayout52.xml"/><Relationship Id="rId43" Type="http://schemas.openxmlformats.org/officeDocument/2006/relationships/slideLayout" Target="../slideLayouts/slideLayout60.xml"/><Relationship Id="rId48" Type="http://schemas.openxmlformats.org/officeDocument/2006/relationships/slideLayout" Target="../slideLayouts/slideLayout65.xml"/><Relationship Id="rId8" Type="http://schemas.openxmlformats.org/officeDocument/2006/relationships/slideLayout" Target="../slideLayouts/slideLayout25.xml"/><Relationship Id="rId51" Type="http://schemas.openxmlformats.org/officeDocument/2006/relationships/theme" Target="../theme/theme2.xml"/><Relationship Id="rId3" Type="http://schemas.openxmlformats.org/officeDocument/2006/relationships/slideLayout" Target="../slideLayouts/slideLayout20.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slideLayout" Target="../slideLayouts/slideLayout50.xml"/><Relationship Id="rId38" Type="http://schemas.openxmlformats.org/officeDocument/2006/relationships/slideLayout" Target="../slideLayouts/slideLayout55.xml"/><Relationship Id="rId46" Type="http://schemas.openxmlformats.org/officeDocument/2006/relationships/slideLayout" Target="../slideLayouts/slideLayout63.xml"/><Relationship Id="rId20" Type="http://schemas.openxmlformats.org/officeDocument/2006/relationships/slideLayout" Target="../slideLayouts/slideLayout37.xml"/><Relationship Id="rId41" Type="http://schemas.openxmlformats.org/officeDocument/2006/relationships/slideLayout" Target="../slideLayouts/slideLayout58.xml"/><Relationship Id="rId1" Type="http://schemas.openxmlformats.org/officeDocument/2006/relationships/slideLayout" Target="../slideLayouts/slideLayout18.xml"/><Relationship Id="rId6"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7" Type="http://schemas.openxmlformats.org/officeDocument/2006/relationships/slideLayout" Target="../slideLayouts/slideLayout7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theme" Target="../theme/theme3.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1" Type="http://schemas.openxmlformats.org/officeDocument/2006/relationships/slideLayout" Target="../slideLayouts/slideLayout68.xml"/><Relationship Id="rId6" Type="http://schemas.openxmlformats.org/officeDocument/2006/relationships/slideLayout" Target="../slideLayouts/slideLayout73.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1.xml"/><Relationship Id="rId18" Type="http://schemas.openxmlformats.org/officeDocument/2006/relationships/slideLayout" Target="../slideLayouts/slideLayout136.xml"/><Relationship Id="rId26" Type="http://schemas.openxmlformats.org/officeDocument/2006/relationships/slideLayout" Target="../slideLayouts/slideLayout144.xml"/><Relationship Id="rId39" Type="http://schemas.openxmlformats.org/officeDocument/2006/relationships/slideLayout" Target="../slideLayouts/slideLayout157.xml"/><Relationship Id="rId21" Type="http://schemas.openxmlformats.org/officeDocument/2006/relationships/slideLayout" Target="../slideLayouts/slideLayout139.xml"/><Relationship Id="rId34" Type="http://schemas.openxmlformats.org/officeDocument/2006/relationships/slideLayout" Target="../slideLayouts/slideLayout152.xml"/><Relationship Id="rId42" Type="http://schemas.openxmlformats.org/officeDocument/2006/relationships/slideLayout" Target="../slideLayouts/slideLayout160.xml"/><Relationship Id="rId47" Type="http://schemas.openxmlformats.org/officeDocument/2006/relationships/slideLayout" Target="../slideLayouts/slideLayout165.xml"/><Relationship Id="rId50" Type="http://schemas.openxmlformats.org/officeDocument/2006/relationships/theme" Target="../theme/theme4.xml"/><Relationship Id="rId7" Type="http://schemas.openxmlformats.org/officeDocument/2006/relationships/slideLayout" Target="../slideLayouts/slideLayout12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29" Type="http://schemas.openxmlformats.org/officeDocument/2006/relationships/slideLayout" Target="../slideLayouts/slideLayout147.xml"/><Relationship Id="rId11" Type="http://schemas.openxmlformats.org/officeDocument/2006/relationships/slideLayout" Target="../slideLayouts/slideLayout129.xml"/><Relationship Id="rId24" Type="http://schemas.openxmlformats.org/officeDocument/2006/relationships/slideLayout" Target="../slideLayouts/slideLayout142.xml"/><Relationship Id="rId32" Type="http://schemas.openxmlformats.org/officeDocument/2006/relationships/slideLayout" Target="../slideLayouts/slideLayout150.xml"/><Relationship Id="rId37" Type="http://schemas.openxmlformats.org/officeDocument/2006/relationships/slideLayout" Target="../slideLayouts/slideLayout155.xml"/><Relationship Id="rId40" Type="http://schemas.openxmlformats.org/officeDocument/2006/relationships/slideLayout" Target="../slideLayouts/slideLayout158.xml"/><Relationship Id="rId45" Type="http://schemas.openxmlformats.org/officeDocument/2006/relationships/slideLayout" Target="../slideLayouts/slideLayout163.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23" Type="http://schemas.openxmlformats.org/officeDocument/2006/relationships/slideLayout" Target="../slideLayouts/slideLayout141.xml"/><Relationship Id="rId28" Type="http://schemas.openxmlformats.org/officeDocument/2006/relationships/slideLayout" Target="../slideLayouts/slideLayout146.xml"/><Relationship Id="rId36" Type="http://schemas.openxmlformats.org/officeDocument/2006/relationships/slideLayout" Target="../slideLayouts/slideLayout154.xml"/><Relationship Id="rId49" Type="http://schemas.openxmlformats.org/officeDocument/2006/relationships/slideLayout" Target="../slideLayouts/slideLayout167.xml"/><Relationship Id="rId10" Type="http://schemas.openxmlformats.org/officeDocument/2006/relationships/slideLayout" Target="../slideLayouts/slideLayout128.xml"/><Relationship Id="rId19" Type="http://schemas.openxmlformats.org/officeDocument/2006/relationships/slideLayout" Target="../slideLayouts/slideLayout137.xml"/><Relationship Id="rId31" Type="http://schemas.openxmlformats.org/officeDocument/2006/relationships/slideLayout" Target="../slideLayouts/slideLayout149.xml"/><Relationship Id="rId44" Type="http://schemas.openxmlformats.org/officeDocument/2006/relationships/slideLayout" Target="../slideLayouts/slideLayout162.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 Id="rId22" Type="http://schemas.openxmlformats.org/officeDocument/2006/relationships/slideLayout" Target="../slideLayouts/slideLayout140.xml"/><Relationship Id="rId27" Type="http://schemas.openxmlformats.org/officeDocument/2006/relationships/slideLayout" Target="../slideLayouts/slideLayout145.xml"/><Relationship Id="rId30" Type="http://schemas.openxmlformats.org/officeDocument/2006/relationships/slideLayout" Target="../slideLayouts/slideLayout148.xml"/><Relationship Id="rId35" Type="http://schemas.openxmlformats.org/officeDocument/2006/relationships/slideLayout" Target="../slideLayouts/slideLayout153.xml"/><Relationship Id="rId43" Type="http://schemas.openxmlformats.org/officeDocument/2006/relationships/slideLayout" Target="../slideLayouts/slideLayout161.xml"/><Relationship Id="rId48" Type="http://schemas.openxmlformats.org/officeDocument/2006/relationships/slideLayout" Target="../slideLayouts/slideLayout166.xml"/><Relationship Id="rId8" Type="http://schemas.openxmlformats.org/officeDocument/2006/relationships/slideLayout" Target="../slideLayouts/slideLayout126.xml"/><Relationship Id="rId3" Type="http://schemas.openxmlformats.org/officeDocument/2006/relationships/slideLayout" Target="../slideLayouts/slideLayout121.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5" Type="http://schemas.openxmlformats.org/officeDocument/2006/relationships/slideLayout" Target="../slideLayouts/slideLayout143.xml"/><Relationship Id="rId33" Type="http://schemas.openxmlformats.org/officeDocument/2006/relationships/slideLayout" Target="../slideLayouts/slideLayout151.xml"/><Relationship Id="rId38" Type="http://schemas.openxmlformats.org/officeDocument/2006/relationships/slideLayout" Target="../slideLayouts/slideLayout156.xml"/><Relationship Id="rId46" Type="http://schemas.openxmlformats.org/officeDocument/2006/relationships/slideLayout" Target="../slideLayouts/slideLayout164.xml"/><Relationship Id="rId20" Type="http://schemas.openxmlformats.org/officeDocument/2006/relationships/slideLayout" Target="../slideLayouts/slideLayout138.xml"/><Relationship Id="rId41" Type="http://schemas.openxmlformats.org/officeDocument/2006/relationships/slideLayout" Target="../slideLayouts/slideLayout159.xml"/><Relationship Id="rId1" Type="http://schemas.openxmlformats.org/officeDocument/2006/relationships/slideLayout" Target="../slideLayouts/slideLayout119.xml"/><Relationship Id="rId6" Type="http://schemas.openxmlformats.org/officeDocument/2006/relationships/slideLayout" Target="../slideLayouts/slideLayout124.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0.xml"/><Relationship Id="rId18" Type="http://schemas.openxmlformats.org/officeDocument/2006/relationships/slideLayout" Target="../slideLayouts/slideLayout185.xml"/><Relationship Id="rId26" Type="http://schemas.openxmlformats.org/officeDocument/2006/relationships/slideLayout" Target="../slideLayouts/slideLayout193.xml"/><Relationship Id="rId39" Type="http://schemas.openxmlformats.org/officeDocument/2006/relationships/slideLayout" Target="../slideLayouts/slideLayout206.xml"/><Relationship Id="rId21" Type="http://schemas.openxmlformats.org/officeDocument/2006/relationships/slideLayout" Target="../slideLayouts/slideLayout188.xml"/><Relationship Id="rId34" Type="http://schemas.openxmlformats.org/officeDocument/2006/relationships/slideLayout" Target="../slideLayouts/slideLayout201.xml"/><Relationship Id="rId42" Type="http://schemas.openxmlformats.org/officeDocument/2006/relationships/slideLayout" Target="../slideLayouts/slideLayout209.xml"/><Relationship Id="rId47" Type="http://schemas.openxmlformats.org/officeDocument/2006/relationships/slideLayout" Target="../slideLayouts/slideLayout214.xml"/><Relationship Id="rId50" Type="http://schemas.openxmlformats.org/officeDocument/2006/relationships/slideLayout" Target="../slideLayouts/slideLayout217.xml"/><Relationship Id="rId7" Type="http://schemas.openxmlformats.org/officeDocument/2006/relationships/slideLayout" Target="../slideLayouts/slideLayout174.xml"/><Relationship Id="rId2" Type="http://schemas.openxmlformats.org/officeDocument/2006/relationships/slideLayout" Target="../slideLayouts/slideLayout169.xml"/><Relationship Id="rId16" Type="http://schemas.openxmlformats.org/officeDocument/2006/relationships/slideLayout" Target="../slideLayouts/slideLayout183.xml"/><Relationship Id="rId29" Type="http://schemas.openxmlformats.org/officeDocument/2006/relationships/slideLayout" Target="../slideLayouts/slideLayout196.xml"/><Relationship Id="rId11" Type="http://schemas.openxmlformats.org/officeDocument/2006/relationships/slideLayout" Target="../slideLayouts/slideLayout178.xml"/><Relationship Id="rId24" Type="http://schemas.openxmlformats.org/officeDocument/2006/relationships/slideLayout" Target="../slideLayouts/slideLayout191.xml"/><Relationship Id="rId32" Type="http://schemas.openxmlformats.org/officeDocument/2006/relationships/slideLayout" Target="../slideLayouts/slideLayout199.xml"/><Relationship Id="rId37" Type="http://schemas.openxmlformats.org/officeDocument/2006/relationships/slideLayout" Target="../slideLayouts/slideLayout204.xml"/><Relationship Id="rId40" Type="http://schemas.openxmlformats.org/officeDocument/2006/relationships/slideLayout" Target="../slideLayouts/slideLayout207.xml"/><Relationship Id="rId45" Type="http://schemas.openxmlformats.org/officeDocument/2006/relationships/slideLayout" Target="../slideLayouts/slideLayout212.xml"/><Relationship Id="rId53" Type="http://schemas.openxmlformats.org/officeDocument/2006/relationships/theme" Target="../theme/theme5.xml"/><Relationship Id="rId5" Type="http://schemas.openxmlformats.org/officeDocument/2006/relationships/slideLayout" Target="../slideLayouts/slideLayout172.xml"/><Relationship Id="rId10" Type="http://schemas.openxmlformats.org/officeDocument/2006/relationships/slideLayout" Target="../slideLayouts/slideLayout177.xml"/><Relationship Id="rId19" Type="http://schemas.openxmlformats.org/officeDocument/2006/relationships/slideLayout" Target="../slideLayouts/slideLayout186.xml"/><Relationship Id="rId31" Type="http://schemas.openxmlformats.org/officeDocument/2006/relationships/slideLayout" Target="../slideLayouts/slideLayout198.xml"/><Relationship Id="rId44" Type="http://schemas.openxmlformats.org/officeDocument/2006/relationships/slideLayout" Target="../slideLayouts/slideLayout211.xml"/><Relationship Id="rId52" Type="http://schemas.openxmlformats.org/officeDocument/2006/relationships/slideLayout" Target="../slideLayouts/slideLayout219.xml"/><Relationship Id="rId4" Type="http://schemas.openxmlformats.org/officeDocument/2006/relationships/slideLayout" Target="../slideLayouts/slideLayout171.xml"/><Relationship Id="rId9" Type="http://schemas.openxmlformats.org/officeDocument/2006/relationships/slideLayout" Target="../slideLayouts/slideLayout176.xml"/><Relationship Id="rId14" Type="http://schemas.openxmlformats.org/officeDocument/2006/relationships/slideLayout" Target="../slideLayouts/slideLayout181.xml"/><Relationship Id="rId22" Type="http://schemas.openxmlformats.org/officeDocument/2006/relationships/slideLayout" Target="../slideLayouts/slideLayout189.xml"/><Relationship Id="rId27" Type="http://schemas.openxmlformats.org/officeDocument/2006/relationships/slideLayout" Target="../slideLayouts/slideLayout194.xml"/><Relationship Id="rId30" Type="http://schemas.openxmlformats.org/officeDocument/2006/relationships/slideLayout" Target="../slideLayouts/slideLayout197.xml"/><Relationship Id="rId35" Type="http://schemas.openxmlformats.org/officeDocument/2006/relationships/slideLayout" Target="../slideLayouts/slideLayout202.xml"/><Relationship Id="rId43" Type="http://schemas.openxmlformats.org/officeDocument/2006/relationships/slideLayout" Target="../slideLayouts/slideLayout210.xml"/><Relationship Id="rId48" Type="http://schemas.openxmlformats.org/officeDocument/2006/relationships/slideLayout" Target="../slideLayouts/slideLayout215.xml"/><Relationship Id="rId8" Type="http://schemas.openxmlformats.org/officeDocument/2006/relationships/slideLayout" Target="../slideLayouts/slideLayout175.xml"/><Relationship Id="rId51" Type="http://schemas.openxmlformats.org/officeDocument/2006/relationships/slideLayout" Target="../slideLayouts/slideLayout218.xml"/><Relationship Id="rId3" Type="http://schemas.openxmlformats.org/officeDocument/2006/relationships/slideLayout" Target="../slideLayouts/slideLayout170.xml"/><Relationship Id="rId12" Type="http://schemas.openxmlformats.org/officeDocument/2006/relationships/slideLayout" Target="../slideLayouts/slideLayout179.xml"/><Relationship Id="rId17" Type="http://schemas.openxmlformats.org/officeDocument/2006/relationships/slideLayout" Target="../slideLayouts/slideLayout184.xml"/><Relationship Id="rId25" Type="http://schemas.openxmlformats.org/officeDocument/2006/relationships/slideLayout" Target="../slideLayouts/slideLayout192.xml"/><Relationship Id="rId33" Type="http://schemas.openxmlformats.org/officeDocument/2006/relationships/slideLayout" Target="../slideLayouts/slideLayout200.xml"/><Relationship Id="rId38" Type="http://schemas.openxmlformats.org/officeDocument/2006/relationships/slideLayout" Target="../slideLayouts/slideLayout205.xml"/><Relationship Id="rId46" Type="http://schemas.openxmlformats.org/officeDocument/2006/relationships/slideLayout" Target="../slideLayouts/slideLayout213.xml"/><Relationship Id="rId20" Type="http://schemas.openxmlformats.org/officeDocument/2006/relationships/slideLayout" Target="../slideLayouts/slideLayout187.xml"/><Relationship Id="rId41" Type="http://schemas.openxmlformats.org/officeDocument/2006/relationships/slideLayout" Target="../slideLayouts/slideLayout208.xml"/><Relationship Id="rId1" Type="http://schemas.openxmlformats.org/officeDocument/2006/relationships/slideLayout" Target="../slideLayouts/slideLayout168.xml"/><Relationship Id="rId6" Type="http://schemas.openxmlformats.org/officeDocument/2006/relationships/slideLayout" Target="../slideLayouts/slideLayout173.xml"/><Relationship Id="rId15" Type="http://schemas.openxmlformats.org/officeDocument/2006/relationships/slideLayout" Target="../slideLayouts/slideLayout182.xml"/><Relationship Id="rId23" Type="http://schemas.openxmlformats.org/officeDocument/2006/relationships/slideLayout" Target="../slideLayouts/slideLayout190.xml"/><Relationship Id="rId28" Type="http://schemas.openxmlformats.org/officeDocument/2006/relationships/slideLayout" Target="../slideLayouts/slideLayout195.xml"/><Relationship Id="rId36" Type="http://schemas.openxmlformats.org/officeDocument/2006/relationships/slideLayout" Target="../slideLayouts/slideLayout203.xml"/><Relationship Id="rId49" Type="http://schemas.openxmlformats.org/officeDocument/2006/relationships/slideLayout" Target="../slideLayouts/slideLayout21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32.xml"/><Relationship Id="rId18" Type="http://schemas.openxmlformats.org/officeDocument/2006/relationships/slideLayout" Target="../slideLayouts/slideLayout237.xml"/><Relationship Id="rId26" Type="http://schemas.openxmlformats.org/officeDocument/2006/relationships/slideLayout" Target="../slideLayouts/slideLayout245.xml"/><Relationship Id="rId39" Type="http://schemas.openxmlformats.org/officeDocument/2006/relationships/slideLayout" Target="../slideLayouts/slideLayout258.xml"/><Relationship Id="rId21" Type="http://schemas.openxmlformats.org/officeDocument/2006/relationships/slideLayout" Target="../slideLayouts/slideLayout240.xml"/><Relationship Id="rId34" Type="http://schemas.openxmlformats.org/officeDocument/2006/relationships/slideLayout" Target="../slideLayouts/slideLayout253.xml"/><Relationship Id="rId42" Type="http://schemas.openxmlformats.org/officeDocument/2006/relationships/slideLayout" Target="../slideLayouts/slideLayout261.xml"/><Relationship Id="rId47" Type="http://schemas.openxmlformats.org/officeDocument/2006/relationships/slideLayout" Target="../slideLayouts/slideLayout266.xml"/><Relationship Id="rId50" Type="http://schemas.openxmlformats.org/officeDocument/2006/relationships/slideLayout" Target="../slideLayouts/slideLayout269.xml"/><Relationship Id="rId7" Type="http://schemas.openxmlformats.org/officeDocument/2006/relationships/slideLayout" Target="../slideLayouts/slideLayout226.xml"/><Relationship Id="rId2" Type="http://schemas.openxmlformats.org/officeDocument/2006/relationships/slideLayout" Target="../slideLayouts/slideLayout221.xml"/><Relationship Id="rId16" Type="http://schemas.openxmlformats.org/officeDocument/2006/relationships/slideLayout" Target="../slideLayouts/slideLayout235.xml"/><Relationship Id="rId29" Type="http://schemas.openxmlformats.org/officeDocument/2006/relationships/slideLayout" Target="../slideLayouts/slideLayout248.xml"/><Relationship Id="rId11" Type="http://schemas.openxmlformats.org/officeDocument/2006/relationships/slideLayout" Target="../slideLayouts/slideLayout230.xml"/><Relationship Id="rId24" Type="http://schemas.openxmlformats.org/officeDocument/2006/relationships/slideLayout" Target="../slideLayouts/slideLayout243.xml"/><Relationship Id="rId32" Type="http://schemas.openxmlformats.org/officeDocument/2006/relationships/slideLayout" Target="../slideLayouts/slideLayout251.xml"/><Relationship Id="rId37" Type="http://schemas.openxmlformats.org/officeDocument/2006/relationships/slideLayout" Target="../slideLayouts/slideLayout256.xml"/><Relationship Id="rId40" Type="http://schemas.openxmlformats.org/officeDocument/2006/relationships/slideLayout" Target="../slideLayouts/slideLayout259.xml"/><Relationship Id="rId45" Type="http://schemas.openxmlformats.org/officeDocument/2006/relationships/slideLayout" Target="../slideLayouts/slideLayout264.xml"/><Relationship Id="rId5" Type="http://schemas.openxmlformats.org/officeDocument/2006/relationships/slideLayout" Target="../slideLayouts/slideLayout224.xml"/><Relationship Id="rId15" Type="http://schemas.openxmlformats.org/officeDocument/2006/relationships/slideLayout" Target="../slideLayouts/slideLayout234.xml"/><Relationship Id="rId23" Type="http://schemas.openxmlformats.org/officeDocument/2006/relationships/slideLayout" Target="../slideLayouts/slideLayout242.xml"/><Relationship Id="rId28" Type="http://schemas.openxmlformats.org/officeDocument/2006/relationships/slideLayout" Target="../slideLayouts/slideLayout247.xml"/><Relationship Id="rId36" Type="http://schemas.openxmlformats.org/officeDocument/2006/relationships/slideLayout" Target="../slideLayouts/slideLayout255.xml"/><Relationship Id="rId49" Type="http://schemas.openxmlformats.org/officeDocument/2006/relationships/slideLayout" Target="../slideLayouts/slideLayout268.xml"/><Relationship Id="rId10" Type="http://schemas.openxmlformats.org/officeDocument/2006/relationships/slideLayout" Target="../slideLayouts/slideLayout229.xml"/><Relationship Id="rId19" Type="http://schemas.openxmlformats.org/officeDocument/2006/relationships/slideLayout" Target="../slideLayouts/slideLayout238.xml"/><Relationship Id="rId31" Type="http://schemas.openxmlformats.org/officeDocument/2006/relationships/slideLayout" Target="../slideLayouts/slideLayout250.xml"/><Relationship Id="rId44" Type="http://schemas.openxmlformats.org/officeDocument/2006/relationships/slideLayout" Target="../slideLayouts/slideLayout263.xml"/><Relationship Id="rId4" Type="http://schemas.openxmlformats.org/officeDocument/2006/relationships/slideLayout" Target="../slideLayouts/slideLayout223.xml"/><Relationship Id="rId9" Type="http://schemas.openxmlformats.org/officeDocument/2006/relationships/slideLayout" Target="../slideLayouts/slideLayout228.xml"/><Relationship Id="rId14" Type="http://schemas.openxmlformats.org/officeDocument/2006/relationships/slideLayout" Target="../slideLayouts/slideLayout233.xml"/><Relationship Id="rId22" Type="http://schemas.openxmlformats.org/officeDocument/2006/relationships/slideLayout" Target="../slideLayouts/slideLayout241.xml"/><Relationship Id="rId27" Type="http://schemas.openxmlformats.org/officeDocument/2006/relationships/slideLayout" Target="../slideLayouts/slideLayout246.xml"/><Relationship Id="rId30" Type="http://schemas.openxmlformats.org/officeDocument/2006/relationships/slideLayout" Target="../slideLayouts/slideLayout249.xml"/><Relationship Id="rId35" Type="http://schemas.openxmlformats.org/officeDocument/2006/relationships/slideLayout" Target="../slideLayouts/slideLayout254.xml"/><Relationship Id="rId43" Type="http://schemas.openxmlformats.org/officeDocument/2006/relationships/slideLayout" Target="../slideLayouts/slideLayout262.xml"/><Relationship Id="rId48" Type="http://schemas.openxmlformats.org/officeDocument/2006/relationships/slideLayout" Target="../slideLayouts/slideLayout267.xml"/><Relationship Id="rId8" Type="http://schemas.openxmlformats.org/officeDocument/2006/relationships/slideLayout" Target="../slideLayouts/slideLayout227.xml"/><Relationship Id="rId51" Type="http://schemas.openxmlformats.org/officeDocument/2006/relationships/theme" Target="../theme/theme6.xml"/><Relationship Id="rId3" Type="http://schemas.openxmlformats.org/officeDocument/2006/relationships/slideLayout" Target="../slideLayouts/slideLayout222.xml"/><Relationship Id="rId12" Type="http://schemas.openxmlformats.org/officeDocument/2006/relationships/slideLayout" Target="../slideLayouts/slideLayout231.xml"/><Relationship Id="rId17" Type="http://schemas.openxmlformats.org/officeDocument/2006/relationships/slideLayout" Target="../slideLayouts/slideLayout236.xml"/><Relationship Id="rId25" Type="http://schemas.openxmlformats.org/officeDocument/2006/relationships/slideLayout" Target="../slideLayouts/slideLayout244.xml"/><Relationship Id="rId33" Type="http://schemas.openxmlformats.org/officeDocument/2006/relationships/slideLayout" Target="../slideLayouts/slideLayout252.xml"/><Relationship Id="rId38" Type="http://schemas.openxmlformats.org/officeDocument/2006/relationships/slideLayout" Target="../slideLayouts/slideLayout257.xml"/><Relationship Id="rId46" Type="http://schemas.openxmlformats.org/officeDocument/2006/relationships/slideLayout" Target="../slideLayouts/slideLayout265.xml"/><Relationship Id="rId20" Type="http://schemas.openxmlformats.org/officeDocument/2006/relationships/slideLayout" Target="../slideLayouts/slideLayout239.xml"/><Relationship Id="rId41" Type="http://schemas.openxmlformats.org/officeDocument/2006/relationships/slideLayout" Target="../slideLayouts/slideLayout260.xml"/><Relationship Id="rId1" Type="http://schemas.openxmlformats.org/officeDocument/2006/relationships/slideLayout" Target="../slideLayouts/slideLayout220.xml"/><Relationship Id="rId6"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テキスト プレースホルダー 7"/>
          <p:cNvSpPr>
            <a:spLocks noGrp="1"/>
          </p:cNvSpPr>
          <p:nvPr>
            <p:ph type="body" idx="1"/>
          </p:nvPr>
        </p:nvSpPr>
        <p:spPr>
          <a:xfrm>
            <a:off x="914400" y="2400300"/>
            <a:ext cx="16457613" cy="6789738"/>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2527307200"/>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854" r:id="rId3"/>
    <p:sldLayoutId id="2147483809" r:id="rId4"/>
    <p:sldLayoutId id="2147483810" r:id="rId5"/>
    <p:sldLayoutId id="2147483831" r:id="rId6"/>
    <p:sldLayoutId id="2147483842" r:id="rId7"/>
    <p:sldLayoutId id="2147483829" r:id="rId8"/>
    <p:sldLayoutId id="2147483864" r:id="rId9"/>
    <p:sldLayoutId id="2147483862" r:id="rId10"/>
    <p:sldLayoutId id="2147483858" r:id="rId11"/>
    <p:sldLayoutId id="2147483859" r:id="rId12"/>
    <p:sldLayoutId id="2147483846" r:id="rId13"/>
    <p:sldLayoutId id="2147483847" r:id="rId14"/>
    <p:sldLayoutId id="2147483848" r:id="rId15"/>
    <p:sldLayoutId id="2147483860" r:id="rId16"/>
    <p:sldLayoutId id="2147483853" r:id="rId17"/>
  </p:sldLayoutIdLst>
  <p:hf hdr="0" ftr="0" dt="0"/>
  <p:txStyles>
    <p:titleStyle>
      <a:lvl1pPr algn="ctr" defTabSz="1632753" rtl="0" eaLnBrk="1" latinLnBrk="0" hangingPunct="1">
        <a:spcBef>
          <a:spcPct val="0"/>
        </a:spcBef>
        <a:buNone/>
        <a:defRPr sz="7900" kern="1200">
          <a:solidFill>
            <a:schemeClr val="tx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4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50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686970"/>
      </p:ext>
    </p:extLst>
  </p:cSld>
  <p:clrMap bg1="lt1" tx1="dk1" bg2="lt2" tx2="dk2" accent1="accent1" accent2="accent2" accent3="accent3" accent4="accent4" accent5="accent5" accent6="accent6" hlink="hlink" folHlink="folHlink"/>
  <p:sldLayoutIdLst>
    <p:sldLayoutId id="2147483724" r:id="rId1"/>
    <p:sldLayoutId id="2147483851" r:id="rId2"/>
    <p:sldLayoutId id="2147483852" r:id="rId3"/>
    <p:sldLayoutId id="2147483766" r:id="rId4"/>
    <p:sldLayoutId id="2147483760" r:id="rId5"/>
    <p:sldLayoutId id="2147483765" r:id="rId6"/>
    <p:sldLayoutId id="2147483855" r:id="rId7"/>
    <p:sldLayoutId id="2147483856" r:id="rId8"/>
    <p:sldLayoutId id="2147483866" r:id="rId9"/>
    <p:sldLayoutId id="2147483857" r:id="rId10"/>
    <p:sldLayoutId id="2147483751" r:id="rId11"/>
    <p:sldLayoutId id="2147483752" r:id="rId12"/>
    <p:sldLayoutId id="2147483817" r:id="rId13"/>
    <p:sldLayoutId id="2147483823" r:id="rId14"/>
    <p:sldLayoutId id="2147483753" r:id="rId15"/>
    <p:sldLayoutId id="2147483844" r:id="rId16"/>
    <p:sldLayoutId id="2147483739" r:id="rId17"/>
    <p:sldLayoutId id="2147483740" r:id="rId18"/>
    <p:sldLayoutId id="2147483741" r:id="rId19"/>
    <p:sldLayoutId id="2147483776" r:id="rId20"/>
    <p:sldLayoutId id="2147483778" r:id="rId21"/>
    <p:sldLayoutId id="2147483793" r:id="rId22"/>
    <p:sldLayoutId id="2147483791" r:id="rId23"/>
    <p:sldLayoutId id="2147483792" r:id="rId24"/>
    <p:sldLayoutId id="2147483808" r:id="rId25"/>
    <p:sldLayoutId id="2147483806" r:id="rId26"/>
    <p:sldLayoutId id="2147483845" r:id="rId27"/>
    <p:sldLayoutId id="2147483799" r:id="rId28"/>
    <p:sldLayoutId id="2147483800" r:id="rId29"/>
    <p:sldLayoutId id="2147483801" r:id="rId30"/>
    <p:sldLayoutId id="2147483802" r:id="rId31"/>
    <p:sldLayoutId id="2147483804" r:id="rId32"/>
    <p:sldLayoutId id="2147483805" r:id="rId33"/>
    <p:sldLayoutId id="2147483807" r:id="rId34"/>
    <p:sldLayoutId id="2147483811" r:id="rId35"/>
    <p:sldLayoutId id="2147483812" r:id="rId36"/>
    <p:sldLayoutId id="2147483819" r:id="rId37"/>
    <p:sldLayoutId id="2147483834" r:id="rId38"/>
    <p:sldLayoutId id="2147483820" r:id="rId39"/>
    <p:sldLayoutId id="2147483832" r:id="rId40"/>
    <p:sldLayoutId id="2147483833" r:id="rId41"/>
    <p:sldLayoutId id="2147483821" r:id="rId42"/>
    <p:sldLayoutId id="2147483840" r:id="rId43"/>
    <p:sldLayoutId id="2147483841" r:id="rId44"/>
    <p:sldLayoutId id="2147483850" r:id="rId45"/>
    <p:sldLayoutId id="2147483863" r:id="rId46"/>
    <p:sldLayoutId id="2147483828" r:id="rId47"/>
    <p:sldLayoutId id="2147483826" r:id="rId48"/>
    <p:sldLayoutId id="2147483830" r:id="rId49"/>
    <p:sldLayoutId id="2147483827" r:id="rId50"/>
  </p:sldLayoutIdLst>
  <p:hf hdr="0" ft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直角三角形 8"/>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603581200"/>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90" r:id="rId4"/>
    <p:sldLayoutId id="2147483745" r:id="rId5"/>
    <p:sldLayoutId id="2147483727" r:id="rId6"/>
    <p:sldLayoutId id="2147483746" r:id="rId7"/>
    <p:sldLayoutId id="2147483824" r:id="rId8"/>
    <p:sldLayoutId id="2147483747" r:id="rId9"/>
    <p:sldLayoutId id="2147483728" r:id="rId10"/>
    <p:sldLayoutId id="2147483729" r:id="rId11"/>
    <p:sldLayoutId id="2147483749" r:id="rId12"/>
    <p:sldLayoutId id="2147483754" r:id="rId13"/>
    <p:sldLayoutId id="2147483756" r:id="rId14"/>
    <p:sldLayoutId id="2147483757" r:id="rId15"/>
    <p:sldLayoutId id="2147483759" r:id="rId16"/>
    <p:sldLayoutId id="2147483761" r:id="rId17"/>
    <p:sldLayoutId id="2147483837" r:id="rId18"/>
    <p:sldLayoutId id="2147483762" r:id="rId19"/>
    <p:sldLayoutId id="2147483764" r:id="rId20"/>
    <p:sldLayoutId id="2147483773" r:id="rId21"/>
    <p:sldLayoutId id="2147483777" r:id="rId22"/>
    <p:sldLayoutId id="2147483775" r:id="rId23"/>
    <p:sldLayoutId id="2147483767" r:id="rId24"/>
    <p:sldLayoutId id="2147483763" r:id="rId25"/>
    <p:sldLayoutId id="2147483769" r:id="rId26"/>
    <p:sldLayoutId id="2147483816" r:id="rId27"/>
    <p:sldLayoutId id="2147483843" r:id="rId28"/>
    <p:sldLayoutId id="2147483770" r:id="rId29"/>
    <p:sldLayoutId id="2147483771" r:id="rId30"/>
    <p:sldLayoutId id="2147483774" r:id="rId31"/>
    <p:sldLayoutId id="2147483772" r:id="rId32"/>
    <p:sldLayoutId id="2147483779" r:id="rId33"/>
    <p:sldLayoutId id="2147483796" r:id="rId34"/>
    <p:sldLayoutId id="2147483797" r:id="rId35"/>
    <p:sldLayoutId id="2147483813" r:id="rId36"/>
    <p:sldLayoutId id="2147483794" r:id="rId37"/>
    <p:sldLayoutId id="2147483768" r:id="rId38"/>
    <p:sldLayoutId id="2147483795" r:id="rId39"/>
    <p:sldLayoutId id="2147483836" r:id="rId40"/>
    <p:sldLayoutId id="2147483803" r:id="rId41"/>
    <p:sldLayoutId id="2147483798" r:id="rId42"/>
    <p:sldLayoutId id="2147483814" r:id="rId43"/>
    <p:sldLayoutId id="2147483815" r:id="rId44"/>
    <p:sldLayoutId id="2147483825" r:id="rId45"/>
    <p:sldLayoutId id="2147483818" r:id="rId46"/>
    <p:sldLayoutId id="2147483835" r:id="rId47"/>
    <p:sldLayoutId id="2147483849" r:id="rId48"/>
    <p:sldLayoutId id="2147483839" r:id="rId49"/>
    <p:sldLayoutId id="2147483838" r:id="rId50"/>
    <p:sldLayoutId id="2147483865" r:id="rId51"/>
  </p:sldLayoutIdLst>
  <p:hf hdr="0" ftr="0" dt="0"/>
  <p:txStyles>
    <p:titleStyle>
      <a:lvl1pPr algn="l" defTabSz="1632753"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 name="直角三角形 9"/>
          <p:cNvSpPr/>
          <p:nvPr userDrawn="1"/>
        </p:nvSpPr>
        <p:spPr>
          <a:xfrm rot="10800000">
            <a:off x="14212397" y="-1371"/>
            <a:ext cx="4095455" cy="1949515"/>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 name="タイトル プレースホルダー 1"/>
          <p:cNvSpPr>
            <a:spLocks noGrp="1"/>
          </p:cNvSpPr>
          <p:nvPr>
            <p:ph type="title"/>
          </p:nvPr>
        </p:nvSpPr>
        <p:spPr>
          <a:xfrm>
            <a:off x="592256" y="192950"/>
            <a:ext cx="16741860"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2"/>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7"/>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r>
              <a:rPr lang="en-US"/>
              <a:t>The Power of PowerPoint | thepopp.com</a:t>
            </a:r>
            <a:endParaRPr lang="en-US" dirty="0"/>
          </a:p>
        </p:txBody>
      </p:sp>
      <p:sp>
        <p:nvSpPr>
          <p:cNvPr id="6" name="スライド番号プレースホルダー 5"/>
          <p:cNvSpPr>
            <a:spLocks noGrp="1"/>
          </p:cNvSpPr>
          <p:nvPr>
            <p:ph type="sldNum" sz="quarter" idx="4"/>
          </p:nvPr>
        </p:nvSpPr>
        <p:spPr>
          <a:xfrm>
            <a:off x="17371930" y="9591367"/>
            <a:ext cx="907291" cy="547688"/>
          </a:xfrm>
          <a:prstGeom prst="rect">
            <a:avLst/>
          </a:prstGeom>
        </p:spPr>
        <p:txBody>
          <a:bodyPr vert="horz" lIns="163275" tIns="81638" rIns="163275" bIns="81638" rtlCol="0" anchor="ctr"/>
          <a:lstStyle>
            <a:lvl1pPr algn="l">
              <a:defRPr sz="3200">
                <a:solidFill>
                  <a:schemeClr val="bg2">
                    <a:lumMod val="75000"/>
                  </a:schemeClr>
                </a:solidFill>
                <a:latin typeface="+mj-lt"/>
              </a:defRPr>
            </a:lvl1pPr>
          </a:lstStyle>
          <a:p>
            <a:fld id="{387164BF-D67A-46C0-81D2-5BAF67C00C80}" type="slidenum">
              <a:rPr lang="en-US" smtClean="0"/>
              <a:pPr/>
              <a:t>‹#›</a:t>
            </a:fld>
            <a:endParaRPr lang="en-US" dirty="0"/>
          </a:p>
        </p:txBody>
      </p:sp>
      <p:cxnSp>
        <p:nvCxnSpPr>
          <p:cNvPr id="7" name="直線コネクタ 6"/>
          <p:cNvCxnSpPr/>
          <p:nvPr userDrawn="1"/>
        </p:nvCxnSpPr>
        <p:spPr>
          <a:xfrm>
            <a:off x="603507" y="1273070"/>
            <a:ext cx="17079398"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5"/>
            <a:ext cx="0" cy="778015"/>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9342903"/>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 id="2147483893" r:id="rId26"/>
    <p:sldLayoutId id="2147483894" r:id="rId27"/>
    <p:sldLayoutId id="2147483895" r:id="rId28"/>
    <p:sldLayoutId id="2147483896" r:id="rId29"/>
    <p:sldLayoutId id="2147483897" r:id="rId30"/>
    <p:sldLayoutId id="2147483898" r:id="rId31"/>
    <p:sldLayoutId id="2147483899" r:id="rId32"/>
    <p:sldLayoutId id="2147483900" r:id="rId33"/>
    <p:sldLayoutId id="2147483901" r:id="rId34"/>
    <p:sldLayoutId id="2147483902" r:id="rId35"/>
    <p:sldLayoutId id="2147483903" r:id="rId36"/>
    <p:sldLayoutId id="2147483904" r:id="rId37"/>
    <p:sldLayoutId id="2147483905" r:id="rId38"/>
    <p:sldLayoutId id="2147483906" r:id="rId39"/>
    <p:sldLayoutId id="2147483907" r:id="rId40"/>
    <p:sldLayoutId id="2147483908" r:id="rId41"/>
    <p:sldLayoutId id="2147483909" r:id="rId42"/>
    <p:sldLayoutId id="2147483910" r:id="rId43"/>
    <p:sldLayoutId id="2147483911" r:id="rId44"/>
    <p:sldLayoutId id="2147483912" r:id="rId45"/>
    <p:sldLayoutId id="2147483913" r:id="rId46"/>
    <p:sldLayoutId id="2147483914" r:id="rId47"/>
    <p:sldLayoutId id="2147483915" r:id="rId48"/>
    <p:sldLayoutId id="2147483916" r:id="rId4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par>
                                <p:cTn id="17" presetID="2" presetClass="entr" presetSubtype="8" decel="100000" fill="hold" grpId="0" nodeType="withEffect">
                                  <p:stCondLst>
                                    <p:cond delay="0"/>
                                  </p:stCondLst>
                                  <p:iterate type="wd">
                                    <p:tmPct val="10000"/>
                                  </p:iterate>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p:bldLst>
  </p:timing>
  <p:hf hdr="0" ftr="0" dt="0"/>
  <p:txStyles>
    <p:titleStyle>
      <a:lvl1pPr algn="l" defTabSz="1632753"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53" rtl="0" eaLnBrk="1" latinLnBrk="0" hangingPunct="1">
        <a:spcBef>
          <a:spcPct val="20000"/>
        </a:spcBef>
        <a:buFont typeface="Arial" panose="020B0604020202020204" pitchFamily="34" charset="0"/>
        <a:buNone/>
        <a:defRPr sz="2000" kern="1200" baseline="0">
          <a:solidFill>
            <a:schemeClr val="tx1"/>
          </a:solidFill>
          <a:latin typeface="+mn-lt"/>
          <a:ea typeface="+mn-ea"/>
          <a:cs typeface="+mn-cs"/>
        </a:defRPr>
      </a:lvl1pPr>
      <a:lvl2pPr marL="1326612" indent="-510235"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41"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317"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93" indent="-408188" algn="l" defTabSz="163275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90070"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446"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822"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199" indent="-408188" algn="l" defTabSz="1632753"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53" rtl="0" eaLnBrk="1" latinLnBrk="0" hangingPunct="1">
        <a:defRPr sz="3200" kern="1200">
          <a:solidFill>
            <a:schemeClr val="tx1"/>
          </a:solidFill>
          <a:latin typeface="+mn-lt"/>
          <a:ea typeface="+mn-ea"/>
          <a:cs typeface="+mn-cs"/>
        </a:defRPr>
      </a:lvl1pPr>
      <a:lvl2pPr marL="816376" algn="l" defTabSz="1632753" rtl="0" eaLnBrk="1" latinLnBrk="0" hangingPunct="1">
        <a:defRPr sz="3200" kern="1200">
          <a:solidFill>
            <a:schemeClr val="tx1"/>
          </a:solidFill>
          <a:latin typeface="+mn-lt"/>
          <a:ea typeface="+mn-ea"/>
          <a:cs typeface="+mn-cs"/>
        </a:defRPr>
      </a:lvl2pPr>
      <a:lvl3pPr marL="1632753" algn="l" defTabSz="1632753" rtl="0" eaLnBrk="1" latinLnBrk="0" hangingPunct="1">
        <a:defRPr sz="3200" kern="1200">
          <a:solidFill>
            <a:schemeClr val="tx1"/>
          </a:solidFill>
          <a:latin typeface="+mn-lt"/>
          <a:ea typeface="+mn-ea"/>
          <a:cs typeface="+mn-cs"/>
        </a:defRPr>
      </a:lvl3pPr>
      <a:lvl4pPr marL="2449129" algn="l" defTabSz="1632753" rtl="0" eaLnBrk="1" latinLnBrk="0" hangingPunct="1">
        <a:defRPr sz="3200" kern="1200">
          <a:solidFill>
            <a:schemeClr val="tx1"/>
          </a:solidFill>
          <a:latin typeface="+mn-lt"/>
          <a:ea typeface="+mn-ea"/>
          <a:cs typeface="+mn-cs"/>
        </a:defRPr>
      </a:lvl4pPr>
      <a:lvl5pPr marL="3265505" algn="l" defTabSz="1632753" rtl="0" eaLnBrk="1" latinLnBrk="0" hangingPunct="1">
        <a:defRPr sz="3200" kern="1200">
          <a:solidFill>
            <a:schemeClr val="tx1"/>
          </a:solidFill>
          <a:latin typeface="+mn-lt"/>
          <a:ea typeface="+mn-ea"/>
          <a:cs typeface="+mn-cs"/>
        </a:defRPr>
      </a:lvl5pPr>
      <a:lvl6pPr marL="4081882" algn="l" defTabSz="1632753" rtl="0" eaLnBrk="1" latinLnBrk="0" hangingPunct="1">
        <a:defRPr sz="3200" kern="1200">
          <a:solidFill>
            <a:schemeClr val="tx1"/>
          </a:solidFill>
          <a:latin typeface="+mn-lt"/>
          <a:ea typeface="+mn-ea"/>
          <a:cs typeface="+mn-cs"/>
        </a:defRPr>
      </a:lvl6pPr>
      <a:lvl7pPr marL="4898258" algn="l" defTabSz="1632753" rtl="0" eaLnBrk="1" latinLnBrk="0" hangingPunct="1">
        <a:defRPr sz="3200" kern="1200">
          <a:solidFill>
            <a:schemeClr val="tx1"/>
          </a:solidFill>
          <a:latin typeface="+mn-lt"/>
          <a:ea typeface="+mn-ea"/>
          <a:cs typeface="+mn-cs"/>
        </a:defRPr>
      </a:lvl7pPr>
      <a:lvl8pPr marL="5714634" algn="l" defTabSz="1632753" rtl="0" eaLnBrk="1" latinLnBrk="0" hangingPunct="1">
        <a:defRPr sz="3200" kern="1200">
          <a:solidFill>
            <a:schemeClr val="tx1"/>
          </a:solidFill>
          <a:latin typeface="+mn-lt"/>
          <a:ea typeface="+mn-ea"/>
          <a:cs typeface="+mn-cs"/>
        </a:defRPr>
      </a:lvl8pPr>
      <a:lvl9pPr marL="6531011" algn="l" defTabSz="1632753" rtl="0" eaLnBrk="1" latinLnBrk="0" hangingPunct="1">
        <a:defRPr sz="32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テキスト プレースホルダー 2"/>
          <p:cNvSpPr>
            <a:spLocks noGrp="1"/>
          </p:cNvSpPr>
          <p:nvPr>
            <p:ph type="body" idx="1"/>
          </p:nvPr>
        </p:nvSpPr>
        <p:spPr>
          <a:xfrm>
            <a:off x="914321" y="1831133"/>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8"/>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pPr defTabSz="1632725"/>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6" name="スライド番号プレースホルダー 5"/>
          <p:cNvSpPr>
            <a:spLocks noGrp="1"/>
          </p:cNvSpPr>
          <p:nvPr>
            <p:ph type="sldNum" sz="quarter" idx="4"/>
          </p:nvPr>
        </p:nvSpPr>
        <p:spPr>
          <a:xfrm>
            <a:off x="17371931" y="9591368"/>
            <a:ext cx="907291" cy="547688"/>
          </a:xfrm>
          <a:prstGeom prst="rect">
            <a:avLst/>
          </a:prstGeom>
        </p:spPr>
        <p:txBody>
          <a:bodyPr vert="horz" lIns="163275" tIns="81638" rIns="163275" bIns="81638" rtlCol="0" anchor="ctr"/>
          <a:lstStyle>
            <a:lvl1pPr algn="l">
              <a:defRPr sz="3199">
                <a:solidFill>
                  <a:schemeClr val="bg2">
                    <a:lumMod val="75000"/>
                  </a:schemeClr>
                </a:solidFill>
                <a:latin typeface="+mj-lt"/>
              </a:defRPr>
            </a:lvl1pPr>
          </a:lstStyle>
          <a:p>
            <a:pPr defTabSz="1632725"/>
            <a:fld id="{387164BF-D67A-46C0-81D2-5BAF67C00C80}" type="slidenum">
              <a:rPr lang="en-US" smtClean="0">
                <a:solidFill>
                  <a:srgbClr val="D8D8D8">
                    <a:lumMod val="75000"/>
                  </a:srgbClr>
                </a:solidFill>
              </a:rPr>
              <a:pPr defTabSz="1632725"/>
              <a:t>‹#›</a:t>
            </a:fld>
            <a:endParaRPr lang="en-US" dirty="0">
              <a:solidFill>
                <a:srgbClr val="D8D8D8">
                  <a:lumMod val="75000"/>
                </a:srgbClr>
              </a:solidFill>
            </a:endParaRPr>
          </a:p>
        </p:txBody>
      </p:sp>
      <p:cxnSp>
        <p:nvCxnSpPr>
          <p:cNvPr id="13" name="直線コネクタ 12"/>
          <p:cNvCxnSpPr/>
          <p:nvPr userDrawn="1"/>
        </p:nvCxnSpPr>
        <p:spPr>
          <a:xfrm flipV="1">
            <a:off x="17289111" y="9508987"/>
            <a:ext cx="0" cy="77801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 name="直角三角形 1"/>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9" name="直角三角形 8"/>
          <p:cNvSpPr/>
          <p:nvPr userDrawn="1"/>
        </p:nvSpPr>
        <p:spPr>
          <a:xfrm rot="10800000">
            <a:off x="14212397" y="-1371"/>
            <a:ext cx="4095455" cy="1949516"/>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Tree>
    <p:extLst>
      <p:ext uri="{BB962C8B-B14F-4D97-AF65-F5344CB8AC3E}">
        <p14:creationId xmlns:p14="http://schemas.microsoft.com/office/powerpoint/2010/main" val="3150541356"/>
      </p:ext>
    </p:extLst>
  </p:cSld>
  <p:clrMap bg1="lt1" tx1="dk1" bg2="lt2" tx2="dk2" accent1="accent1" accent2="accent2" accent3="accent3" accent4="accent4" accent5="accent5" accent6="accent6" hlink="hlink" folHlink="folHlink"/>
  <p:sldLayoutIdLst>
    <p:sldLayoutId id="2147483918" r:id="rId1"/>
    <p:sldLayoutId id="2147483919" r:id="rId2"/>
    <p:sldLayoutId id="2147483920" r:id="rId3"/>
    <p:sldLayoutId id="2147483921" r:id="rId4"/>
    <p:sldLayoutId id="2147483922" r:id="rId5"/>
    <p:sldLayoutId id="2147483923" r:id="rId6"/>
    <p:sldLayoutId id="2147483924" r:id="rId7"/>
    <p:sldLayoutId id="2147483925" r:id="rId8"/>
    <p:sldLayoutId id="2147483926" r:id="rId9"/>
    <p:sldLayoutId id="2147483927" r:id="rId10"/>
    <p:sldLayoutId id="2147483928" r:id="rId11"/>
    <p:sldLayoutId id="2147483929" r:id="rId12"/>
    <p:sldLayoutId id="2147483930" r:id="rId13"/>
    <p:sldLayoutId id="2147483931" r:id="rId14"/>
    <p:sldLayoutId id="2147483932" r:id="rId15"/>
    <p:sldLayoutId id="2147483933" r:id="rId16"/>
    <p:sldLayoutId id="2147483934" r:id="rId17"/>
    <p:sldLayoutId id="2147483935" r:id="rId18"/>
    <p:sldLayoutId id="2147483936"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5" r:id="rId28"/>
    <p:sldLayoutId id="2147483946" r:id="rId29"/>
    <p:sldLayoutId id="2147483947" r:id="rId30"/>
    <p:sldLayoutId id="2147483948" r:id="rId31"/>
    <p:sldLayoutId id="2147483949" r:id="rId32"/>
    <p:sldLayoutId id="2147483950" r:id="rId33"/>
    <p:sldLayoutId id="2147483951" r:id="rId34"/>
    <p:sldLayoutId id="2147483952" r:id="rId35"/>
    <p:sldLayoutId id="2147483953" r:id="rId36"/>
    <p:sldLayoutId id="2147483954" r:id="rId37"/>
    <p:sldLayoutId id="2147483955" r:id="rId38"/>
    <p:sldLayoutId id="2147483956" r:id="rId39"/>
    <p:sldLayoutId id="2147483957" r:id="rId40"/>
    <p:sldLayoutId id="2147483958" r:id="rId41"/>
    <p:sldLayoutId id="2147483959" r:id="rId42"/>
    <p:sldLayoutId id="2147483960" r:id="rId43"/>
    <p:sldLayoutId id="2147483961" r:id="rId44"/>
    <p:sldLayoutId id="2147483962" r:id="rId45"/>
    <p:sldLayoutId id="2147483963" r:id="rId46"/>
    <p:sldLayoutId id="2147483964" r:id="rId47"/>
    <p:sldLayoutId id="2147483965" r:id="rId48"/>
    <p:sldLayoutId id="2147483966" r:id="rId49"/>
    <p:sldLayoutId id="2147483967" r:id="rId50"/>
    <p:sldLayoutId id="2147483968" r:id="rId51"/>
    <p:sldLayoutId id="2147484020" r:id="rId52"/>
  </p:sldLayoutIdLst>
  <p:hf hdr="0" ftr="0" dt="0"/>
  <p:txStyles>
    <p:titleStyle>
      <a:lvl1pPr algn="l" defTabSz="1632725" rtl="0" eaLnBrk="1" latinLnBrk="0" hangingPunct="1">
        <a:spcBef>
          <a:spcPct val="0"/>
        </a:spcBef>
        <a:buNone/>
        <a:defRPr sz="6000" kern="1200" spc="300" baseline="0">
          <a:solidFill>
            <a:schemeClr val="accent1"/>
          </a:solidFill>
          <a:latin typeface="+mj-lt"/>
          <a:ea typeface="+mj-ea"/>
          <a:cs typeface="+mj-cs"/>
        </a:defRPr>
      </a:lvl1pPr>
    </p:titleStyle>
    <p:body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25" rtl="0" eaLnBrk="1" latinLnBrk="0" hangingPunct="1">
        <a:defRPr sz="3199" kern="1200">
          <a:solidFill>
            <a:schemeClr val="tx1"/>
          </a:solidFill>
          <a:latin typeface="+mn-lt"/>
          <a:ea typeface="+mn-ea"/>
          <a:cs typeface="+mn-cs"/>
        </a:defRPr>
      </a:lvl1pPr>
      <a:lvl2pPr marL="816363" algn="l" defTabSz="1632725" rtl="0" eaLnBrk="1" latinLnBrk="0" hangingPunct="1">
        <a:defRPr sz="3199" kern="1200">
          <a:solidFill>
            <a:schemeClr val="tx1"/>
          </a:solidFill>
          <a:latin typeface="+mn-lt"/>
          <a:ea typeface="+mn-ea"/>
          <a:cs typeface="+mn-cs"/>
        </a:defRPr>
      </a:lvl2pPr>
      <a:lvl3pPr marL="1632725" algn="l" defTabSz="1632725" rtl="0" eaLnBrk="1" latinLnBrk="0" hangingPunct="1">
        <a:defRPr sz="3199" kern="1200">
          <a:solidFill>
            <a:schemeClr val="tx1"/>
          </a:solidFill>
          <a:latin typeface="+mn-lt"/>
          <a:ea typeface="+mn-ea"/>
          <a:cs typeface="+mn-cs"/>
        </a:defRPr>
      </a:lvl3pPr>
      <a:lvl4pPr marL="2449088" algn="l" defTabSz="1632725" rtl="0" eaLnBrk="1" latinLnBrk="0" hangingPunct="1">
        <a:defRPr sz="3199" kern="1200">
          <a:solidFill>
            <a:schemeClr val="tx1"/>
          </a:solidFill>
          <a:latin typeface="+mn-lt"/>
          <a:ea typeface="+mn-ea"/>
          <a:cs typeface="+mn-cs"/>
        </a:defRPr>
      </a:lvl4pPr>
      <a:lvl5pPr marL="3265450" algn="l" defTabSz="1632725" rtl="0" eaLnBrk="1" latinLnBrk="0" hangingPunct="1">
        <a:defRPr sz="3199" kern="1200">
          <a:solidFill>
            <a:schemeClr val="tx1"/>
          </a:solidFill>
          <a:latin typeface="+mn-lt"/>
          <a:ea typeface="+mn-ea"/>
          <a:cs typeface="+mn-cs"/>
        </a:defRPr>
      </a:lvl5pPr>
      <a:lvl6pPr marL="4081814" algn="l" defTabSz="1632725" rtl="0" eaLnBrk="1" latinLnBrk="0" hangingPunct="1">
        <a:defRPr sz="3199" kern="1200">
          <a:solidFill>
            <a:schemeClr val="tx1"/>
          </a:solidFill>
          <a:latin typeface="+mn-lt"/>
          <a:ea typeface="+mn-ea"/>
          <a:cs typeface="+mn-cs"/>
        </a:defRPr>
      </a:lvl6pPr>
      <a:lvl7pPr marL="4898177" algn="l" defTabSz="1632725" rtl="0" eaLnBrk="1" latinLnBrk="0" hangingPunct="1">
        <a:defRPr sz="3199" kern="1200">
          <a:solidFill>
            <a:schemeClr val="tx1"/>
          </a:solidFill>
          <a:latin typeface="+mn-lt"/>
          <a:ea typeface="+mn-ea"/>
          <a:cs typeface="+mn-cs"/>
        </a:defRPr>
      </a:lvl7pPr>
      <a:lvl8pPr marL="5714538" algn="l" defTabSz="1632725" rtl="0" eaLnBrk="1" latinLnBrk="0" hangingPunct="1">
        <a:defRPr sz="3199" kern="1200">
          <a:solidFill>
            <a:schemeClr val="tx1"/>
          </a:solidFill>
          <a:latin typeface="+mn-lt"/>
          <a:ea typeface="+mn-ea"/>
          <a:cs typeface="+mn-cs"/>
        </a:defRPr>
      </a:lvl8pPr>
      <a:lvl9pPr marL="6530902" algn="l" defTabSz="1632725" rtl="0" eaLnBrk="1" latinLnBrk="0" hangingPunct="1">
        <a:defRPr sz="3199"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直角三角形 8"/>
          <p:cNvSpPr/>
          <p:nvPr userDrawn="1"/>
        </p:nvSpPr>
        <p:spPr>
          <a:xfrm rot="10800000">
            <a:off x="16421955" y="-1370"/>
            <a:ext cx="1864458" cy="2350389"/>
          </a:xfrm>
          <a:prstGeom prst="rtTriangle">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10" name="直角三角形 9"/>
          <p:cNvSpPr/>
          <p:nvPr userDrawn="1"/>
        </p:nvSpPr>
        <p:spPr>
          <a:xfrm rot="10800000">
            <a:off x="14212397" y="-1371"/>
            <a:ext cx="4095455" cy="1949516"/>
          </a:xfrm>
          <a:prstGeom prst="rtTriangle">
            <a:avLst/>
          </a:prstGeom>
          <a:gradFill flip="none" rotWithShape="1">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tileRect/>
          </a:gradFill>
          <a:ln w="76200" cmpd="sng">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2" tIns="45716" rIns="91432" bIns="45716" numCol="1" spcCol="0" rtlCol="0" fromWordArt="0" anchor="ctr" anchorCtr="0" forceAA="0" compatLnSpc="1">
            <a:prstTxWarp prst="textNoShape">
              <a:avLst/>
            </a:prstTxWarp>
            <a:noAutofit/>
          </a:bodyPr>
          <a:lstStyle/>
          <a:p>
            <a:pPr algn="ctr" defTabSz="1632725"/>
            <a:endParaRPr kumimoji="1" lang="ja-JP" altLang="en-US" sz="3199">
              <a:solidFill>
                <a:srgbClr val="FFFFFF"/>
              </a:solidFill>
            </a:endParaRPr>
          </a:p>
        </p:txBody>
      </p:sp>
      <p:sp>
        <p:nvSpPr>
          <p:cNvPr id="2" name="タイトル プレースホルダー 1"/>
          <p:cNvSpPr>
            <a:spLocks noGrp="1"/>
          </p:cNvSpPr>
          <p:nvPr>
            <p:ph type="title"/>
          </p:nvPr>
        </p:nvSpPr>
        <p:spPr>
          <a:xfrm>
            <a:off x="592256" y="192952"/>
            <a:ext cx="16741861" cy="1125125"/>
          </a:xfrm>
          <a:prstGeom prst="rect">
            <a:avLst/>
          </a:prstGeom>
        </p:spPr>
        <p:txBody>
          <a:bodyPr vert="horz" lIns="163275" tIns="81638" rIns="163275" bIns="81638" rtlCol="0" anchor="ctr">
            <a:noAutofit/>
          </a:bodyPr>
          <a:lstStyle/>
          <a:p>
            <a:r>
              <a:rPr lang="en-US" altLang="ja-JP" dirty="0"/>
              <a:t>SLIDE TITLE HERE</a:t>
            </a:r>
            <a:endParaRPr lang="en-US" dirty="0"/>
          </a:p>
        </p:txBody>
      </p:sp>
      <p:sp>
        <p:nvSpPr>
          <p:cNvPr id="3" name="テキスト プレースホルダー 2"/>
          <p:cNvSpPr>
            <a:spLocks noGrp="1"/>
          </p:cNvSpPr>
          <p:nvPr>
            <p:ph type="body" idx="1"/>
          </p:nvPr>
        </p:nvSpPr>
        <p:spPr>
          <a:xfrm>
            <a:off x="914321" y="1831133"/>
            <a:ext cx="16457772" cy="7358114"/>
          </a:xfrm>
          <a:prstGeom prst="rect">
            <a:avLst/>
          </a:prstGeom>
        </p:spPr>
        <p:txBody>
          <a:bodyPr vert="horz" lIns="163275" tIns="81638" rIns="163275" bIns="81638" rtlCol="0">
            <a:normAutofit/>
          </a:bodyPr>
          <a:lstStyle/>
          <a:p>
            <a:pPr lvl="0"/>
            <a:r>
              <a:rPr lang="en-US" altLang="ja-JP" dirty="0"/>
              <a:t>Master Text</a:t>
            </a:r>
            <a:endParaRPr lang="ja-JP" altLang="en-US" dirty="0"/>
          </a:p>
        </p:txBody>
      </p:sp>
      <p:sp>
        <p:nvSpPr>
          <p:cNvPr id="5" name="フッター プレースホルダー 4"/>
          <p:cNvSpPr>
            <a:spLocks noGrp="1"/>
          </p:cNvSpPr>
          <p:nvPr>
            <p:ph type="ftr" sz="quarter" idx="3"/>
          </p:nvPr>
        </p:nvSpPr>
        <p:spPr>
          <a:xfrm>
            <a:off x="9413236" y="9591368"/>
            <a:ext cx="7776864" cy="547688"/>
          </a:xfrm>
          <a:prstGeom prst="rect">
            <a:avLst/>
          </a:prstGeom>
        </p:spPr>
        <p:txBody>
          <a:bodyPr vert="horz" lIns="163275" tIns="81638" rIns="163275" bIns="81638" rtlCol="0" anchor="ctr"/>
          <a:lstStyle>
            <a:lvl1pPr algn="r">
              <a:defRPr sz="2100">
                <a:solidFill>
                  <a:schemeClr val="bg1">
                    <a:lumMod val="50000"/>
                    <a:alpha val="70000"/>
                  </a:schemeClr>
                </a:solidFill>
              </a:defRPr>
            </a:lvl1pPr>
          </a:lstStyle>
          <a:p>
            <a:pPr defTabSz="1632725"/>
            <a:r>
              <a:rPr lang="en-US">
                <a:solidFill>
                  <a:srgbClr val="FFFFFF">
                    <a:lumMod val="50000"/>
                    <a:alpha val="70000"/>
                  </a:srgbClr>
                </a:solidFill>
              </a:rPr>
              <a:t>The Power of PowerPoint | thepopp.com</a:t>
            </a:r>
            <a:endParaRPr lang="en-US" dirty="0">
              <a:solidFill>
                <a:srgbClr val="FFFFFF">
                  <a:lumMod val="50000"/>
                  <a:alpha val="70000"/>
                </a:srgbClr>
              </a:solidFill>
            </a:endParaRPr>
          </a:p>
        </p:txBody>
      </p:sp>
      <p:sp>
        <p:nvSpPr>
          <p:cNvPr id="6" name="スライド番号プレースホルダー 5"/>
          <p:cNvSpPr>
            <a:spLocks noGrp="1"/>
          </p:cNvSpPr>
          <p:nvPr>
            <p:ph type="sldNum" sz="quarter" idx="4"/>
          </p:nvPr>
        </p:nvSpPr>
        <p:spPr>
          <a:xfrm>
            <a:off x="17371931" y="9591368"/>
            <a:ext cx="907291" cy="547688"/>
          </a:xfrm>
          <a:prstGeom prst="rect">
            <a:avLst/>
          </a:prstGeom>
        </p:spPr>
        <p:txBody>
          <a:bodyPr vert="horz" lIns="163275" tIns="81638" rIns="163275" bIns="81638" rtlCol="0" anchor="ctr"/>
          <a:lstStyle>
            <a:lvl1pPr algn="l">
              <a:defRPr sz="3199">
                <a:solidFill>
                  <a:schemeClr val="bg2">
                    <a:lumMod val="75000"/>
                  </a:schemeClr>
                </a:solidFill>
                <a:latin typeface="+mj-lt"/>
              </a:defRPr>
            </a:lvl1pPr>
          </a:lstStyle>
          <a:p>
            <a:pPr defTabSz="1632725"/>
            <a:fld id="{387164BF-D67A-46C0-81D2-5BAF67C00C80}" type="slidenum">
              <a:rPr lang="en-US" smtClean="0">
                <a:solidFill>
                  <a:srgbClr val="D8D8D8">
                    <a:lumMod val="75000"/>
                  </a:srgbClr>
                </a:solidFill>
              </a:rPr>
              <a:pPr defTabSz="1632725"/>
              <a:t>‹#›</a:t>
            </a:fld>
            <a:endParaRPr lang="en-US" dirty="0">
              <a:solidFill>
                <a:srgbClr val="D8D8D8">
                  <a:lumMod val="75000"/>
                </a:srgbClr>
              </a:solidFill>
            </a:endParaRPr>
          </a:p>
        </p:txBody>
      </p:sp>
      <p:cxnSp>
        <p:nvCxnSpPr>
          <p:cNvPr id="7" name="直線コネクタ 6"/>
          <p:cNvCxnSpPr/>
          <p:nvPr userDrawn="1"/>
        </p:nvCxnSpPr>
        <p:spPr>
          <a:xfrm>
            <a:off x="603508" y="1273070"/>
            <a:ext cx="17079397" cy="0"/>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userDrawn="1"/>
        </p:nvCxnSpPr>
        <p:spPr>
          <a:xfrm flipV="1">
            <a:off x="17289111" y="9508987"/>
            <a:ext cx="0" cy="778016"/>
          </a:xfrm>
          <a:prstGeom prst="line">
            <a:avLst/>
          </a:prstGeom>
          <a:ln w="12700">
            <a:solidFill>
              <a:schemeClr val="accent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933948"/>
      </p:ext>
    </p:extLst>
  </p:cSld>
  <p:clrMap bg1="lt1" tx1="dk1" bg2="lt2" tx2="dk2" accent1="accent1" accent2="accent2" accent3="accent3" accent4="accent4" accent5="accent5" accent6="accent6" hlink="hlink" folHlink="folHlink"/>
  <p:sldLayoutIdLst>
    <p:sldLayoutId id="2147483970"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 id="2147483983" r:id="rId14"/>
    <p:sldLayoutId id="2147483984" r:id="rId15"/>
    <p:sldLayoutId id="2147483985" r:id="rId16"/>
    <p:sldLayoutId id="2147483986" r:id="rId17"/>
    <p:sldLayoutId id="2147483987" r:id="rId18"/>
    <p:sldLayoutId id="2147483988" r:id="rId19"/>
    <p:sldLayoutId id="2147483989" r:id="rId20"/>
    <p:sldLayoutId id="2147483990" r:id="rId21"/>
    <p:sldLayoutId id="2147483991" r:id="rId22"/>
    <p:sldLayoutId id="2147483992" r:id="rId23"/>
    <p:sldLayoutId id="2147483993" r:id="rId24"/>
    <p:sldLayoutId id="2147483994" r:id="rId25"/>
    <p:sldLayoutId id="2147483995" r:id="rId26"/>
    <p:sldLayoutId id="2147483996" r:id="rId27"/>
    <p:sldLayoutId id="2147483997" r:id="rId28"/>
    <p:sldLayoutId id="2147483998" r:id="rId29"/>
    <p:sldLayoutId id="2147483999" r:id="rId30"/>
    <p:sldLayoutId id="2147484000" r:id="rId31"/>
    <p:sldLayoutId id="2147484001" r:id="rId32"/>
    <p:sldLayoutId id="2147484002" r:id="rId33"/>
    <p:sldLayoutId id="2147484003" r:id="rId34"/>
    <p:sldLayoutId id="2147484004" r:id="rId35"/>
    <p:sldLayoutId id="2147484005" r:id="rId36"/>
    <p:sldLayoutId id="2147484006" r:id="rId37"/>
    <p:sldLayoutId id="2147484007" r:id="rId38"/>
    <p:sldLayoutId id="2147484008" r:id="rId39"/>
    <p:sldLayoutId id="2147484009" r:id="rId40"/>
    <p:sldLayoutId id="2147484010" r:id="rId41"/>
    <p:sldLayoutId id="2147484011" r:id="rId42"/>
    <p:sldLayoutId id="2147484012" r:id="rId43"/>
    <p:sldLayoutId id="2147484013" r:id="rId44"/>
    <p:sldLayoutId id="2147484014" r:id="rId45"/>
    <p:sldLayoutId id="2147484015" r:id="rId46"/>
    <p:sldLayoutId id="2147484016" r:id="rId47"/>
    <p:sldLayoutId id="2147484017" r:id="rId48"/>
    <p:sldLayoutId id="2147484018" r:id="rId49"/>
    <p:sldLayoutId id="2147484019" r:id="rId50"/>
  </p:sldLayoutIdLst>
  <p:hf hdr="0" ftr="0" dt="0"/>
  <p:txStyles>
    <p:titleStyle>
      <a:lvl1pPr algn="l" defTabSz="1632725" rtl="0" eaLnBrk="1" latinLnBrk="0" hangingPunct="1">
        <a:spcBef>
          <a:spcPct val="0"/>
        </a:spcBef>
        <a:buNone/>
        <a:defRPr sz="5400" kern="1200" spc="1500" baseline="0">
          <a:solidFill>
            <a:schemeClr val="accent1"/>
          </a:solidFill>
          <a:latin typeface="+mj-lt"/>
          <a:ea typeface="+mj-ea"/>
          <a:cs typeface="+mj-cs"/>
        </a:defRPr>
      </a:lvl1pPr>
    </p:titleStyle>
    <p:body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632725" rtl="0" eaLnBrk="1" latinLnBrk="0" hangingPunct="1">
        <a:defRPr sz="3199" kern="1200">
          <a:solidFill>
            <a:schemeClr val="tx1"/>
          </a:solidFill>
          <a:latin typeface="+mn-lt"/>
          <a:ea typeface="+mn-ea"/>
          <a:cs typeface="+mn-cs"/>
        </a:defRPr>
      </a:lvl1pPr>
      <a:lvl2pPr marL="816363" algn="l" defTabSz="1632725" rtl="0" eaLnBrk="1" latinLnBrk="0" hangingPunct="1">
        <a:defRPr sz="3199" kern="1200">
          <a:solidFill>
            <a:schemeClr val="tx1"/>
          </a:solidFill>
          <a:latin typeface="+mn-lt"/>
          <a:ea typeface="+mn-ea"/>
          <a:cs typeface="+mn-cs"/>
        </a:defRPr>
      </a:lvl2pPr>
      <a:lvl3pPr marL="1632725" algn="l" defTabSz="1632725" rtl="0" eaLnBrk="1" latinLnBrk="0" hangingPunct="1">
        <a:defRPr sz="3199" kern="1200">
          <a:solidFill>
            <a:schemeClr val="tx1"/>
          </a:solidFill>
          <a:latin typeface="+mn-lt"/>
          <a:ea typeface="+mn-ea"/>
          <a:cs typeface="+mn-cs"/>
        </a:defRPr>
      </a:lvl3pPr>
      <a:lvl4pPr marL="2449088" algn="l" defTabSz="1632725" rtl="0" eaLnBrk="1" latinLnBrk="0" hangingPunct="1">
        <a:defRPr sz="3199" kern="1200">
          <a:solidFill>
            <a:schemeClr val="tx1"/>
          </a:solidFill>
          <a:latin typeface="+mn-lt"/>
          <a:ea typeface="+mn-ea"/>
          <a:cs typeface="+mn-cs"/>
        </a:defRPr>
      </a:lvl4pPr>
      <a:lvl5pPr marL="3265450" algn="l" defTabSz="1632725" rtl="0" eaLnBrk="1" latinLnBrk="0" hangingPunct="1">
        <a:defRPr sz="3199" kern="1200">
          <a:solidFill>
            <a:schemeClr val="tx1"/>
          </a:solidFill>
          <a:latin typeface="+mn-lt"/>
          <a:ea typeface="+mn-ea"/>
          <a:cs typeface="+mn-cs"/>
        </a:defRPr>
      </a:lvl5pPr>
      <a:lvl6pPr marL="4081814" algn="l" defTabSz="1632725" rtl="0" eaLnBrk="1" latinLnBrk="0" hangingPunct="1">
        <a:defRPr sz="3199" kern="1200">
          <a:solidFill>
            <a:schemeClr val="tx1"/>
          </a:solidFill>
          <a:latin typeface="+mn-lt"/>
          <a:ea typeface="+mn-ea"/>
          <a:cs typeface="+mn-cs"/>
        </a:defRPr>
      </a:lvl6pPr>
      <a:lvl7pPr marL="4898177" algn="l" defTabSz="1632725" rtl="0" eaLnBrk="1" latinLnBrk="0" hangingPunct="1">
        <a:defRPr sz="3199" kern="1200">
          <a:solidFill>
            <a:schemeClr val="tx1"/>
          </a:solidFill>
          <a:latin typeface="+mn-lt"/>
          <a:ea typeface="+mn-ea"/>
          <a:cs typeface="+mn-cs"/>
        </a:defRPr>
      </a:lvl7pPr>
      <a:lvl8pPr marL="5714538" algn="l" defTabSz="1632725" rtl="0" eaLnBrk="1" latinLnBrk="0" hangingPunct="1">
        <a:defRPr sz="3199" kern="1200">
          <a:solidFill>
            <a:schemeClr val="tx1"/>
          </a:solidFill>
          <a:latin typeface="+mn-lt"/>
          <a:ea typeface="+mn-ea"/>
          <a:cs typeface="+mn-cs"/>
        </a:defRPr>
      </a:lvl8pPr>
      <a:lvl9pPr marL="6530902" algn="l" defTabSz="1632725" rtl="0" eaLnBrk="1" latinLnBrk="0" hangingPunct="1">
        <a:defRPr sz="31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9.xml"/></Relationships>
</file>

<file path=ppt/slides/_rels/slide1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rebeca0521/CTBC-Project" TargetMode="External"/><Relationship Id="rId2" Type="http://schemas.openxmlformats.org/officeDocument/2006/relationships/hyperlink" Target="https://t.me/Fintech_graph_bot" TargetMode="External"/><Relationship Id="rId1" Type="http://schemas.openxmlformats.org/officeDocument/2006/relationships/slideLayout" Target="../slideLayouts/slideLayout4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 y="2709332"/>
            <a:ext cx="18286413" cy="46355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0" y="7344847"/>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0">
            <a:extLst>
              <a:ext uri="{FF2B5EF4-FFF2-40B4-BE49-F238E27FC236}">
                <a16:creationId xmlns:a16="http://schemas.microsoft.com/office/drawing/2014/main" id="{1E80744F-8184-4669-921D-5F8AC8B42587}"/>
              </a:ext>
            </a:extLst>
          </p:cNvPr>
          <p:cNvSpPr txBox="1">
            <a:spLocks/>
          </p:cNvSpPr>
          <p:nvPr/>
        </p:nvSpPr>
        <p:spPr>
          <a:xfrm>
            <a:off x="592256" y="779876"/>
            <a:ext cx="16741861" cy="1664619"/>
          </a:xfrm>
          <a:prstGeom prst="rect">
            <a:avLst/>
          </a:prstGeom>
        </p:spPr>
        <p:txBody>
          <a:bodyPr/>
          <a:lstStyle>
            <a:lvl1pPr algn="l" defTabSz="1632725" rtl="0" eaLnBrk="1" latinLnBrk="0" hangingPunct="1">
              <a:spcBef>
                <a:spcPct val="0"/>
              </a:spcBef>
              <a:buNone/>
              <a:defRPr sz="6000" kern="1200" spc="300" baseline="0">
                <a:solidFill>
                  <a:schemeClr val="accent1"/>
                </a:solidFill>
                <a:latin typeface="+mj-lt"/>
                <a:ea typeface="+mj-ea"/>
                <a:cs typeface="+mj-cs"/>
              </a:defRPr>
            </a:lvl1pPr>
          </a:lstStyle>
          <a:p>
            <a:r>
              <a:rPr kumimoji="1" lang="en-US" altLang="ja-JP" sz="7200" b="1">
                <a:latin typeface="微軟正黑體" panose="020B0604030504040204" pitchFamily="34" charset="-120"/>
                <a:ea typeface="微軟正黑體" panose="020B0604030504040204" pitchFamily="34" charset="-120"/>
              </a:rPr>
              <a:t>Knowledge graph building &amp;</a:t>
            </a:r>
            <a:br>
              <a:rPr kumimoji="1" lang="en-US" altLang="ja-JP" sz="7200" b="1">
                <a:latin typeface="微軟正黑體" panose="020B0604030504040204" pitchFamily="34" charset="-120"/>
                <a:ea typeface="微軟正黑體" panose="020B0604030504040204" pitchFamily="34" charset="-120"/>
              </a:rPr>
            </a:br>
            <a:r>
              <a:rPr kumimoji="1" lang="en-US" altLang="ja-JP" sz="7200" b="1">
                <a:latin typeface="微軟正黑體" panose="020B0604030504040204" pitchFamily="34" charset="-120"/>
                <a:ea typeface="微軟正黑體" panose="020B0604030504040204" pitchFamily="34" charset="-120"/>
              </a:rPr>
              <a:t>Information extraction</a:t>
            </a:r>
            <a:endParaRPr kumimoji="1" lang="ja-JP" altLang="en-US" sz="7200" b="1" dirty="0">
              <a:latin typeface="微軟正黑體" panose="020B0604030504040204" pitchFamily="34" charset="-120"/>
              <a:ea typeface="微軟正黑體" panose="020B0604030504040204" pitchFamily="34" charset="-120"/>
            </a:endParaRPr>
          </a:p>
        </p:txBody>
      </p:sp>
      <p:sp>
        <p:nvSpPr>
          <p:cNvPr id="13" name="テキスト プレースホルダー 11">
            <a:extLst>
              <a:ext uri="{FF2B5EF4-FFF2-40B4-BE49-F238E27FC236}">
                <a16:creationId xmlns:a16="http://schemas.microsoft.com/office/drawing/2014/main" id="{55A9E428-CD07-48E9-BF87-51600FF3CA82}"/>
              </a:ext>
            </a:extLst>
          </p:cNvPr>
          <p:cNvSpPr txBox="1">
            <a:spLocks/>
          </p:cNvSpPr>
          <p:nvPr/>
        </p:nvSpPr>
        <p:spPr>
          <a:xfrm>
            <a:off x="592256" y="3298454"/>
            <a:ext cx="16057783" cy="900022"/>
          </a:xfrm>
          <a:prstGeom prst="rect">
            <a:avLst/>
          </a:prstGeom>
        </p:spPr>
        <p:txBody>
          <a:bodyPr/>
          <a:lstStyle>
            <a:lvl1pPr marL="0" indent="0" algn="l" defTabSz="1632725" rtl="0" eaLnBrk="1" latinLnBrk="0" hangingPunct="1">
              <a:spcBef>
                <a:spcPct val="20000"/>
              </a:spcBef>
              <a:buFont typeface="Arial" panose="020B0604020202020204" pitchFamily="34" charset="0"/>
              <a:buNone/>
              <a:defRPr sz="1999" kern="1200" baseline="0">
                <a:solidFill>
                  <a:schemeClr val="tx1"/>
                </a:solidFill>
                <a:latin typeface="+mn-lt"/>
                <a:ea typeface="+mn-ea"/>
                <a:cs typeface="+mn-cs"/>
              </a:defRPr>
            </a:lvl1pPr>
            <a:lvl2pPr marL="1326590" indent="-510227"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2040906"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3pPr>
            <a:lvl4pPr marL="2857269"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4pPr>
            <a:lvl5pPr marL="3673632" indent="-408181" algn="l" defTabSz="163272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4489996"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6pPr>
            <a:lvl7pPr marL="5306358"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7pPr>
            <a:lvl8pPr marL="6122719"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8pPr>
            <a:lvl9pPr marL="6939083" indent="-408181" algn="l" defTabSz="1632725" rtl="0" eaLnBrk="1" latinLnBrk="0" hangingPunct="1">
              <a:spcBef>
                <a:spcPct val="20000"/>
              </a:spcBef>
              <a:buFont typeface="Arial" panose="020B0604020202020204" pitchFamily="34" charset="0"/>
              <a:buChar char="•"/>
              <a:defRPr sz="3600" kern="1200">
                <a:solidFill>
                  <a:schemeClr val="tx1"/>
                </a:solidFill>
                <a:latin typeface="+mn-lt"/>
                <a:ea typeface="+mn-ea"/>
                <a:cs typeface="+mn-cs"/>
              </a:defRPr>
            </a:lvl9pPr>
          </a:lstStyle>
          <a:p>
            <a:r>
              <a:rPr kumimoji="1" lang="zh-TW" altLang="en-US" sz="4800" b="1" dirty="0">
                <a:latin typeface="微軟正黑體" panose="020B0604030504040204" pitchFamily="34" charset="-120"/>
                <a:ea typeface="微軟正黑體" panose="020B0604030504040204" pitchFamily="34" charset="-120"/>
              </a:rPr>
              <a:t>個股新聞報導之間的相似度</a:t>
            </a:r>
            <a:endParaRPr kumimoji="1" lang="ja-JP" altLang="en-US" sz="4800" b="1" dirty="0">
              <a:latin typeface="微軟正黑體" panose="020B0604030504040204" pitchFamily="34" charset="-120"/>
              <a:ea typeface="微軟正黑體" panose="020B0604030504040204" pitchFamily="34" charset="-120"/>
            </a:endParaRPr>
          </a:p>
        </p:txBody>
      </p:sp>
      <p:sp>
        <p:nvSpPr>
          <p:cNvPr id="15" name="矩形 14">
            <a:extLst>
              <a:ext uri="{FF2B5EF4-FFF2-40B4-BE49-F238E27FC236}">
                <a16:creationId xmlns:a16="http://schemas.microsoft.com/office/drawing/2014/main" id="{51568F3A-909A-4CCF-B145-83016D8CE553}"/>
              </a:ext>
            </a:extLst>
          </p:cNvPr>
          <p:cNvSpPr/>
          <p:nvPr/>
        </p:nvSpPr>
        <p:spPr>
          <a:xfrm>
            <a:off x="12983126" y="5434489"/>
            <a:ext cx="3506730" cy="1754326"/>
          </a:xfrm>
          <a:prstGeom prst="rect">
            <a:avLst/>
          </a:prstGeom>
        </p:spPr>
        <p:txBody>
          <a:bodyPr wrap="square">
            <a:spAutoFit/>
          </a:bodyPr>
          <a:lstStyle/>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台大會計碩二  劉智玄</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台大經濟碩一  高翊傑</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台大財金四      楊凱鈞</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東吳巨資三      周柏佳</a:t>
            </a:r>
          </a:p>
        </p:txBody>
      </p:sp>
      <p:sp>
        <p:nvSpPr>
          <p:cNvPr id="17" name="文字方塊 16">
            <a:extLst>
              <a:ext uri="{FF2B5EF4-FFF2-40B4-BE49-F238E27FC236}">
                <a16:creationId xmlns:a16="http://schemas.microsoft.com/office/drawing/2014/main" id="{33336A22-6D68-4DED-A2F2-B0B2761173B0}"/>
              </a:ext>
            </a:extLst>
          </p:cNvPr>
          <p:cNvSpPr txBox="1"/>
          <p:nvPr/>
        </p:nvSpPr>
        <p:spPr>
          <a:xfrm>
            <a:off x="12580882" y="7806532"/>
            <a:ext cx="4488729" cy="1338828"/>
          </a:xfrm>
          <a:prstGeom prst="rect">
            <a:avLst/>
          </a:prstGeom>
          <a:noFill/>
        </p:spPr>
        <p:txBody>
          <a:bodyPr wrap="none" rtlCol="0">
            <a:spAutoFit/>
          </a:bodyPr>
          <a:lstStyle/>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指導業師：中信銀行</a:t>
            </a:r>
            <a:r>
              <a:rPr lang="en-US" altLang="zh-TW" sz="2700" b="1" dirty="0">
                <a:solidFill>
                  <a:schemeClr val="bg1"/>
                </a:solidFill>
                <a:latin typeface="微軟正黑體" panose="020B0604030504040204" pitchFamily="34" charset="-120"/>
                <a:ea typeface="微軟正黑體" panose="020B0604030504040204" pitchFamily="34" charset="-120"/>
              </a:rPr>
              <a:t>-</a:t>
            </a:r>
            <a:r>
              <a:rPr lang="zh-TW" altLang="en-US" sz="2700" b="1" dirty="0">
                <a:solidFill>
                  <a:schemeClr val="bg1"/>
                </a:solidFill>
                <a:latin typeface="微軟正黑體" panose="020B0604030504040204" pitchFamily="34" charset="-120"/>
                <a:ea typeface="微軟正黑體" panose="020B0604030504040204" pitchFamily="34" charset="-120"/>
              </a:rPr>
              <a:t>林志豪</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指導老師：張智星 老師</a:t>
            </a:r>
            <a:endParaRPr lang="en-US" altLang="zh-TW" sz="2700" b="1" dirty="0">
              <a:solidFill>
                <a:schemeClr val="bg1"/>
              </a:solidFill>
              <a:latin typeface="微軟正黑體" panose="020B0604030504040204" pitchFamily="34" charset="-120"/>
              <a:ea typeface="微軟正黑體" panose="020B0604030504040204" pitchFamily="34" charset="-120"/>
            </a:endParaRPr>
          </a:p>
          <a:p>
            <a:pPr defTabSz="1371509"/>
            <a:r>
              <a:rPr lang="zh-TW" altLang="en-US" sz="2700" b="1" dirty="0">
                <a:solidFill>
                  <a:schemeClr val="bg1"/>
                </a:solidFill>
                <a:latin typeface="微軟正黑體" panose="020B0604030504040204" pitchFamily="34" charset="-120"/>
                <a:ea typeface="微軟正黑體" panose="020B0604030504040204" pitchFamily="34" charset="-120"/>
              </a:rPr>
              <a:t>                    蔡</a:t>
            </a:r>
            <a:r>
              <a:rPr lang="zh-TW" altLang="en-US" sz="2700" b="1">
                <a:solidFill>
                  <a:schemeClr val="bg1"/>
                </a:solidFill>
                <a:latin typeface="微軟正黑體" panose="020B0604030504040204" pitchFamily="34" charset="-120"/>
                <a:ea typeface="微軟正黑體" panose="020B0604030504040204" pitchFamily="34" charset="-120"/>
              </a:rPr>
              <a:t>芸琤 老師</a:t>
            </a:r>
            <a:endParaRPr lang="en-US" altLang="zh-TW" sz="2700" b="1" dirty="0">
              <a:solidFill>
                <a:schemeClr val="bg1"/>
              </a:solidFill>
              <a:latin typeface="微軟正黑體" panose="020B0604030504040204" pitchFamily="34" charset="-120"/>
              <a:ea typeface="微軟正黑體" panose="020B0604030504040204" pitchFamily="34" charset="-120"/>
            </a:endParaRPr>
          </a:p>
        </p:txBody>
      </p:sp>
      <p:cxnSp>
        <p:nvCxnSpPr>
          <p:cNvPr id="6" name="直線接點 5">
            <a:extLst>
              <a:ext uri="{FF2B5EF4-FFF2-40B4-BE49-F238E27FC236}">
                <a16:creationId xmlns:a16="http://schemas.microsoft.com/office/drawing/2014/main" id="{3ED1B29B-E9A6-4FA5-812A-F59D2CDA7321}"/>
              </a:ext>
            </a:extLst>
          </p:cNvPr>
          <p:cNvCxnSpPr/>
          <p:nvPr/>
        </p:nvCxnSpPr>
        <p:spPr>
          <a:xfrm>
            <a:off x="12489358" y="7467775"/>
            <a:ext cx="449149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504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相似度前五檔分析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8</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grpSp>
        <p:nvGrpSpPr>
          <p:cNvPr id="22" name="グループ化 7">
            <a:extLst>
              <a:ext uri="{FF2B5EF4-FFF2-40B4-BE49-F238E27FC236}">
                <a16:creationId xmlns:a16="http://schemas.microsoft.com/office/drawing/2014/main" id="{7BE8684F-6C01-4CF9-B781-774C8EA00445}"/>
              </a:ext>
            </a:extLst>
          </p:cNvPr>
          <p:cNvGrpSpPr/>
          <p:nvPr/>
        </p:nvGrpSpPr>
        <p:grpSpPr>
          <a:xfrm>
            <a:off x="11542659" y="2017436"/>
            <a:ext cx="6151498" cy="7548267"/>
            <a:chOff x="3607591" y="3523320"/>
            <a:chExt cx="3420380" cy="2340259"/>
          </a:xfrm>
        </p:grpSpPr>
        <p:sp>
          <p:nvSpPr>
            <p:cNvPr id="23" name="正方形/長方形 5">
              <a:extLst>
                <a:ext uri="{FF2B5EF4-FFF2-40B4-BE49-F238E27FC236}">
                  <a16:creationId xmlns:a16="http://schemas.microsoft.com/office/drawing/2014/main" id="{E8C80C96-1113-49E5-9918-7ED14BC05945}"/>
                </a:ext>
              </a:extLst>
            </p:cNvPr>
            <p:cNvSpPr/>
            <p:nvPr/>
          </p:nvSpPr>
          <p:spPr>
            <a:xfrm>
              <a:off x="3607591" y="3859926"/>
              <a:ext cx="3420380" cy="2003653"/>
            </a:xfrm>
            <a:custGeom>
              <a:avLst/>
              <a:gdLst/>
              <a:ahLst/>
              <a:cxnLst/>
              <a:rect l="l" t="t" r="r" b="b"/>
              <a:pathLst>
                <a:path w="3420380" h="1800200">
                  <a:moveTo>
                    <a:pt x="0" y="0"/>
                  </a:moveTo>
                  <a:lnTo>
                    <a:pt x="3420380" y="0"/>
                  </a:lnTo>
                  <a:lnTo>
                    <a:pt x="3420380" y="1575175"/>
                  </a:lnTo>
                  <a:lnTo>
                    <a:pt x="1840705" y="1575175"/>
                  </a:lnTo>
                  <a:lnTo>
                    <a:pt x="1710190" y="1800200"/>
                  </a:lnTo>
                  <a:lnTo>
                    <a:pt x="1579676" y="1575175"/>
                  </a:lnTo>
                  <a:lnTo>
                    <a:pt x="0" y="1575175"/>
                  </a:lnTo>
                  <a:close/>
                </a:path>
              </a:pathLst>
            </a:custGeom>
            <a:solidFill>
              <a:schemeClr val="accent1">
                <a:lumMod val="20000"/>
                <a:lumOff val="80000"/>
              </a:schemeClr>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11">
              <a:extLst>
                <a:ext uri="{FF2B5EF4-FFF2-40B4-BE49-F238E27FC236}">
                  <a16:creationId xmlns:a16="http://schemas.microsoft.com/office/drawing/2014/main" id="{D736A772-3978-458C-91B8-BC8D3B05E089}"/>
                </a:ext>
              </a:extLst>
            </p:cNvPr>
            <p:cNvSpPr/>
            <p:nvPr/>
          </p:nvSpPr>
          <p:spPr>
            <a:xfrm>
              <a:off x="3607591" y="3523320"/>
              <a:ext cx="3420380" cy="336606"/>
            </a:xfrm>
            <a:prstGeom prst="rect">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b="1" dirty="0">
                  <a:latin typeface="Microsoft JhengHei Light" panose="020B0304030504040204" pitchFamily="34" charset="-120"/>
                  <a:ea typeface="Microsoft JhengHei Light" panose="020B0304030504040204" pitchFamily="34" charset="-120"/>
                </a:rPr>
                <a:t>主要新聞</a:t>
              </a:r>
              <a:endParaRPr kumimoji="1" lang="ja-JP" altLang="en-US" b="1" dirty="0">
                <a:latin typeface="Microsoft JhengHei Light" panose="020B0304030504040204" pitchFamily="34" charset="-120"/>
                <a:ea typeface="Microsoft JhengHei Light" panose="020B0304030504040204" pitchFamily="34" charset="-120"/>
              </a:endParaRPr>
            </a:p>
          </p:txBody>
        </p:sp>
        <p:sp>
          <p:nvSpPr>
            <p:cNvPr id="27" name="テキスト ボックス 10">
              <a:extLst>
                <a:ext uri="{FF2B5EF4-FFF2-40B4-BE49-F238E27FC236}">
                  <a16:creationId xmlns:a16="http://schemas.microsoft.com/office/drawing/2014/main" id="{56C14B99-400C-4E08-AF70-57FEB56DC2A1}"/>
                </a:ext>
              </a:extLst>
            </p:cNvPr>
            <p:cNvSpPr txBox="1"/>
            <p:nvPr/>
          </p:nvSpPr>
          <p:spPr>
            <a:xfrm>
              <a:off x="3742606" y="3955834"/>
              <a:ext cx="3150350" cy="1501876"/>
            </a:xfrm>
            <a:prstGeom prst="rect">
              <a:avLst/>
            </a:prstGeom>
            <a:noFill/>
          </p:spPr>
          <p:txBody>
            <a:bodyPr wrap="square" rtlCol="0" anchor="ctr">
              <a:spAutoFit/>
            </a:bodyPr>
            <a:lstStyle/>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3105</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：穩懋</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2454</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：聯發科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2303</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：聯電</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8086</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：宏捷科</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b="1" dirty="0">
                  <a:solidFill>
                    <a:srgbClr val="000000"/>
                  </a:solidFill>
                  <a:latin typeface="Microsoft JhengHei Light" panose="020B0304030504040204" pitchFamily="34" charset="-120"/>
                  <a:ea typeface="Microsoft JhengHei Light" panose="020B0304030504040204" pitchFamily="34" charset="-120"/>
                </a:rPr>
                <a:t>6462</a:t>
              </a:r>
              <a:r>
                <a:rPr kumimoji="1" lang="zh-TW" altLang="en-US" sz="2400" b="1" dirty="0">
                  <a:solidFill>
                    <a:srgbClr val="000000"/>
                  </a:solidFill>
                  <a:latin typeface="Microsoft JhengHei Light" panose="020B0304030504040204" pitchFamily="34" charset="-120"/>
                  <a:ea typeface="Microsoft JhengHei Light" panose="020B0304030504040204" pitchFamily="34" charset="-120"/>
                </a:rPr>
                <a:t>：神盾</a:t>
              </a:r>
              <a:endParaRPr kumimoji="1" lang="en-US" altLang="zh-TW" sz="2400" b="1" dirty="0">
                <a:solidFill>
                  <a:srgbClr val="000000"/>
                </a:solidFill>
                <a:latin typeface="Microsoft JhengHei Light" panose="020B0304030504040204" pitchFamily="34" charset="-120"/>
                <a:ea typeface="Microsoft JhengHei Light" panose="020B0304030504040204" pitchFamily="34" charset="-120"/>
              </a:endParaRPr>
            </a:p>
            <a:p>
              <a:pPr>
                <a:lnSpc>
                  <a:spcPct val="130000"/>
                </a:lnSpc>
              </a:pPr>
              <a:r>
                <a:rPr kumimoji="1" lang="en-US" altLang="ja-JP" sz="2400" dirty="0">
                  <a:solidFill>
                    <a:srgbClr val="000000"/>
                  </a:solidFill>
                  <a:latin typeface="Microsoft JhengHei Light" panose="020B0304030504040204" pitchFamily="34" charset="-120"/>
                  <a:ea typeface="Microsoft JhengHei Light" panose="020B0304030504040204" pitchFamily="34" charset="-120"/>
                </a:rPr>
                <a:t>/ </a:t>
              </a:r>
              <a:r>
                <a:rPr kumimoji="1" lang="zh-TW" altLang="en-US" sz="2400" dirty="0">
                  <a:solidFill>
                    <a:srgbClr val="000000"/>
                  </a:solidFill>
                  <a:latin typeface="Microsoft JhengHei Light" panose="020B0304030504040204" pitchFamily="34" charset="-120"/>
                  <a:ea typeface="Microsoft JhengHei Light" panose="020B0304030504040204" pitchFamily="34" charset="-120"/>
                </a:rPr>
                <a:t>華為禁令</a:t>
              </a:r>
              <a:endParaRPr kumimoji="1" lang="en-US" altLang="ja-JP" sz="2400" dirty="0">
                <a:solidFill>
                  <a:srgbClr val="000000"/>
                </a:solidFill>
                <a:latin typeface="Microsoft JhengHei Light" panose="020B0304030504040204" pitchFamily="34" charset="-120"/>
                <a:ea typeface="Microsoft JhengHei Light" panose="020B0304030504040204" pitchFamily="34" charset="-120"/>
              </a:endParaRPr>
            </a:p>
          </p:txBody>
        </p:sp>
        <p:sp>
          <p:nvSpPr>
            <p:cNvPr id="28" name="テキスト ボックス 12">
              <a:extLst>
                <a:ext uri="{FF2B5EF4-FFF2-40B4-BE49-F238E27FC236}">
                  <a16:creationId xmlns:a16="http://schemas.microsoft.com/office/drawing/2014/main" id="{5720629C-AF16-4016-995B-720ECE48F2D5}"/>
                </a:ext>
              </a:extLst>
            </p:cNvPr>
            <p:cNvSpPr txBox="1"/>
            <p:nvPr/>
          </p:nvSpPr>
          <p:spPr>
            <a:xfrm>
              <a:off x="3716364" y="3556710"/>
              <a:ext cx="102715" cy="155051"/>
            </a:xfrm>
            <a:prstGeom prst="rect">
              <a:avLst/>
            </a:prstGeom>
            <a:noFill/>
          </p:spPr>
          <p:txBody>
            <a:bodyPr wrap="none" rtlCol="0">
              <a:spAutoFit/>
            </a:bodyPr>
            <a:lstStyle/>
            <a:p>
              <a:endParaRPr kumimoji="1" lang="ja-JP" altLang="en-US" sz="2400" spc="300" dirty="0">
                <a:solidFill>
                  <a:schemeClr val="bg1"/>
                </a:solidFill>
                <a:latin typeface="+mj-lt"/>
              </a:endParaRPr>
            </a:p>
          </p:txBody>
        </p:sp>
      </p:grpSp>
      <p:pic>
        <p:nvPicPr>
          <p:cNvPr id="11" name="圖片 10" descr="一張含有 文字, 地圖 的圖片&#10;&#10;自動產生的描述">
            <a:extLst>
              <a:ext uri="{FF2B5EF4-FFF2-40B4-BE49-F238E27FC236}">
                <a16:creationId xmlns:a16="http://schemas.microsoft.com/office/drawing/2014/main" id="{CD81618D-17C8-48E1-AF8E-03B08941AB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046" y="1318075"/>
            <a:ext cx="10996800" cy="8247600"/>
          </a:xfrm>
          <a:prstGeom prst="rect">
            <a:avLst/>
          </a:prstGeom>
        </p:spPr>
      </p:pic>
    </p:spTree>
    <p:extLst>
      <p:ext uri="{BB962C8B-B14F-4D97-AF65-F5344CB8AC3E}">
        <p14:creationId xmlns:p14="http://schemas.microsoft.com/office/powerpoint/2010/main" val="9568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9</a:t>
            </a:r>
          </a:p>
        </p:txBody>
      </p:sp>
      <p:pic>
        <p:nvPicPr>
          <p:cNvPr id="26" name="圖片 25" descr="一張含有 文字, 地圖, 桌, 大 的圖片&#10;&#10;自動產生的描述">
            <a:extLst>
              <a:ext uri="{FF2B5EF4-FFF2-40B4-BE49-F238E27FC236}">
                <a16:creationId xmlns:a16="http://schemas.microsoft.com/office/drawing/2014/main" id="{CFE7A898-4B67-48A4-9EC9-89083F026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48" y="1828708"/>
            <a:ext cx="17236915" cy="6629583"/>
          </a:xfrm>
          <a:prstGeom prst="rect">
            <a:avLst/>
          </a:prstGeom>
        </p:spPr>
      </p:pic>
    </p:spTree>
    <p:extLst>
      <p:ext uri="{BB962C8B-B14F-4D97-AF65-F5344CB8AC3E}">
        <p14:creationId xmlns:p14="http://schemas.microsoft.com/office/powerpoint/2010/main" val="892887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相似度前五檔股價相關係數矩陣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10</a:t>
            </a:r>
          </a:p>
        </p:txBody>
      </p:sp>
      <p:graphicFrame>
        <p:nvGraphicFramePr>
          <p:cNvPr id="4" name="表格 4">
            <a:extLst>
              <a:ext uri="{FF2B5EF4-FFF2-40B4-BE49-F238E27FC236}">
                <a16:creationId xmlns:a16="http://schemas.microsoft.com/office/drawing/2014/main" id="{0ACA2C03-21A7-4291-86AA-6D8A5486372F}"/>
              </a:ext>
            </a:extLst>
          </p:cNvPr>
          <p:cNvGraphicFramePr>
            <a:graphicFrameLocks noGrp="1"/>
          </p:cNvGraphicFramePr>
          <p:nvPr>
            <p:extLst>
              <p:ext uri="{D42A27DB-BD31-4B8C-83A1-F6EECF244321}">
                <p14:modId xmlns:p14="http://schemas.microsoft.com/office/powerpoint/2010/main" val="2859283571"/>
              </p:ext>
            </p:extLst>
          </p:nvPr>
        </p:nvGraphicFramePr>
        <p:xfrm>
          <a:off x="640932" y="2675429"/>
          <a:ext cx="17004547" cy="4936141"/>
        </p:xfrm>
        <a:graphic>
          <a:graphicData uri="http://schemas.openxmlformats.org/drawingml/2006/table">
            <a:tbl>
              <a:tblPr firstRow="1" bandRow="1">
                <a:tableStyleId>{5C22544A-7EE6-4342-B048-85BDC9FD1C3A}</a:tableStyleId>
              </a:tblPr>
              <a:tblGrid>
                <a:gridCol w="2429221">
                  <a:extLst>
                    <a:ext uri="{9D8B030D-6E8A-4147-A177-3AD203B41FA5}">
                      <a16:colId xmlns:a16="http://schemas.microsoft.com/office/drawing/2014/main" val="685770112"/>
                    </a:ext>
                  </a:extLst>
                </a:gridCol>
                <a:gridCol w="2429221">
                  <a:extLst>
                    <a:ext uri="{9D8B030D-6E8A-4147-A177-3AD203B41FA5}">
                      <a16:colId xmlns:a16="http://schemas.microsoft.com/office/drawing/2014/main" val="4082138046"/>
                    </a:ext>
                  </a:extLst>
                </a:gridCol>
                <a:gridCol w="2429221">
                  <a:extLst>
                    <a:ext uri="{9D8B030D-6E8A-4147-A177-3AD203B41FA5}">
                      <a16:colId xmlns:a16="http://schemas.microsoft.com/office/drawing/2014/main" val="3382464364"/>
                    </a:ext>
                  </a:extLst>
                </a:gridCol>
                <a:gridCol w="2429221">
                  <a:extLst>
                    <a:ext uri="{9D8B030D-6E8A-4147-A177-3AD203B41FA5}">
                      <a16:colId xmlns:a16="http://schemas.microsoft.com/office/drawing/2014/main" val="4033589377"/>
                    </a:ext>
                  </a:extLst>
                </a:gridCol>
                <a:gridCol w="2429221">
                  <a:extLst>
                    <a:ext uri="{9D8B030D-6E8A-4147-A177-3AD203B41FA5}">
                      <a16:colId xmlns:a16="http://schemas.microsoft.com/office/drawing/2014/main" val="1030755424"/>
                    </a:ext>
                  </a:extLst>
                </a:gridCol>
                <a:gridCol w="2429221">
                  <a:extLst>
                    <a:ext uri="{9D8B030D-6E8A-4147-A177-3AD203B41FA5}">
                      <a16:colId xmlns:a16="http://schemas.microsoft.com/office/drawing/2014/main" val="3298745730"/>
                    </a:ext>
                  </a:extLst>
                </a:gridCol>
                <a:gridCol w="2429221">
                  <a:extLst>
                    <a:ext uri="{9D8B030D-6E8A-4147-A177-3AD203B41FA5}">
                      <a16:colId xmlns:a16="http://schemas.microsoft.com/office/drawing/2014/main" val="2385037585"/>
                    </a:ext>
                  </a:extLst>
                </a:gridCol>
              </a:tblGrid>
              <a:tr h="705163">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6462</a:t>
                      </a:r>
                    </a:p>
                  </a:txBody>
                  <a:tcPr marL="6350" marR="6350" marT="6350" marB="0" anchor="ctr"/>
                </a:tc>
                <a:extLst>
                  <a:ext uri="{0D108BD9-81ED-4DB2-BD59-A6C34878D82A}">
                    <a16:rowId xmlns:a16="http://schemas.microsoft.com/office/drawing/2014/main" val="4180822801"/>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3105</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0.595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2454</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0.078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2303</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0.656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0.465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0.027</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8086</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0.562</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0.801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0.108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0.536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163">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6462</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0.303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0.404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0.444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0.477</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C7466000-687D-4304-9B37-0985614F3597}"/>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993004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相似度後五檔股價走勢</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11</a:t>
            </a:r>
          </a:p>
        </p:txBody>
      </p:sp>
      <p:pic>
        <p:nvPicPr>
          <p:cNvPr id="3" name="圖片 2" descr="一張含有 文字, 地圖, 室內, 桌 的圖片&#10;&#10;自動產生的描述">
            <a:extLst>
              <a:ext uri="{FF2B5EF4-FFF2-40B4-BE49-F238E27FC236}">
                <a16:creationId xmlns:a16="http://schemas.microsoft.com/office/drawing/2014/main" id="{04EC4799-8D1F-46B2-8CD9-E51129F885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96" y="1858135"/>
            <a:ext cx="17255776" cy="6631200"/>
          </a:xfrm>
          <a:prstGeom prst="rect">
            <a:avLst/>
          </a:prstGeom>
        </p:spPr>
      </p:pic>
    </p:spTree>
    <p:extLst>
      <p:ext uri="{BB962C8B-B14F-4D97-AF65-F5344CB8AC3E}">
        <p14:creationId xmlns:p14="http://schemas.microsoft.com/office/powerpoint/2010/main" val="394156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台積電</a:t>
            </a:r>
            <a:r>
              <a:rPr kumimoji="1" lang="en-US" altLang="zh-TW" b="1" dirty="0">
                <a:latin typeface="微軟正黑體" panose="020B0604030504040204" pitchFamily="34" charset="-120"/>
                <a:ea typeface="微軟正黑體" panose="020B0604030504040204" pitchFamily="34" charset="-120"/>
              </a:rPr>
              <a:t>-</a:t>
            </a:r>
            <a:r>
              <a:rPr kumimoji="1" lang="zh-TW" altLang="en-US" b="1" dirty="0">
                <a:latin typeface="微軟正黑體" panose="020B0604030504040204" pitchFamily="34" charset="-120"/>
                <a:ea typeface="微軟正黑體" panose="020B0604030504040204" pitchFamily="34" charset="-120"/>
              </a:rPr>
              <a:t>相似度後五檔股價相關係數矩陣</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12</a:t>
            </a:r>
          </a:p>
        </p:txBody>
      </p:sp>
      <p:graphicFrame>
        <p:nvGraphicFramePr>
          <p:cNvPr id="5" name="表格 4">
            <a:extLst>
              <a:ext uri="{FF2B5EF4-FFF2-40B4-BE49-F238E27FC236}">
                <a16:creationId xmlns:a16="http://schemas.microsoft.com/office/drawing/2014/main" id="{5EC81837-A2D3-4305-B02E-44554ABE8A47}"/>
              </a:ext>
            </a:extLst>
          </p:cNvPr>
          <p:cNvGraphicFramePr>
            <a:graphicFrameLocks noGrp="1"/>
          </p:cNvGraphicFramePr>
          <p:nvPr>
            <p:extLst>
              <p:ext uri="{D42A27DB-BD31-4B8C-83A1-F6EECF244321}">
                <p14:modId xmlns:p14="http://schemas.microsoft.com/office/powerpoint/2010/main" val="4174485777"/>
              </p:ext>
            </p:extLst>
          </p:nvPr>
        </p:nvGraphicFramePr>
        <p:xfrm>
          <a:off x="640448" y="2675699"/>
          <a:ext cx="17006402" cy="4935602"/>
        </p:xfrm>
        <a:graphic>
          <a:graphicData uri="http://schemas.openxmlformats.org/drawingml/2006/table">
            <a:tbl>
              <a:tblPr firstRow="1" bandRow="1">
                <a:tableStyleId>{5C22544A-7EE6-4342-B048-85BDC9FD1C3A}</a:tableStyleId>
              </a:tblPr>
              <a:tblGrid>
                <a:gridCol w="2429486">
                  <a:extLst>
                    <a:ext uri="{9D8B030D-6E8A-4147-A177-3AD203B41FA5}">
                      <a16:colId xmlns:a16="http://schemas.microsoft.com/office/drawing/2014/main" val="685770112"/>
                    </a:ext>
                  </a:extLst>
                </a:gridCol>
                <a:gridCol w="2429486">
                  <a:extLst>
                    <a:ext uri="{9D8B030D-6E8A-4147-A177-3AD203B41FA5}">
                      <a16:colId xmlns:a16="http://schemas.microsoft.com/office/drawing/2014/main" val="4082138046"/>
                    </a:ext>
                  </a:extLst>
                </a:gridCol>
                <a:gridCol w="2429486">
                  <a:extLst>
                    <a:ext uri="{9D8B030D-6E8A-4147-A177-3AD203B41FA5}">
                      <a16:colId xmlns:a16="http://schemas.microsoft.com/office/drawing/2014/main" val="3382464364"/>
                    </a:ext>
                  </a:extLst>
                </a:gridCol>
                <a:gridCol w="2429486">
                  <a:extLst>
                    <a:ext uri="{9D8B030D-6E8A-4147-A177-3AD203B41FA5}">
                      <a16:colId xmlns:a16="http://schemas.microsoft.com/office/drawing/2014/main" val="4033589377"/>
                    </a:ext>
                  </a:extLst>
                </a:gridCol>
                <a:gridCol w="2429486">
                  <a:extLst>
                    <a:ext uri="{9D8B030D-6E8A-4147-A177-3AD203B41FA5}">
                      <a16:colId xmlns:a16="http://schemas.microsoft.com/office/drawing/2014/main" val="1030755424"/>
                    </a:ext>
                  </a:extLst>
                </a:gridCol>
                <a:gridCol w="2429486">
                  <a:extLst>
                    <a:ext uri="{9D8B030D-6E8A-4147-A177-3AD203B41FA5}">
                      <a16:colId xmlns:a16="http://schemas.microsoft.com/office/drawing/2014/main" val="3298745730"/>
                    </a:ext>
                  </a:extLst>
                </a:gridCol>
                <a:gridCol w="2429486">
                  <a:extLst>
                    <a:ext uri="{9D8B030D-6E8A-4147-A177-3AD203B41FA5}">
                      <a16:colId xmlns:a16="http://schemas.microsoft.com/office/drawing/2014/main" val="2385037585"/>
                    </a:ext>
                  </a:extLst>
                </a:gridCol>
              </a:tblGrid>
              <a:tr h="705086">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2458</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6415</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5274</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5269</a:t>
                      </a:r>
                    </a:p>
                  </a:txBody>
                  <a:tcPr marL="6350" marR="6350" marT="6350" marB="0" anchor="ctr"/>
                </a:tc>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tc>
                <a:extLst>
                  <a:ext uri="{0D108BD9-81ED-4DB2-BD59-A6C34878D82A}">
                    <a16:rowId xmlns:a16="http://schemas.microsoft.com/office/drawing/2014/main" val="4180822801"/>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2330</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90054128"/>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2458</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0.468</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716755030"/>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6415</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0.336</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0.191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626084514"/>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5274</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0.203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0.084</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0.443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1664376705"/>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5269</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0.193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0.263</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0.115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0.428</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tc>
                  <a:txBody>
                    <a:bodyPr/>
                    <a:lstStyle/>
                    <a:p>
                      <a:pPr algn="ctr" fontAlgn="ctr"/>
                      <a:endParaRPr lang="zh-TW" altLang="en-US" sz="4000" b="0" i="0" u="none" strike="noStrike">
                        <a:solidFill>
                          <a:srgbClr val="000000"/>
                        </a:solidFill>
                        <a:effectLst/>
                        <a:latin typeface="微軟正黑體" panose="020B0604030504040204" pitchFamily="34" charset="-120"/>
                        <a:ea typeface="微軟正黑體" panose="020B0604030504040204" pitchFamily="34" charset="-120"/>
                      </a:endParaRPr>
                    </a:p>
                  </a:txBody>
                  <a:tcPr marL="6350" marR="6350" marT="6350" marB="0" anchor="ctr"/>
                </a:tc>
                <a:extLst>
                  <a:ext uri="{0D108BD9-81ED-4DB2-BD59-A6C34878D82A}">
                    <a16:rowId xmlns:a16="http://schemas.microsoft.com/office/drawing/2014/main" val="3659446122"/>
                  </a:ext>
                </a:extLst>
              </a:tr>
              <a:tr h="705086">
                <a:tc>
                  <a:txBody>
                    <a:bodyPr/>
                    <a:lstStyle/>
                    <a:p>
                      <a:pPr algn="ctr" fontAlgn="ctr"/>
                      <a:r>
                        <a:rPr lang="en-US" altLang="zh-TW" sz="4400" b="1" i="0" u="none" strike="noStrike" dirty="0">
                          <a:solidFill>
                            <a:srgbClr val="FFC000"/>
                          </a:solidFill>
                          <a:effectLst/>
                          <a:latin typeface="微軟正黑體" panose="020B0604030504040204" pitchFamily="34" charset="-120"/>
                          <a:ea typeface="微軟正黑體" panose="020B0604030504040204" pitchFamily="34" charset="-120"/>
                        </a:rPr>
                        <a:t>3016</a:t>
                      </a:r>
                    </a:p>
                  </a:txBody>
                  <a:tcPr marL="6350" marR="6350" marT="6350" marB="0" anchor="ctr">
                    <a:solidFill>
                      <a:schemeClr val="accent1"/>
                    </a:solidFill>
                  </a:tcP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0.450</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0.081</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0.339</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0.385</a:t>
                      </a:r>
                    </a:p>
                  </a:txBody>
                  <a:tcPr marL="6350" marR="6350" marT="6350" marB="0" anchor="ctr"/>
                </a:tc>
                <a:tc>
                  <a:txBody>
                    <a:bodyPr/>
                    <a:lstStyle/>
                    <a:p>
                      <a:pPr algn="ctr" fontAlgn="ctr"/>
                      <a:r>
                        <a:rPr lang="en-US" altLang="zh-TW" sz="4000" b="0" i="0" u="none" strike="noStrike">
                          <a:solidFill>
                            <a:srgbClr val="000000"/>
                          </a:solidFill>
                          <a:effectLst/>
                          <a:latin typeface="微軟正黑體" panose="020B0604030504040204" pitchFamily="34" charset="-120"/>
                          <a:ea typeface="微軟正黑體" panose="020B0604030504040204" pitchFamily="34" charset="-120"/>
                        </a:rPr>
                        <a:t>0.005</a:t>
                      </a:r>
                    </a:p>
                  </a:txBody>
                  <a:tcPr marL="6350" marR="6350" marT="6350" marB="0" anchor="ctr"/>
                </a:tc>
                <a:tc>
                  <a:txBody>
                    <a:bodyPr/>
                    <a:lstStyle/>
                    <a:p>
                      <a:pPr algn="ctr" fontAlgn="ctr"/>
                      <a:r>
                        <a:rPr lang="en-US" altLang="zh-TW" sz="4000" b="0" i="0" u="none" strike="noStrike" dirty="0">
                          <a:solidFill>
                            <a:srgbClr val="000000"/>
                          </a:solidFill>
                          <a:effectLst/>
                          <a:latin typeface="微軟正黑體" panose="020B0604030504040204" pitchFamily="34" charset="-120"/>
                          <a:ea typeface="微軟正黑體" panose="020B0604030504040204" pitchFamily="34" charset="-120"/>
                        </a:rPr>
                        <a:t>1.000</a:t>
                      </a:r>
                    </a:p>
                  </a:txBody>
                  <a:tcPr marL="6350" marR="6350" marT="6350" marB="0" anchor="ctr"/>
                </a:tc>
                <a:extLst>
                  <a:ext uri="{0D108BD9-81ED-4DB2-BD59-A6C34878D82A}">
                    <a16:rowId xmlns:a16="http://schemas.microsoft.com/office/drawing/2014/main" val="2834396988"/>
                  </a:ext>
                </a:extLst>
              </a:tr>
            </a:tbl>
          </a:graphicData>
        </a:graphic>
      </p:graphicFrame>
      <p:sp>
        <p:nvSpPr>
          <p:cNvPr id="6" name="矩形: 圓角 5">
            <a:extLst>
              <a:ext uri="{FF2B5EF4-FFF2-40B4-BE49-F238E27FC236}">
                <a16:creationId xmlns:a16="http://schemas.microsoft.com/office/drawing/2014/main" id="{63257A66-5A3B-4423-BE7E-5DD471C8A539}"/>
              </a:ext>
            </a:extLst>
          </p:cNvPr>
          <p:cNvSpPr/>
          <p:nvPr/>
        </p:nvSpPr>
        <p:spPr>
          <a:xfrm>
            <a:off x="3337561" y="3483842"/>
            <a:ext cx="1980220" cy="4133255"/>
          </a:xfrm>
          <a:prstGeom prst="roundRect">
            <a:avLst/>
          </a:prstGeom>
          <a:noFill/>
          <a:ln w="57150">
            <a:solidFill>
              <a:schemeClr val="accent2"/>
            </a:solidFill>
            <a:tailEnd type="triangle" w="lg" len="lg"/>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zh-TW" altLang="en-US"/>
          </a:p>
        </p:txBody>
      </p:sp>
    </p:spTree>
    <p:extLst>
      <p:ext uri="{BB962C8B-B14F-4D97-AF65-F5344CB8AC3E}">
        <p14:creationId xmlns:p14="http://schemas.microsoft.com/office/powerpoint/2010/main" val="1199368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主要貢獻與改進方向</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13</a:t>
            </a:r>
          </a:p>
        </p:txBody>
      </p:sp>
      <p:grpSp>
        <p:nvGrpSpPr>
          <p:cNvPr id="9" name="群組 8">
            <a:extLst>
              <a:ext uri="{FF2B5EF4-FFF2-40B4-BE49-F238E27FC236}">
                <a16:creationId xmlns:a16="http://schemas.microsoft.com/office/drawing/2014/main" id="{C8AD022E-36D9-4FC6-A5A5-8277EA5B6162}"/>
              </a:ext>
            </a:extLst>
          </p:cNvPr>
          <p:cNvGrpSpPr/>
          <p:nvPr/>
        </p:nvGrpSpPr>
        <p:grpSpPr>
          <a:xfrm>
            <a:off x="612506" y="1723120"/>
            <a:ext cx="7965885" cy="7329242"/>
            <a:chOff x="997301" y="1912824"/>
            <a:chExt cx="7965885" cy="7056101"/>
          </a:xfrm>
        </p:grpSpPr>
        <p:sp>
          <p:nvSpPr>
            <p:cNvPr id="13" name="文字方塊 12">
              <a:extLst>
                <a:ext uri="{FF2B5EF4-FFF2-40B4-BE49-F238E27FC236}">
                  <a16:creationId xmlns:a16="http://schemas.microsoft.com/office/drawing/2014/main" id="{C487D7D1-F669-4931-BE3E-99FEF8F5AD8E}"/>
                </a:ext>
              </a:extLst>
            </p:cNvPr>
            <p:cNvSpPr txBox="1"/>
            <p:nvPr/>
          </p:nvSpPr>
          <p:spPr>
            <a:xfrm>
              <a:off x="1537361" y="2789985"/>
              <a:ext cx="6885764" cy="6118731"/>
            </a:xfrm>
            <a:prstGeom prst="rect">
              <a:avLst/>
            </a:prstGeom>
            <a:noFill/>
          </p:spPr>
          <p:txBody>
            <a:bodyPr wrap="square" rtlCol="0">
              <a:spAutoFit/>
            </a:bodyPr>
            <a:lstStyle/>
            <a:p>
              <a:pPr marR="0" lvl="0" defTabSz="914400" eaLnBrk="1" fontAlgn="auto" latinLnBrk="0" hangingPunct="1">
                <a:lnSpc>
                  <a:spcPct val="100000"/>
                </a:lnSpc>
                <a:spcBef>
                  <a:spcPts val="1100"/>
                </a:spcBef>
                <a:spcAft>
                  <a:spcPts val="1100"/>
                </a:spcAft>
                <a:buClrTx/>
                <a:buSzTx/>
                <a:tabLst/>
                <a:defRPr/>
              </a:pPr>
              <a:r>
                <a:rPr kumimoji="0" lang="zh-TW" altLang="en-US" b="1"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透過直覺的聊天機器人幫助投資人挑選具有一定相似程度的相關個股：</a:t>
              </a:r>
              <a:endParaRPr lang="en-US" altLang="zh-TW" b="1" kern="0" dirty="0">
                <a:solidFill>
                  <a:prstClr val="black"/>
                </a:solidFill>
                <a:latin typeface="微軟正黑體" panose="020B0604030504040204" pitchFamily="34" charset="-120"/>
                <a:ea typeface="微軟正黑體" panose="020B0604030504040204" pitchFamily="34" charset="-120"/>
              </a:endParaRPr>
            </a:p>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kumimoji="0" lang="zh-TW" altLang="en-US"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透過個股新聞詞組分析，能夠篩選出前五檔股價走勢相關個股，提供受同一事件影響之其他個股，方便使用者進行進一步之投資策略研擬。</a:t>
              </a:r>
              <a:endParaRPr kumimoji="0" lang="en-US" altLang="zh-TW"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342900" indent="-342900" defTabSz="914400">
                <a:spcBef>
                  <a:spcPts val="1100"/>
                </a:spcBef>
                <a:spcAft>
                  <a:spcPts val="1100"/>
                </a:spcAft>
                <a:buFont typeface="Wingdings" panose="05000000000000000000" pitchFamily="2" charset="2"/>
                <a:buChar char="l"/>
                <a:defRPr/>
              </a:pPr>
              <a:r>
                <a:rPr lang="zh-TW" altLang="en-US" kern="0" dirty="0">
                  <a:solidFill>
                    <a:prstClr val="black"/>
                  </a:solidFill>
                  <a:latin typeface="微軟正黑體" panose="020B0604030504040204" pitchFamily="34" charset="-120"/>
                  <a:ea typeface="微軟正黑體" panose="020B0604030504040204" pitchFamily="34" charset="-120"/>
                </a:rPr>
                <a:t>提供篩選出之前五檔個股之股價資訊，方便使用者初步判斷股價水位。</a:t>
              </a:r>
              <a:endParaRPr kumimoji="0" lang="en-US" altLang="zh-TW"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r>
                <a:rPr lang="en-US" altLang="zh-TW" kern="0" dirty="0">
                  <a:solidFill>
                    <a:prstClr val="black"/>
                  </a:solidFill>
                  <a:latin typeface="微軟正黑體" panose="020B0604030504040204" pitchFamily="34" charset="-120"/>
                  <a:ea typeface="微軟正黑體" panose="020B0604030504040204" pitchFamily="34" charset="-120"/>
                </a:rPr>
                <a:t>Telegram</a:t>
              </a:r>
              <a:r>
                <a:rPr lang="zh-TW" altLang="en-US" kern="0" dirty="0">
                  <a:solidFill>
                    <a:prstClr val="black"/>
                  </a:solidFill>
                  <a:latin typeface="微軟正黑體" panose="020B0604030504040204" pitchFamily="34" charset="-120"/>
                  <a:ea typeface="微軟正黑體" panose="020B0604030504040204" pitchFamily="34" charset="-120"/>
                </a:rPr>
                <a:t>的聊天機器人提供友善使用者的應用介面，並內建個股連結，可快速取得投資所需資訊。</a:t>
              </a:r>
              <a:endParaRPr kumimoji="0" lang="en-US" altLang="zh-TW"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p:txBody>
        </p:sp>
        <p:sp>
          <p:nvSpPr>
            <p:cNvPr id="3" name="矩形 2">
              <a:extLst>
                <a:ext uri="{FF2B5EF4-FFF2-40B4-BE49-F238E27FC236}">
                  <a16:creationId xmlns:a16="http://schemas.microsoft.com/office/drawing/2014/main" id="{597C1BC9-F354-48BE-B659-CA1BBDEC0298}"/>
                </a:ext>
              </a:extLst>
            </p:cNvPr>
            <p:cNvSpPr/>
            <p:nvPr/>
          </p:nvSpPr>
          <p:spPr>
            <a:xfrm>
              <a:off x="997301" y="2205211"/>
              <a:ext cx="7965885" cy="6763714"/>
            </a:xfrm>
            <a:prstGeom prst="rect">
              <a:avLst/>
            </a:prstGeom>
            <a:noFill/>
            <a:ln w="57150" cmpd="thinThick">
              <a:solidFill>
                <a:srgbClr val="06105A"/>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7" name="文字方塊 6">
              <a:extLst>
                <a:ext uri="{FF2B5EF4-FFF2-40B4-BE49-F238E27FC236}">
                  <a16:creationId xmlns:a16="http://schemas.microsoft.com/office/drawing/2014/main" id="{5EBE5535-4E0A-4422-86AC-7F316438EF69}"/>
                </a:ext>
              </a:extLst>
            </p:cNvPr>
            <p:cNvSpPr txBox="1"/>
            <p:nvPr/>
          </p:nvSpPr>
          <p:spPr>
            <a:xfrm>
              <a:off x="1400889" y="1912824"/>
              <a:ext cx="3484800" cy="584774"/>
            </a:xfrm>
            <a:prstGeom prst="rect">
              <a:avLst/>
            </a:prstGeom>
            <a:solidFill>
              <a:srgbClr val="1A3F6C"/>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b="1" i="0" u="none" strike="noStrike" kern="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rPr>
                <a:t>主要貢獻</a:t>
              </a:r>
            </a:p>
          </p:txBody>
        </p:sp>
      </p:grpSp>
      <p:grpSp>
        <p:nvGrpSpPr>
          <p:cNvPr id="18" name="群組 17">
            <a:extLst>
              <a:ext uri="{FF2B5EF4-FFF2-40B4-BE49-F238E27FC236}">
                <a16:creationId xmlns:a16="http://schemas.microsoft.com/office/drawing/2014/main" id="{0C3AC044-1E9A-4045-823F-DE49411374E1}"/>
              </a:ext>
            </a:extLst>
          </p:cNvPr>
          <p:cNvGrpSpPr/>
          <p:nvPr/>
        </p:nvGrpSpPr>
        <p:grpSpPr>
          <a:xfrm>
            <a:off x="9708022" y="1723120"/>
            <a:ext cx="7965885" cy="7329242"/>
            <a:chOff x="997301" y="1912824"/>
            <a:chExt cx="7965885" cy="7348488"/>
          </a:xfrm>
        </p:grpSpPr>
        <p:sp>
          <p:nvSpPr>
            <p:cNvPr id="19" name="文字方塊 18">
              <a:extLst>
                <a:ext uri="{FF2B5EF4-FFF2-40B4-BE49-F238E27FC236}">
                  <a16:creationId xmlns:a16="http://schemas.microsoft.com/office/drawing/2014/main" id="{4BF26511-A4F3-4EFD-BBE1-824F4B0D0B84}"/>
                </a:ext>
              </a:extLst>
            </p:cNvPr>
            <p:cNvSpPr txBox="1"/>
            <p:nvPr/>
          </p:nvSpPr>
          <p:spPr>
            <a:xfrm>
              <a:off x="1537361" y="2318386"/>
              <a:ext cx="6885764" cy="6942926"/>
            </a:xfrm>
            <a:prstGeom prst="rect">
              <a:avLst/>
            </a:prstGeom>
            <a:noFill/>
          </p:spPr>
          <p:txBody>
            <a:bodyPr wrap="square" rtlCol="0">
              <a:spAutoFit/>
            </a:bodyPr>
            <a:lstStyle/>
            <a:p>
              <a:pPr marL="342900" marR="0" lvl="0" indent="-342900" defTabSz="914400" eaLnBrk="1" fontAlgn="auto" latinLnBrk="0" hangingPunct="1">
                <a:lnSpc>
                  <a:spcPct val="100000"/>
                </a:lnSpc>
                <a:spcBef>
                  <a:spcPts val="1100"/>
                </a:spcBef>
                <a:spcAft>
                  <a:spcPts val="1100"/>
                </a:spcAft>
                <a:buClrTx/>
                <a:buSzTx/>
                <a:buFont typeface="Wingdings" panose="05000000000000000000" pitchFamily="2" charset="2"/>
                <a:buChar char="l"/>
                <a:tabLst/>
                <a:defRPr/>
              </a:pPr>
              <a:endParaRPr kumimoji="0" lang="en-US" altLang="zh-TW" sz="2000" b="0" i="0" u="none" strike="noStrike" kern="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endParaRPr>
            </a:p>
            <a:p>
              <a:pPr marL="457200" lvl="0" indent="-457200" defTabSz="914400">
                <a:buFont typeface="Wingdings" panose="05000000000000000000" pitchFamily="2" charset="2"/>
                <a:buChar char="l"/>
                <a:defRPr/>
              </a:pPr>
              <a:r>
                <a:rPr lang="zh-TW" altLang="en-US" kern="0" dirty="0">
                  <a:solidFill>
                    <a:prstClr val="black"/>
                  </a:solidFill>
                  <a:latin typeface="微軟正黑體" panose="020B0604030504040204" pitchFamily="34" charset="-120"/>
                  <a:ea typeface="微軟正黑體" panose="020B0604030504040204" pitchFamily="34" charset="-120"/>
                </a:rPr>
                <a:t>目前僅以近一個月交易金額前</a:t>
              </a:r>
              <a:r>
                <a:rPr lang="en-US" altLang="zh-TW" kern="0" dirty="0">
                  <a:solidFill>
                    <a:prstClr val="black"/>
                  </a:solidFill>
                  <a:latin typeface="微軟正黑體" panose="020B0604030504040204" pitchFamily="34" charset="-120"/>
                  <a:ea typeface="微軟正黑體" panose="020B0604030504040204" pitchFamily="34" charset="-120"/>
                </a:rPr>
                <a:t>20</a:t>
              </a:r>
              <a:r>
                <a:rPr lang="zh-TW" altLang="en-US" kern="0" dirty="0">
                  <a:solidFill>
                    <a:prstClr val="black"/>
                  </a:solidFill>
                  <a:latin typeface="微軟正黑體" panose="020B0604030504040204" pitchFamily="34" charset="-120"/>
                  <a:ea typeface="微軟正黑體" panose="020B0604030504040204" pitchFamily="34" charset="-120"/>
                </a:rPr>
                <a:t>大之半導體類股新聞做實測，預計未來納入完整資料庫後即可上線使用。</a:t>
              </a:r>
              <a:endParaRPr lang="en-US" altLang="zh-TW" kern="0" dirty="0">
                <a:solidFill>
                  <a:prstClr val="black"/>
                </a:solidFill>
                <a:latin typeface="微軟正黑體" panose="020B0604030504040204" pitchFamily="34" charset="-120"/>
                <a:ea typeface="微軟正黑體" panose="020B0604030504040204" pitchFamily="34" charset="-120"/>
              </a:endParaRPr>
            </a:p>
            <a:p>
              <a:pPr lvl="0" defTabSz="914400">
                <a:defRPr/>
              </a:pP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lvl="0" indent="-457200" defTabSz="914400">
                <a:buFont typeface="Wingdings" panose="05000000000000000000" pitchFamily="2" charset="2"/>
                <a:buChar char="l"/>
                <a:defRPr/>
              </a:pPr>
              <a:r>
                <a:rPr lang="zh-TW" altLang="en-US" kern="0" dirty="0">
                  <a:solidFill>
                    <a:prstClr val="black"/>
                  </a:solidFill>
                  <a:latin typeface="微軟正黑體" panose="020B0604030504040204" pitchFamily="34" charset="-120"/>
                  <a:ea typeface="微軟正黑體" panose="020B0604030504040204" pitchFamily="34" charset="-120"/>
                </a:rPr>
                <a:t>目前係以單篇新聞為單位做斷詞，未來會以新聞中之單段描述為單位進行斷詞，預計可以達到更好的相似度成果。</a:t>
              </a:r>
              <a:endParaRPr lang="en-US" altLang="zh-TW" kern="0" dirty="0">
                <a:solidFill>
                  <a:prstClr val="black"/>
                </a:solidFill>
                <a:latin typeface="微軟正黑體" panose="020B0604030504040204" pitchFamily="34" charset="-120"/>
                <a:ea typeface="微軟正黑體" panose="020B0604030504040204" pitchFamily="34" charset="-120"/>
              </a:endParaRPr>
            </a:p>
            <a:p>
              <a:pPr lvl="0" defTabSz="914400">
                <a:defRPr/>
              </a:pPr>
              <a:endParaRPr lang="en-US" altLang="zh-TW" kern="0" dirty="0">
                <a:solidFill>
                  <a:prstClr val="black"/>
                </a:solidFill>
                <a:latin typeface="微軟正黑體" panose="020B0604030504040204" pitchFamily="34" charset="-120"/>
                <a:ea typeface="微軟正黑體" panose="020B0604030504040204" pitchFamily="34" charset="-120"/>
              </a:endParaRPr>
            </a:p>
            <a:p>
              <a:pPr marL="457200" lvl="0" indent="-457200" defTabSz="914400">
                <a:buFont typeface="Wingdings" panose="05000000000000000000" pitchFamily="2" charset="2"/>
                <a:buChar char="l"/>
                <a:defRPr/>
              </a:pPr>
              <a:r>
                <a:rPr lang="zh-TW" altLang="en-US" kern="0" dirty="0">
                  <a:solidFill>
                    <a:prstClr val="black"/>
                  </a:solidFill>
                  <a:latin typeface="微軟正黑體" panose="020B0604030504040204" pitchFamily="34" charset="-120"/>
                  <a:ea typeface="微軟正黑體" panose="020B0604030504040204" pitchFamily="34" charset="-120"/>
                </a:rPr>
                <a:t>遠程目標為建立台灣所有上市櫃公司相似度之知識圖譜，即可以一張圖快速了解所有公司之消息面相關性。</a:t>
              </a:r>
              <a:endParaRPr lang="en-US" altLang="zh-TW" kern="0" dirty="0">
                <a:solidFill>
                  <a:prstClr val="black"/>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A48C4EB8-EDEA-45EE-98BA-03607095AFD6}"/>
                </a:ext>
              </a:extLst>
            </p:cNvPr>
            <p:cNvSpPr/>
            <p:nvPr/>
          </p:nvSpPr>
          <p:spPr>
            <a:xfrm>
              <a:off x="997301" y="2205210"/>
              <a:ext cx="7965885" cy="7056101"/>
            </a:xfrm>
            <a:prstGeom prst="rect">
              <a:avLst/>
            </a:prstGeom>
            <a:noFill/>
            <a:ln w="57150" cmpd="thinThick">
              <a:solidFill>
                <a:schemeClr val="accent2">
                  <a:lumMod val="50000"/>
                </a:schemeClr>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文字方塊 20">
              <a:extLst>
                <a:ext uri="{FF2B5EF4-FFF2-40B4-BE49-F238E27FC236}">
                  <a16:creationId xmlns:a16="http://schemas.microsoft.com/office/drawing/2014/main" id="{C78359BB-BD25-44B2-AC54-09B5C86D8723}"/>
                </a:ext>
              </a:extLst>
            </p:cNvPr>
            <p:cNvSpPr txBox="1"/>
            <p:nvPr/>
          </p:nvSpPr>
          <p:spPr>
            <a:xfrm>
              <a:off x="1400889" y="1912824"/>
              <a:ext cx="3484800" cy="584774"/>
            </a:xfrm>
            <a:prstGeom prst="rect">
              <a:avLst/>
            </a:prstGeom>
            <a:solidFill>
              <a:schemeClr val="accent2">
                <a:lumMod val="50000"/>
              </a:schemeClr>
            </a:solidFill>
            <a:ln>
              <a:solidFill>
                <a:srgbClr val="C00000"/>
              </a:solidFill>
            </a:ln>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TW" altLang="en-US" b="1" kern="0" dirty="0">
                  <a:solidFill>
                    <a:prstClr val="white"/>
                  </a:solidFill>
                  <a:latin typeface="微軟正黑體" panose="020B0604030504040204" pitchFamily="34" charset="-120"/>
                  <a:ea typeface="微軟正黑體" panose="020B0604030504040204" pitchFamily="34" charset="-120"/>
                </a:rPr>
                <a:t>改進方向</a:t>
              </a:r>
              <a:endParaRPr kumimoji="0" lang="zh-TW" altLang="en-US" b="1" i="0" u="none" strike="noStrike" kern="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89344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分工任務</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14</a:t>
            </a:r>
          </a:p>
        </p:txBody>
      </p:sp>
      <p:sp>
        <p:nvSpPr>
          <p:cNvPr id="4" name="矩形: 圓角 3">
            <a:extLst>
              <a:ext uri="{FF2B5EF4-FFF2-40B4-BE49-F238E27FC236}">
                <a16:creationId xmlns:a16="http://schemas.microsoft.com/office/drawing/2014/main" id="{D14F18A2-1C4E-4886-ADF8-5262724613B0}"/>
              </a:ext>
            </a:extLst>
          </p:cNvPr>
          <p:cNvSpPr/>
          <p:nvPr/>
        </p:nvSpPr>
        <p:spPr>
          <a:xfrm>
            <a:off x="997300" y="2218175"/>
            <a:ext cx="13501501" cy="6660740"/>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dirty="0">
                <a:solidFill>
                  <a:srgbClr val="000000"/>
                </a:solidFill>
                <a:latin typeface="微軟正黑體" panose="020B0604030504040204" pitchFamily="34" charset="-120"/>
                <a:ea typeface="微軟正黑體" panose="020B0604030504040204" pitchFamily="34" charset="-120"/>
              </a:rPr>
              <a:t>高翊傑：爬蟲、</a:t>
            </a:r>
            <a:r>
              <a:rPr lang="en-US" altLang="zh-TW" dirty="0">
                <a:solidFill>
                  <a:srgbClr val="000000"/>
                </a:solidFill>
                <a:latin typeface="微軟正黑體" panose="020B0604030504040204" pitchFamily="34" charset="-120"/>
                <a:ea typeface="微軟正黑體" panose="020B0604030504040204" pitchFamily="34" charset="-120"/>
              </a:rPr>
              <a:t>word2vector</a:t>
            </a:r>
            <a:r>
              <a:rPr lang="zh-TW" altLang="en-US" dirty="0">
                <a:solidFill>
                  <a:srgbClr val="000000"/>
                </a:solidFill>
                <a:latin typeface="微軟正黑體" panose="020B0604030504040204" pitchFamily="34" charset="-120"/>
                <a:ea typeface="微軟正黑體" panose="020B0604030504040204" pitchFamily="34" charset="-120"/>
              </a:rPr>
              <a:t>建模、</a:t>
            </a:r>
            <a:r>
              <a:rPr lang="en-US" altLang="zh-TW" dirty="0">
                <a:solidFill>
                  <a:srgbClr val="000000"/>
                </a:solidFill>
                <a:latin typeface="微軟正黑體" panose="020B0604030504040204" pitchFamily="34" charset="-120"/>
                <a:ea typeface="微軟正黑體" panose="020B0604030504040204" pitchFamily="34" charset="-120"/>
              </a:rPr>
              <a:t>TSNE</a:t>
            </a:r>
            <a:r>
              <a:rPr lang="zh-TW" altLang="en-US" dirty="0">
                <a:solidFill>
                  <a:srgbClr val="000000"/>
                </a:solidFill>
                <a:latin typeface="微軟正黑體" panose="020B0604030504040204" pitchFamily="34" charset="-120"/>
                <a:ea typeface="微軟正黑體" panose="020B0604030504040204" pitchFamily="34" charset="-120"/>
              </a:rPr>
              <a:t>視覺化、</a:t>
            </a:r>
            <a:r>
              <a:rPr lang="en-US" altLang="zh-TW" dirty="0">
                <a:solidFill>
                  <a:srgbClr val="000000"/>
                </a:solidFill>
                <a:latin typeface="微軟正黑體" panose="020B0604030504040204" pitchFamily="34" charset="-120"/>
                <a:ea typeface="微軟正黑體" panose="020B0604030504040204" pitchFamily="34" charset="-120"/>
              </a:rPr>
              <a:t>similarity</a:t>
            </a:r>
            <a:r>
              <a:rPr lang="zh-TW" altLang="en-US" dirty="0">
                <a:solidFill>
                  <a:srgbClr val="000000"/>
                </a:solidFill>
                <a:latin typeface="微軟正黑體" panose="020B0604030504040204" pitchFamily="34" charset="-120"/>
                <a:ea typeface="微軟正黑體" panose="020B0604030504040204" pitchFamily="34" charset="-120"/>
              </a:rPr>
              <a:t>矩陣建置</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周柏佳：主題發想、爬蟲、資料清整、圖譜實作、聊天機器人實作</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楊凱鈞：主題發想、爬蟲、財金相關建議、投影片製作、介紹影片錄製</a:t>
            </a:r>
            <a:endParaRPr lang="en-US" altLang="zh-TW" dirty="0">
              <a:solidFill>
                <a:srgbClr val="000000"/>
              </a:solidFill>
              <a:latin typeface="微軟正黑體" panose="020B0604030504040204" pitchFamily="34" charset="-120"/>
              <a:ea typeface="微軟正黑體" panose="020B0604030504040204" pitchFamily="34" charset="-120"/>
            </a:endParaRPr>
          </a:p>
          <a:p>
            <a:r>
              <a:rPr lang="zh-TW" altLang="en-US" dirty="0">
                <a:solidFill>
                  <a:srgbClr val="000000"/>
                </a:solidFill>
                <a:latin typeface="微軟正黑體" panose="020B0604030504040204" pitchFamily="34" charset="-120"/>
                <a:ea typeface="微軟正黑體" panose="020B0604030504040204" pitchFamily="34" charset="-120"/>
              </a:rPr>
              <a:t>劉智玄：主題發想、爬蟲、成果分析、投影片製作、介紹影片錄製</a:t>
            </a:r>
            <a:endParaRPr lang="zh-TW" altLang="zh-TW"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34241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作品連結</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15</a:t>
            </a:r>
          </a:p>
        </p:txBody>
      </p:sp>
      <p:sp>
        <p:nvSpPr>
          <p:cNvPr id="4" name="矩形: 圓角 3">
            <a:extLst>
              <a:ext uri="{FF2B5EF4-FFF2-40B4-BE49-F238E27FC236}">
                <a16:creationId xmlns:a16="http://schemas.microsoft.com/office/drawing/2014/main" id="{B9F02699-29CE-4B4B-A53C-F92069466DA1}"/>
              </a:ext>
            </a:extLst>
          </p:cNvPr>
          <p:cNvSpPr/>
          <p:nvPr/>
        </p:nvSpPr>
        <p:spPr>
          <a:xfrm>
            <a:off x="997301" y="2218175"/>
            <a:ext cx="11881320" cy="6660740"/>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專題作品的測試連結與說明：</a:t>
            </a:r>
            <a:r>
              <a:rPr lang="en-US" altLang="zh-TW" dirty="0">
                <a:solidFill>
                  <a:srgbClr val="000000"/>
                </a:solidFill>
                <a:latin typeface="Microsoft JhengHei Light" panose="020B0304030504040204" pitchFamily="34" charset="-120"/>
                <a:ea typeface="Microsoft JhengHei Light" panose="020B0304030504040204" pitchFamily="34" charset="-120"/>
                <a:hlinkClick r:id="rId2"/>
              </a:rPr>
              <a:t>https://t.me/Fintech_graph_bot</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專題 </a:t>
            </a:r>
            <a:r>
              <a:rPr lang="en-US" altLang="zh-TW" dirty="0">
                <a:solidFill>
                  <a:srgbClr val="000000"/>
                </a:solidFill>
                <a:latin typeface="Microsoft JhengHei Light" panose="020B0304030504040204" pitchFamily="34" charset="-120"/>
                <a:ea typeface="Microsoft JhengHei Light" panose="020B0304030504040204" pitchFamily="34" charset="-120"/>
              </a:rPr>
              <a:t>GitHub</a:t>
            </a:r>
            <a:r>
              <a:rPr lang="zh-TW" altLang="en-US" dirty="0">
                <a:solidFill>
                  <a:srgbClr val="000000"/>
                </a:solidFill>
                <a:latin typeface="Microsoft JhengHei Light" panose="020B0304030504040204" pitchFamily="34" charset="-120"/>
                <a:ea typeface="Microsoft JhengHei Light" panose="020B0304030504040204" pitchFamily="34" charset="-120"/>
              </a:rPr>
              <a:t>：</a:t>
            </a:r>
            <a:r>
              <a:rPr lang="en-US" altLang="zh-TW" dirty="0">
                <a:solidFill>
                  <a:srgbClr val="000000"/>
                </a:solidFill>
                <a:latin typeface="Microsoft JhengHei Light" panose="020B0304030504040204" pitchFamily="34" charset="-120"/>
                <a:ea typeface="Microsoft JhengHei Light" panose="020B0304030504040204" pitchFamily="34" charset="-120"/>
                <a:hlinkClick r:id="rId3"/>
              </a:rPr>
              <a:t>https://github.com/rebeca0521/CTBC-Project</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影片超連結：</a:t>
            </a:r>
            <a:endParaRPr lang="zh-TW" altLang="zh-TW" sz="2000" dirty="0">
              <a:solidFill>
                <a:srgbClr val="00000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589514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5"/>
          </p:nvPr>
        </p:nvSpPr>
        <p:spPr/>
        <p:txBody>
          <a:bodyPr/>
          <a:lstStyle/>
          <a:p>
            <a:r>
              <a:rPr kumimoji="1" lang="en-US" altLang="ja-JP" b="1" dirty="0">
                <a:latin typeface="Microsoft JhengHei Light" panose="020B0304030504040204" pitchFamily="34" charset="-120"/>
                <a:ea typeface="Microsoft JhengHei Light" panose="020B0304030504040204" pitchFamily="34" charset="-120"/>
              </a:rPr>
              <a:t>THANK YOU!</a:t>
            </a:r>
            <a:endParaRPr kumimoji="1" lang="ja-JP" altLang="en-US" b="1" dirty="0">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3852853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ja-JP" altLang="en-US" b="1" dirty="0">
                <a:latin typeface="微軟正黑體" panose="020B0604030504040204" pitchFamily="34" charset="-120"/>
                <a:ea typeface="微軟正黑體" panose="020B0604030504040204" pitchFamily="34" charset="-120"/>
              </a:rPr>
              <a:t>問題描述</a:t>
            </a: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1</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2"/>
            <a:ext cx="11880289" cy="3420123"/>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欲檢驗各大新聞網站中，個股新聞報導用詞的相似度，是否能呈現在股價中</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預期個股之間新聞詞組相似度越高，股價走勢也會有一定的相似度</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
        <p:nvSpPr>
          <p:cNvPr id="2" name="箭號: 向右 1">
            <a:extLst>
              <a:ext uri="{FF2B5EF4-FFF2-40B4-BE49-F238E27FC236}">
                <a16:creationId xmlns:a16="http://schemas.microsoft.com/office/drawing/2014/main" id="{6F3D2358-82EC-42D3-8E49-514497B51D78}"/>
              </a:ext>
            </a:extLst>
          </p:cNvPr>
          <p:cNvSpPr/>
          <p:nvPr/>
        </p:nvSpPr>
        <p:spPr>
          <a:xfrm>
            <a:off x="998007" y="5908585"/>
            <a:ext cx="11880289" cy="3915435"/>
          </a:xfrm>
          <a:prstGeom prst="rightArrow">
            <a:avLst/>
          </a:prstGeom>
          <a:solidFill>
            <a:schemeClr val="accent1"/>
          </a:solidFill>
          <a:ln w="12700" cmpd="thinThick">
            <a:no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TW" altLang="en-US" sz="4800" b="1" dirty="0">
                <a:latin typeface="微軟正黑體" panose="020B0604030504040204" pitchFamily="34" charset="-120"/>
                <a:ea typeface="微軟正黑體" panose="020B0604030504040204" pitchFamily="34" charset="-120"/>
              </a:rPr>
              <a:t>目標是以消息面出發建立類股知識圖譜</a:t>
            </a:r>
          </a:p>
        </p:txBody>
      </p:sp>
    </p:spTree>
    <p:extLst>
      <p:ext uri="{BB962C8B-B14F-4D97-AF65-F5344CB8AC3E}">
        <p14:creationId xmlns:p14="http://schemas.microsoft.com/office/powerpoint/2010/main" val="300601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資料集樣態說明</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2</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1"/>
            <a:ext cx="11880289" cy="6660161"/>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4000" b="1" kern="0" dirty="0">
                <a:solidFill>
                  <a:prstClr val="black"/>
                </a:solidFill>
                <a:latin typeface="微軟正黑體" panose="020B0604030504040204" pitchFamily="34" charset="-120"/>
                <a:ea typeface="微軟正黑體" panose="020B0604030504040204" pitchFamily="34" charset="-120"/>
              </a:rPr>
              <a:t>四家網路新聞：</a:t>
            </a:r>
            <a:endParaRPr lang="en-US" altLang="zh-TW" sz="4000" b="1" kern="0" dirty="0">
              <a:solidFill>
                <a:prstClr val="black"/>
              </a:solidFill>
              <a:latin typeface="微軟正黑體" panose="020B0604030504040204" pitchFamily="34" charset="-120"/>
              <a:ea typeface="微軟正黑體" panose="020B0604030504040204" pitchFamily="34" charset="-120"/>
            </a:endParaRPr>
          </a:p>
          <a:p>
            <a:pPr defTabSz="1371509">
              <a:defRPr/>
            </a:pPr>
            <a:r>
              <a:rPr lang="zh-TW" altLang="en-US" sz="3199" kern="0" dirty="0">
                <a:solidFill>
                  <a:prstClr val="black"/>
                </a:solidFill>
                <a:latin typeface="微軟正黑體" panose="020B0604030504040204" pitchFamily="34" charset="-120"/>
                <a:ea typeface="微軟正黑體" panose="020B0604030504040204" pitchFamily="34" charset="-120"/>
              </a:rPr>
              <a:t>     </a:t>
            </a:r>
            <a:r>
              <a:rPr lang="en-US" altLang="zh-TW" sz="3199" kern="0" dirty="0" err="1">
                <a:solidFill>
                  <a:prstClr val="black"/>
                </a:solidFill>
                <a:latin typeface="微軟正黑體" panose="020B0604030504040204" pitchFamily="34" charset="-120"/>
                <a:ea typeface="微軟正黑體" panose="020B0604030504040204" pitchFamily="34" charset="-120"/>
              </a:rPr>
              <a:t>ETtoday</a:t>
            </a:r>
            <a:r>
              <a:rPr lang="zh-TW" altLang="en-US" sz="3199" kern="0" dirty="0">
                <a:solidFill>
                  <a:prstClr val="black"/>
                </a:solidFill>
                <a:latin typeface="微軟正黑體" panose="020B0604030504040204" pitchFamily="34" charset="-120"/>
                <a:ea typeface="微軟正黑體" panose="020B0604030504040204" pitchFamily="34" charset="-120"/>
              </a:rPr>
              <a:t>新聞雲、自由時報電子報、中時電子報、東森新聞</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b="1"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4000" b="1" kern="0" dirty="0">
                <a:solidFill>
                  <a:prstClr val="black"/>
                </a:solidFill>
                <a:latin typeface="微軟正黑體" panose="020B0604030504040204" pitchFamily="34" charset="-120"/>
                <a:ea typeface="微軟正黑體" panose="020B0604030504040204" pitchFamily="34" charset="-120"/>
              </a:rPr>
              <a:t>新聞選取：</a:t>
            </a:r>
            <a:endParaRPr lang="en-US" altLang="zh-TW" sz="4000" b="1" kern="0" dirty="0">
              <a:solidFill>
                <a:prstClr val="black"/>
              </a:solidFill>
              <a:latin typeface="微軟正黑體" panose="020B0604030504040204" pitchFamily="34" charset="-120"/>
              <a:ea typeface="微軟正黑體" panose="020B0604030504040204" pitchFamily="34" charset="-120"/>
            </a:endParaRPr>
          </a:p>
          <a:p>
            <a:pPr defTabSz="1371509">
              <a:defRPr/>
            </a:pPr>
            <a:r>
              <a:rPr lang="zh-TW" altLang="en-US" sz="3199" b="1" kern="0" dirty="0">
                <a:solidFill>
                  <a:prstClr val="black"/>
                </a:solidFill>
                <a:latin typeface="微軟正黑體" panose="020B0604030504040204" pitchFamily="34" charset="-120"/>
                <a:ea typeface="微軟正黑體" panose="020B0604030504040204" pitchFamily="34" charset="-120"/>
              </a:rPr>
              <a:t>     </a:t>
            </a:r>
            <a:r>
              <a:rPr lang="zh-TW" altLang="en-US" sz="3199" kern="0" dirty="0">
                <a:solidFill>
                  <a:prstClr val="black"/>
                </a:solidFill>
                <a:latin typeface="微軟正黑體" panose="020B0604030504040204" pitchFamily="34" charset="-120"/>
                <a:ea typeface="微軟正黑體" panose="020B0604030504040204" pitchFamily="34" charset="-120"/>
              </a:rPr>
              <a:t>一個月內，交易金額前</a:t>
            </a:r>
            <a:r>
              <a:rPr lang="en-US" altLang="zh-TW" sz="3199" kern="0" dirty="0">
                <a:solidFill>
                  <a:prstClr val="black"/>
                </a:solidFill>
                <a:latin typeface="微軟正黑體" panose="020B0604030504040204" pitchFamily="34" charset="-120"/>
                <a:ea typeface="微軟正黑體" panose="020B0604030504040204" pitchFamily="34" charset="-120"/>
              </a:rPr>
              <a:t>20</a:t>
            </a:r>
            <a:r>
              <a:rPr lang="zh-TW" altLang="en-US" sz="3199" kern="0" dirty="0">
                <a:solidFill>
                  <a:prstClr val="black"/>
                </a:solidFill>
                <a:latin typeface="微軟正黑體" panose="020B0604030504040204" pitchFamily="34" charset="-120"/>
                <a:ea typeface="微軟正黑體" panose="020B0604030504040204" pitchFamily="34" charset="-120"/>
              </a:rPr>
              <a:t>大之半導體類股相關新聞</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21228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lang="zh-TW" altLang="en-US" b="1" dirty="0">
                <a:latin typeface="微軟正黑體" panose="020B0604030504040204" pitchFamily="34" charset="-120"/>
                <a:ea typeface="微軟正黑體" panose="020B0604030504040204" pitchFamily="34" charset="-120"/>
              </a:rPr>
              <a:t>解決方式之流程</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defTabSz="1371509"/>
            <a:r>
              <a:rPr lang="en-US" dirty="0">
                <a:solidFill>
                  <a:srgbClr val="D8D8D8">
                    <a:lumMod val="75000"/>
                  </a:srgbClr>
                </a:solidFill>
                <a:latin typeface="Roboto Condensed Light"/>
              </a:rPr>
              <a:t>3</a:t>
            </a:r>
          </a:p>
        </p:txBody>
      </p:sp>
      <p:sp>
        <p:nvSpPr>
          <p:cNvPr id="4" name="矩形: 圓角 3">
            <a:extLst>
              <a:ext uri="{FF2B5EF4-FFF2-40B4-BE49-F238E27FC236}">
                <a16:creationId xmlns:a16="http://schemas.microsoft.com/office/drawing/2014/main" id="{D14F18A2-1C4E-4886-ADF8-5262724613B0}"/>
              </a:ext>
            </a:extLst>
          </p:cNvPr>
          <p:cNvSpPr/>
          <p:nvPr/>
        </p:nvSpPr>
        <p:spPr>
          <a:xfrm>
            <a:off x="998008" y="2218431"/>
            <a:ext cx="11880289" cy="6660161"/>
          </a:xfrm>
          <a:prstGeom prst="roundRect">
            <a:avLst/>
          </a:prstGeom>
          <a:noFill/>
          <a:ln w="38100">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從各家新聞網站中爬取一個月內目標個股的相關新聞，並使用結巴套件做斷詞以及詞組清理</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將詞組利用</a:t>
            </a:r>
            <a:r>
              <a:rPr lang="en-US" altLang="zh-TW" sz="3199" kern="0" dirty="0">
                <a:solidFill>
                  <a:prstClr val="black"/>
                </a:solidFill>
                <a:latin typeface="微軟正黑體" panose="020B0604030504040204" pitchFamily="34" charset="-120"/>
                <a:ea typeface="微軟正黑體" panose="020B0604030504040204" pitchFamily="34" charset="-120"/>
              </a:rPr>
              <a:t>word2vector</a:t>
            </a:r>
            <a:r>
              <a:rPr lang="zh-TW" altLang="en-US" sz="3199" kern="0" dirty="0">
                <a:solidFill>
                  <a:prstClr val="black"/>
                </a:solidFill>
                <a:latin typeface="微軟正黑體" panose="020B0604030504040204" pitchFamily="34" charset="-120"/>
                <a:ea typeface="微軟正黑體" panose="020B0604030504040204" pitchFamily="34" charset="-120"/>
              </a:rPr>
              <a:t>套件訓練後轉為詞向量</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將得到的高維度詞向量利用</a:t>
            </a:r>
            <a:r>
              <a:rPr lang="en-US" altLang="zh-TW" sz="3199" kern="0" dirty="0">
                <a:solidFill>
                  <a:prstClr val="black"/>
                </a:solidFill>
                <a:latin typeface="微軟正黑體" panose="020B0604030504040204" pitchFamily="34" charset="-120"/>
                <a:ea typeface="微軟正黑體" panose="020B0604030504040204" pitchFamily="34" charset="-120"/>
              </a:rPr>
              <a:t>TSNE</a:t>
            </a:r>
            <a:r>
              <a:rPr lang="zh-TW" altLang="en-US" sz="3199" kern="0" dirty="0">
                <a:solidFill>
                  <a:prstClr val="black"/>
                </a:solidFill>
                <a:latin typeface="微軟正黑體" panose="020B0604030504040204" pitchFamily="34" charset="-120"/>
                <a:ea typeface="微軟正黑體" panose="020B0604030504040204" pitchFamily="34" charset="-120"/>
              </a:rPr>
              <a:t>降維至二維平面並算出詞向量之間的相似度矩陣</a:t>
            </a: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endParaRPr lang="en-US" altLang="zh-TW" sz="3199" kern="0" dirty="0">
              <a:solidFill>
                <a:prstClr val="black"/>
              </a:solidFill>
              <a:latin typeface="微軟正黑體" panose="020B0604030504040204" pitchFamily="34" charset="-120"/>
              <a:ea typeface="微軟正黑體" panose="020B0604030504040204" pitchFamily="34" charset="-120"/>
            </a:endParaRPr>
          </a:p>
          <a:p>
            <a:pPr marL="457192" indent="-457192" defTabSz="1371509">
              <a:buFont typeface="Arial" panose="020B0604020202020204" pitchFamily="34" charset="0"/>
              <a:buChar char="•"/>
              <a:defRPr/>
            </a:pPr>
            <a:r>
              <a:rPr lang="zh-TW" altLang="en-US" sz="3199" kern="0" dirty="0">
                <a:solidFill>
                  <a:prstClr val="black"/>
                </a:solidFill>
                <a:latin typeface="微軟正黑體" panose="020B0604030504040204" pitchFamily="34" charset="-120"/>
                <a:ea typeface="微軟正黑體" panose="020B0604030504040204" pitchFamily="34" charset="-120"/>
              </a:rPr>
              <a:t>檢視此相似度矩陣和實際股價間的差異</a:t>
            </a:r>
            <a:endParaRPr lang="en-US" altLang="zh-TW" sz="3199" kern="0" dirty="0">
              <a:solidFill>
                <a:prstClr val="black"/>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2642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直角三角形 3"/>
          <p:cNvSpPr/>
          <p:nvPr/>
        </p:nvSpPr>
        <p:spPr>
          <a:xfrm flipH="1">
            <a:off x="-2" y="2709332"/>
            <a:ext cx="18286413" cy="4635515"/>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正方形/長方形 2"/>
          <p:cNvSpPr/>
          <p:nvPr/>
        </p:nvSpPr>
        <p:spPr>
          <a:xfrm>
            <a:off x="0" y="7344847"/>
            <a:ext cx="18286413" cy="29253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9143204" y="5987876"/>
            <a:ext cx="7830870" cy="1015663"/>
          </a:xfrm>
          <a:prstGeom prst="rect">
            <a:avLst/>
          </a:prstGeom>
          <a:noFill/>
        </p:spPr>
        <p:txBody>
          <a:bodyPr wrap="square" rtlCol="0">
            <a:spAutoFit/>
          </a:bodyPr>
          <a:lstStyle/>
          <a:p>
            <a:r>
              <a:rPr kumimoji="1" lang="en-US" altLang="ja-JP" sz="6000" b="1" spc="300" dirty="0">
                <a:solidFill>
                  <a:schemeClr val="bg1"/>
                </a:solidFill>
                <a:latin typeface="Microsoft JhengHei Light" panose="020B0304030504040204" pitchFamily="34" charset="-120"/>
                <a:ea typeface="Microsoft JhengHei Light" panose="020B0304030504040204" pitchFamily="34" charset="-120"/>
              </a:rPr>
              <a:t>DEMO &amp; RESULTS</a:t>
            </a:r>
            <a:endParaRPr kumimoji="1" lang="ja-JP" altLang="en-US" sz="6000" b="1" spc="300" dirty="0">
              <a:solidFill>
                <a:schemeClr val="bg1"/>
              </a:solidFill>
              <a:latin typeface="Microsoft JhengHei Light" panose="020B0304030504040204" pitchFamily="34" charset="-120"/>
              <a:ea typeface="Microsoft JhengHei Light" panose="020B0304030504040204" pitchFamily="34" charset="-120"/>
            </a:endParaRPr>
          </a:p>
        </p:txBody>
      </p:sp>
      <p:sp>
        <p:nvSpPr>
          <p:cNvPr id="7" name="平行四辺形 6"/>
          <p:cNvSpPr/>
          <p:nvPr/>
        </p:nvSpPr>
        <p:spPr>
          <a:xfrm rot="20740135">
            <a:off x="-102848" y="7227191"/>
            <a:ext cx="7879033" cy="1064425"/>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平行四辺形 7"/>
          <p:cNvSpPr/>
          <p:nvPr/>
        </p:nvSpPr>
        <p:spPr>
          <a:xfrm rot="20740135">
            <a:off x="830145" y="8238890"/>
            <a:ext cx="7879033" cy="287026"/>
          </a:xfrm>
          <a:prstGeom prst="parallelogram">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平行四辺形 8"/>
          <p:cNvSpPr/>
          <p:nvPr/>
        </p:nvSpPr>
        <p:spPr>
          <a:xfrm rot="20740135">
            <a:off x="7606487" y="4361866"/>
            <a:ext cx="4977711" cy="574052"/>
          </a:xfrm>
          <a:prstGeom prst="parallelogram">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平行四辺形 9"/>
          <p:cNvSpPr/>
          <p:nvPr/>
        </p:nvSpPr>
        <p:spPr>
          <a:xfrm rot="20740135">
            <a:off x="10003272" y="3611231"/>
            <a:ext cx="4977711" cy="287026"/>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1" name="平行四辺形 10"/>
          <p:cNvSpPr/>
          <p:nvPr/>
        </p:nvSpPr>
        <p:spPr>
          <a:xfrm rot="20740135">
            <a:off x="-150396" y="7285824"/>
            <a:ext cx="4977711" cy="423599"/>
          </a:xfrm>
          <a:prstGeom prst="parallelogram">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平行四辺形 13"/>
          <p:cNvSpPr/>
          <p:nvPr/>
        </p:nvSpPr>
        <p:spPr>
          <a:xfrm rot="20740135">
            <a:off x="275489" y="9205075"/>
            <a:ext cx="3233854" cy="171221"/>
          </a:xfrm>
          <a:prstGeom prst="parallelogram">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平行四辺形 15"/>
          <p:cNvSpPr/>
          <p:nvPr/>
        </p:nvSpPr>
        <p:spPr>
          <a:xfrm rot="20740135">
            <a:off x="7979503" y="4000736"/>
            <a:ext cx="3767564" cy="161948"/>
          </a:xfrm>
          <a:prstGeom prst="parallelogram">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Tree>
    <p:extLst>
      <p:ext uri="{BB962C8B-B14F-4D97-AF65-F5344CB8AC3E}">
        <p14:creationId xmlns:p14="http://schemas.microsoft.com/office/powerpoint/2010/main" val="2402377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相似度二維分布</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lang="en-US" dirty="0">
                <a:solidFill>
                  <a:srgbClr val="D8D8D8">
                    <a:lumMod val="75000"/>
                  </a:srgbClr>
                </a:solidFill>
                <a:latin typeface="Roboto Condensed Light"/>
              </a:rPr>
              <a:t>4</a:t>
            </a:r>
            <a:endPar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endParaRPr>
          </a:p>
        </p:txBody>
      </p:sp>
      <p:pic>
        <p:nvPicPr>
          <p:cNvPr id="3" name="圖片 2">
            <a:extLst>
              <a:ext uri="{FF2B5EF4-FFF2-40B4-BE49-F238E27FC236}">
                <a16:creationId xmlns:a16="http://schemas.microsoft.com/office/drawing/2014/main" id="{2BE298B1-C25E-4A37-A4F7-61EBEC0E6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708" y="1650203"/>
            <a:ext cx="8564498" cy="7916763"/>
          </a:xfrm>
          <a:prstGeom prst="rect">
            <a:avLst/>
          </a:prstGeom>
        </p:spPr>
      </p:pic>
      <p:sp>
        <p:nvSpPr>
          <p:cNvPr id="4" name="語音泡泡: 圓角矩形 3">
            <a:extLst>
              <a:ext uri="{FF2B5EF4-FFF2-40B4-BE49-F238E27FC236}">
                <a16:creationId xmlns:a16="http://schemas.microsoft.com/office/drawing/2014/main" id="{962C2E2E-09D7-4076-94BF-1E839C922AC7}"/>
              </a:ext>
            </a:extLst>
          </p:cNvPr>
          <p:cNvSpPr/>
          <p:nvPr/>
        </p:nvSpPr>
        <p:spPr>
          <a:xfrm rot="5400000">
            <a:off x="11017688" y="793743"/>
            <a:ext cx="5580619" cy="7799414"/>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5" name="文字方塊 4">
            <a:extLst>
              <a:ext uri="{FF2B5EF4-FFF2-40B4-BE49-F238E27FC236}">
                <a16:creationId xmlns:a16="http://schemas.microsoft.com/office/drawing/2014/main" id="{475B56AF-D729-4345-BAC8-24ABC78C847E}"/>
              </a:ext>
            </a:extLst>
          </p:cNvPr>
          <p:cNvSpPr txBox="1"/>
          <p:nvPr/>
        </p:nvSpPr>
        <p:spPr>
          <a:xfrm>
            <a:off x="10448352" y="2533210"/>
            <a:ext cx="6885764" cy="4524315"/>
          </a:xfrm>
          <a:prstGeom prst="rect">
            <a:avLst/>
          </a:prstGeom>
          <a:noFill/>
        </p:spPr>
        <p:txBody>
          <a:bodyPr wrap="square" rtlCol="0">
            <a:spAutoFit/>
          </a:bodyPr>
          <a:lstStyle/>
          <a:p>
            <a:r>
              <a:rPr lang="en-US" altLang="zh-TW" b="1" dirty="0">
                <a:solidFill>
                  <a:srgbClr val="000000"/>
                </a:solidFill>
                <a:latin typeface="Microsoft JhengHei Light" panose="020B0304030504040204" pitchFamily="34" charset="-120"/>
                <a:ea typeface="Microsoft JhengHei Light" panose="020B0304030504040204" pitchFamily="34" charset="-120"/>
              </a:rPr>
              <a:t>20</a:t>
            </a:r>
            <a:r>
              <a:rPr lang="zh-TW" altLang="en-US" b="1" dirty="0">
                <a:solidFill>
                  <a:srgbClr val="000000"/>
                </a:solidFill>
                <a:latin typeface="Microsoft JhengHei Light" panose="020B0304030504040204" pitchFamily="34" charset="-120"/>
                <a:ea typeface="Microsoft JhengHei Light" panose="020B0304030504040204" pitchFamily="34" charset="-120"/>
              </a:rPr>
              <a:t>檔股票之新聞詞向量二維分布圖：</a:t>
            </a:r>
            <a:endParaRPr lang="en-US" altLang="zh-TW" b="1"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b="1"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距離越近之個股其詞向量間有較高之相關性</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台積電與其他個股的詞向量相關性均不高</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新聞量較大之個股</a:t>
            </a:r>
            <a:r>
              <a:rPr lang="en-US" altLang="zh-TW" dirty="0">
                <a:solidFill>
                  <a:srgbClr val="000000"/>
                </a:solidFill>
                <a:latin typeface="Microsoft JhengHei Light" panose="020B0304030504040204" pitchFamily="34" charset="-120"/>
                <a:ea typeface="Microsoft JhengHei Light" panose="020B0304030504040204" pitchFamily="34" charset="-120"/>
              </a:rPr>
              <a:t>(</a:t>
            </a:r>
            <a:r>
              <a:rPr lang="zh-TW" altLang="en-US" dirty="0">
                <a:solidFill>
                  <a:srgbClr val="000000"/>
                </a:solidFill>
                <a:latin typeface="Microsoft JhengHei Light" panose="020B0304030504040204" pitchFamily="34" charset="-120"/>
                <a:ea typeface="Microsoft JhengHei Light" panose="020B0304030504040204" pitchFamily="34" charset="-120"/>
              </a:rPr>
              <a:t>例如：台積電、聯發科、聯電</a:t>
            </a:r>
            <a:r>
              <a:rPr lang="en-US" altLang="zh-TW" dirty="0">
                <a:solidFill>
                  <a:srgbClr val="000000"/>
                </a:solidFill>
                <a:latin typeface="Microsoft JhengHei Light" panose="020B0304030504040204" pitchFamily="34" charset="-120"/>
                <a:ea typeface="Microsoft JhengHei Light" panose="020B0304030504040204" pitchFamily="34" charset="-120"/>
              </a:rPr>
              <a:t>)</a:t>
            </a:r>
            <a:r>
              <a:rPr lang="zh-TW" altLang="en-US" dirty="0">
                <a:solidFill>
                  <a:srgbClr val="000000"/>
                </a:solidFill>
                <a:latin typeface="Microsoft JhengHei Light" panose="020B0304030504040204" pitchFamily="34" charset="-120"/>
                <a:ea typeface="Microsoft JhengHei Light" panose="020B0304030504040204" pitchFamily="34" charset="-120"/>
              </a:rPr>
              <a:t>有較多雜訊，因此會距離其他個股較遠</a:t>
            </a:r>
          </a:p>
        </p:txBody>
      </p:sp>
    </p:spTree>
    <p:extLst>
      <p:ext uri="{BB962C8B-B14F-4D97-AF65-F5344CB8AC3E}">
        <p14:creationId xmlns:p14="http://schemas.microsoft.com/office/powerpoint/2010/main" val="1296375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b="1" dirty="0">
                <a:latin typeface="微軟正黑體" panose="020B0604030504040204" pitchFamily="34" charset="-120"/>
                <a:ea typeface="微軟正黑體" panose="020B0604030504040204" pitchFamily="34" charset="-120"/>
              </a:rPr>
              <a:t>Telegram </a:t>
            </a:r>
            <a:r>
              <a:rPr kumimoji="1" lang="en-US" altLang="ja-JP" b="1" dirty="0" err="1">
                <a:latin typeface="微軟正黑體" panose="020B0604030504040204" pitchFamily="34" charset="-120"/>
                <a:ea typeface="微軟正黑體" panose="020B0604030504040204" pitchFamily="34" charset="-120"/>
              </a:rPr>
              <a:t>ChatBot</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5</a:t>
            </a:r>
          </a:p>
        </p:txBody>
      </p:sp>
      <p:pic>
        <p:nvPicPr>
          <p:cNvPr id="4" name="圖片 3" descr="一張含有 時鐘 的圖片&#10;&#10;自動產生的描述">
            <a:extLst>
              <a:ext uri="{FF2B5EF4-FFF2-40B4-BE49-F238E27FC236}">
                <a16:creationId xmlns:a16="http://schemas.microsoft.com/office/drawing/2014/main" id="{9DD064CB-EE01-4939-AF45-129A05F50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256" y="1647689"/>
            <a:ext cx="7425825" cy="7943678"/>
          </a:xfrm>
          <a:prstGeom prst="rect">
            <a:avLst/>
          </a:prstGeom>
        </p:spPr>
      </p:pic>
      <p:sp>
        <p:nvSpPr>
          <p:cNvPr id="11" name="語音泡泡: 圓角矩形 10">
            <a:extLst>
              <a:ext uri="{FF2B5EF4-FFF2-40B4-BE49-F238E27FC236}">
                <a16:creationId xmlns:a16="http://schemas.microsoft.com/office/drawing/2014/main" id="{3B40A10E-76DE-46BC-9FEC-26C1CF7964D1}"/>
              </a:ext>
            </a:extLst>
          </p:cNvPr>
          <p:cNvSpPr/>
          <p:nvPr/>
        </p:nvSpPr>
        <p:spPr>
          <a:xfrm rot="5400000">
            <a:off x="11958775" y="-147342"/>
            <a:ext cx="2199731" cy="6300700"/>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2" name="文字方塊 11">
            <a:extLst>
              <a:ext uri="{FF2B5EF4-FFF2-40B4-BE49-F238E27FC236}">
                <a16:creationId xmlns:a16="http://schemas.microsoft.com/office/drawing/2014/main" id="{EA33DC7B-9F98-4C8A-A91B-1F52B93EBF54}"/>
              </a:ext>
            </a:extLst>
          </p:cNvPr>
          <p:cNvSpPr txBox="1"/>
          <p:nvPr/>
        </p:nvSpPr>
        <p:spPr>
          <a:xfrm>
            <a:off x="10448352" y="2533210"/>
            <a:ext cx="6885764" cy="1569660"/>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按下</a:t>
            </a:r>
            <a:r>
              <a:rPr lang="en-US" altLang="zh-TW" dirty="0">
                <a:solidFill>
                  <a:srgbClr val="000000"/>
                </a:solidFill>
                <a:latin typeface="Microsoft JhengHei Light" panose="020B0304030504040204" pitchFamily="34" charset="-120"/>
                <a:ea typeface="Microsoft JhengHei Light" panose="020B0304030504040204" pitchFamily="34" charset="-120"/>
              </a:rPr>
              <a:t>START</a:t>
            </a:r>
            <a:r>
              <a:rPr lang="zh-TW" altLang="en-US" dirty="0">
                <a:solidFill>
                  <a:srgbClr val="000000"/>
                </a:solidFill>
                <a:latin typeface="Microsoft JhengHei Light" panose="020B0304030504040204" pitchFamily="34" charset="-120"/>
                <a:ea typeface="Microsoft JhengHei Light" panose="020B0304030504040204" pitchFamily="34" charset="-120"/>
              </a:rPr>
              <a:t>啟動聊天機器人後</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會自動傳送可選取的個股</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spTree>
    <p:extLst>
      <p:ext uri="{BB962C8B-B14F-4D97-AF65-F5344CB8AC3E}">
        <p14:creationId xmlns:p14="http://schemas.microsoft.com/office/powerpoint/2010/main" val="4095632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en-US" altLang="ja-JP" b="1" dirty="0">
                <a:latin typeface="微軟正黑體" panose="020B0604030504040204" pitchFamily="34" charset="-120"/>
                <a:ea typeface="微軟正黑體" panose="020B0604030504040204" pitchFamily="34" charset="-120"/>
              </a:rPr>
              <a:t>Telegram </a:t>
            </a:r>
            <a:r>
              <a:rPr kumimoji="1" lang="en-US" altLang="ja-JP" b="1" dirty="0" err="1">
                <a:latin typeface="微軟正黑體" panose="020B0604030504040204" pitchFamily="34" charset="-120"/>
                <a:ea typeface="微軟正黑體" panose="020B0604030504040204" pitchFamily="34" charset="-120"/>
              </a:rPr>
              <a:t>ChatBot</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pPr marL="0" marR="0" lvl="0" indent="0" algn="l" defTabSz="1632753"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8D8D8">
                    <a:lumMod val="75000"/>
                  </a:srgbClr>
                </a:solidFill>
                <a:effectLst/>
                <a:uLnTx/>
                <a:uFillTx/>
                <a:latin typeface="Roboto Condensed Light"/>
                <a:cs typeface="+mn-cs"/>
              </a:rPr>
              <a:t>6</a:t>
            </a:r>
          </a:p>
        </p:txBody>
      </p:sp>
      <p:pic>
        <p:nvPicPr>
          <p:cNvPr id="6" name="圖片 5" descr="一張含有 螢幕擷取畫面, 鳥 的圖片&#10;&#10;自動產生的描述">
            <a:extLst>
              <a:ext uri="{FF2B5EF4-FFF2-40B4-BE49-F238E27FC236}">
                <a16:creationId xmlns:a16="http://schemas.microsoft.com/office/drawing/2014/main" id="{DFF49BFB-CFF0-4BCC-BFE9-9C332558D6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232" y="1512674"/>
            <a:ext cx="7426800" cy="1996136"/>
          </a:xfrm>
          <a:prstGeom prst="rect">
            <a:avLst/>
          </a:prstGeom>
        </p:spPr>
      </p:pic>
      <p:sp>
        <p:nvSpPr>
          <p:cNvPr id="9" name="語音泡泡: 圓角矩形 8">
            <a:extLst>
              <a:ext uri="{FF2B5EF4-FFF2-40B4-BE49-F238E27FC236}">
                <a16:creationId xmlns:a16="http://schemas.microsoft.com/office/drawing/2014/main" id="{DF08E482-E342-4867-B051-A769C2EE32A0}"/>
              </a:ext>
            </a:extLst>
          </p:cNvPr>
          <p:cNvSpPr/>
          <p:nvPr/>
        </p:nvSpPr>
        <p:spPr>
          <a:xfrm rot="5400000">
            <a:off x="12251307" y="-439874"/>
            <a:ext cx="2199731" cy="6885765"/>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1" name="文字方塊 10">
            <a:extLst>
              <a:ext uri="{FF2B5EF4-FFF2-40B4-BE49-F238E27FC236}">
                <a16:creationId xmlns:a16="http://schemas.microsoft.com/office/drawing/2014/main" id="{607ED7AC-EC1F-4FEB-8768-78F76FE7D49F}"/>
              </a:ext>
            </a:extLst>
          </p:cNvPr>
          <p:cNvSpPr txBox="1"/>
          <p:nvPr/>
        </p:nvSpPr>
        <p:spPr>
          <a:xfrm>
            <a:off x="10448352" y="2533210"/>
            <a:ext cx="6885764" cy="1077218"/>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直接點選對話框中個股連結即可，</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另外設有防呆機制</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sp>
        <p:nvSpPr>
          <p:cNvPr id="12" name="語音泡泡: 圓角矩形 11">
            <a:extLst>
              <a:ext uri="{FF2B5EF4-FFF2-40B4-BE49-F238E27FC236}">
                <a16:creationId xmlns:a16="http://schemas.microsoft.com/office/drawing/2014/main" id="{24A46E58-1D9F-452B-8E2D-E9B323B8C918}"/>
              </a:ext>
            </a:extLst>
          </p:cNvPr>
          <p:cNvSpPr/>
          <p:nvPr/>
        </p:nvSpPr>
        <p:spPr>
          <a:xfrm rot="5400000">
            <a:off x="12026283" y="3025507"/>
            <a:ext cx="3909921" cy="8145907"/>
          </a:xfrm>
          <a:prstGeom prst="wedgeRoundRectCallout">
            <a:avLst/>
          </a:prstGeom>
          <a:solidFill>
            <a:srgbClr val="BEF4FA"/>
          </a:solidFill>
          <a:ln w="12700" cmpd="thinThick">
            <a:solidFill>
              <a:srgbClr val="3EA3F8"/>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dirty="0"/>
          </a:p>
        </p:txBody>
      </p:sp>
      <p:sp>
        <p:nvSpPr>
          <p:cNvPr id="13" name="文字方塊 12">
            <a:extLst>
              <a:ext uri="{FF2B5EF4-FFF2-40B4-BE49-F238E27FC236}">
                <a16:creationId xmlns:a16="http://schemas.microsoft.com/office/drawing/2014/main" id="{D2D64F80-E714-40BE-9388-488E63BAF131}"/>
              </a:ext>
            </a:extLst>
          </p:cNvPr>
          <p:cNvSpPr txBox="1"/>
          <p:nvPr/>
        </p:nvSpPr>
        <p:spPr>
          <a:xfrm>
            <a:off x="10448352" y="5638555"/>
            <a:ext cx="7619161" cy="3539430"/>
          </a:xfrm>
          <a:prstGeom prst="rect">
            <a:avLst/>
          </a:prstGeom>
          <a:noFill/>
        </p:spPr>
        <p:txBody>
          <a:bodyPr wrap="square" rtlCol="0">
            <a:spAutoFit/>
          </a:bodyPr>
          <a:lstStyle/>
          <a:p>
            <a:r>
              <a:rPr lang="zh-TW" altLang="en-US" dirty="0">
                <a:solidFill>
                  <a:srgbClr val="000000"/>
                </a:solidFill>
                <a:latin typeface="Microsoft JhengHei Light" panose="020B0304030504040204" pitchFamily="34" charset="-120"/>
                <a:ea typeface="Microsoft JhengHei Light" panose="020B0304030504040204" pitchFamily="34" charset="-120"/>
              </a:rPr>
              <a:t>按下個股連結後</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聊天機器人會自動傳送個股之相似度圖譜</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r>
              <a:rPr lang="zh-TW" altLang="en-US" dirty="0">
                <a:solidFill>
                  <a:srgbClr val="000000"/>
                </a:solidFill>
                <a:latin typeface="Microsoft JhengHei Light" panose="020B0304030504040204" pitchFamily="34" charset="-120"/>
                <a:ea typeface="Microsoft JhengHei Light" panose="020B0304030504040204" pitchFamily="34" charset="-120"/>
              </a:rPr>
              <a:t>圖譜中會顯示下列資訊：</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相似度前五檔個股</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相關係數</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pPr marL="457200" indent="-457200">
              <a:buFont typeface="Arial" panose="020B0604020202020204" pitchFamily="34" charset="0"/>
              <a:buChar char="•"/>
            </a:pPr>
            <a:r>
              <a:rPr lang="zh-TW" altLang="en-US" dirty="0">
                <a:solidFill>
                  <a:srgbClr val="000000"/>
                </a:solidFill>
                <a:latin typeface="Microsoft JhengHei Light" panose="020B0304030504040204" pitchFamily="34" charset="-120"/>
                <a:ea typeface="Microsoft JhengHei Light" panose="020B0304030504040204" pitchFamily="34" charset="-120"/>
              </a:rPr>
              <a:t>個股之前日開盤、收盤、最高、最低價</a:t>
            </a:r>
            <a:endParaRPr lang="en-US" altLang="zh-TW" dirty="0">
              <a:solidFill>
                <a:srgbClr val="000000"/>
              </a:solidFill>
              <a:latin typeface="Microsoft JhengHei Light" panose="020B0304030504040204" pitchFamily="34" charset="-120"/>
              <a:ea typeface="Microsoft JhengHei Light" panose="020B0304030504040204" pitchFamily="34" charset="-120"/>
            </a:endParaRPr>
          </a:p>
          <a:p>
            <a:endParaRPr lang="en-US" altLang="zh-TW" dirty="0">
              <a:solidFill>
                <a:srgbClr val="000000"/>
              </a:solidFill>
              <a:latin typeface="Microsoft JhengHei Light" panose="020B0304030504040204" pitchFamily="34" charset="-120"/>
              <a:ea typeface="Microsoft JhengHei Light" panose="020B0304030504040204" pitchFamily="34" charset="-120"/>
            </a:endParaRPr>
          </a:p>
        </p:txBody>
      </p:sp>
      <p:pic>
        <p:nvPicPr>
          <p:cNvPr id="4" name="圖片 3" descr="一張含有 時鐘 的圖片&#10;&#10;自動產生的描述">
            <a:extLst>
              <a:ext uri="{FF2B5EF4-FFF2-40B4-BE49-F238E27FC236}">
                <a16:creationId xmlns:a16="http://schemas.microsoft.com/office/drawing/2014/main" id="{858B83C7-0B3A-44B8-BDD1-2C8A6DF547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20" y="2806579"/>
            <a:ext cx="7410612" cy="7195529"/>
          </a:xfrm>
          <a:prstGeom prst="rect">
            <a:avLst/>
          </a:prstGeom>
        </p:spPr>
      </p:pic>
    </p:spTree>
    <p:extLst>
      <p:ext uri="{BB962C8B-B14F-4D97-AF65-F5344CB8AC3E}">
        <p14:creationId xmlns:p14="http://schemas.microsoft.com/office/powerpoint/2010/main" val="415511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タイトル 24"/>
          <p:cNvSpPr>
            <a:spLocks noGrp="1"/>
          </p:cNvSpPr>
          <p:nvPr>
            <p:ph type="title"/>
          </p:nvPr>
        </p:nvSpPr>
        <p:spPr/>
        <p:txBody>
          <a:bodyPr/>
          <a:lstStyle/>
          <a:p>
            <a:r>
              <a:rPr kumimoji="1" lang="zh-TW" altLang="en-US" b="1" dirty="0">
                <a:latin typeface="微軟正黑體" panose="020B0604030504040204" pitchFamily="34" charset="-120"/>
                <a:ea typeface="微軟正黑體" panose="020B0604030504040204" pitchFamily="34" charset="-120"/>
              </a:rPr>
              <a:t>挑選解說標的</a:t>
            </a:r>
            <a:endParaRPr kumimoji="1" lang="ja-JP" altLang="en-US" b="1" dirty="0">
              <a:latin typeface="微軟正黑體" panose="020B0604030504040204" pitchFamily="34" charset="-120"/>
              <a:ea typeface="微軟正黑體" panose="020B0604030504040204" pitchFamily="34" charset="-120"/>
            </a:endParaRPr>
          </a:p>
        </p:txBody>
      </p:sp>
      <p:sp>
        <p:nvSpPr>
          <p:cNvPr id="10" name="スライド番号プレースホルダー 9"/>
          <p:cNvSpPr>
            <a:spLocks noGrp="1"/>
          </p:cNvSpPr>
          <p:nvPr>
            <p:ph type="sldNum" sz="quarter" idx="11"/>
          </p:nvPr>
        </p:nvSpPr>
        <p:spPr/>
        <p:txBody>
          <a:bodyPr/>
          <a:lstStyle/>
          <a:p>
            <a:r>
              <a:rPr lang="en-US" dirty="0"/>
              <a:t>7</a:t>
            </a:r>
          </a:p>
        </p:txBody>
      </p:sp>
      <p:sp>
        <p:nvSpPr>
          <p:cNvPr id="3" name="文字版面配置區 2">
            <a:extLst>
              <a:ext uri="{FF2B5EF4-FFF2-40B4-BE49-F238E27FC236}">
                <a16:creationId xmlns:a16="http://schemas.microsoft.com/office/drawing/2014/main" id="{D56A0C6D-EE1A-4643-8D36-E431772B92DB}"/>
              </a:ext>
            </a:extLst>
          </p:cNvPr>
          <p:cNvSpPr>
            <a:spLocks noGrp="1"/>
          </p:cNvSpPr>
          <p:nvPr>
            <p:ph type="body" sz="quarter" idx="15"/>
          </p:nvPr>
        </p:nvSpPr>
        <p:spPr>
          <a:xfrm>
            <a:off x="8873174" y="3385114"/>
            <a:ext cx="8820980" cy="1035115"/>
          </a:xfrm>
        </p:spPr>
        <p:txBody>
          <a:bodyPr/>
          <a:lstStyle/>
          <a:p>
            <a:r>
              <a:rPr kumimoji="1" lang="zh-TW" altLang="en-US" sz="3600" b="1" dirty="0">
                <a:solidFill>
                  <a:srgbClr val="000000"/>
                </a:solidFill>
                <a:latin typeface="Microsoft JhengHei Light" panose="020B0304030504040204" pitchFamily="34" charset="-120"/>
                <a:ea typeface="Microsoft JhengHei Light" panose="020B0304030504040204" pitchFamily="34" charset="-120"/>
              </a:rPr>
              <a:t>華為禁令</a:t>
            </a:r>
            <a:endParaRPr lang="zh-TW" altLang="en-US" sz="3600" b="1" dirty="0">
              <a:solidFill>
                <a:srgbClr val="000000"/>
              </a:solidFill>
              <a:latin typeface="Microsoft JhengHei Light" panose="020B0304030504040204" pitchFamily="34" charset="-120"/>
              <a:ea typeface="Microsoft JhengHei Light" panose="020B0304030504040204" pitchFamily="34" charset="-120"/>
            </a:endParaRPr>
          </a:p>
        </p:txBody>
      </p:sp>
      <p:sp>
        <p:nvSpPr>
          <p:cNvPr id="7" name="文字版面配置區 6">
            <a:extLst>
              <a:ext uri="{FF2B5EF4-FFF2-40B4-BE49-F238E27FC236}">
                <a16:creationId xmlns:a16="http://schemas.microsoft.com/office/drawing/2014/main" id="{0434D2B3-5646-46A7-AE4B-954D61F406A4}"/>
              </a:ext>
            </a:extLst>
          </p:cNvPr>
          <p:cNvSpPr>
            <a:spLocks noGrp="1"/>
          </p:cNvSpPr>
          <p:nvPr>
            <p:ph type="body" sz="quarter" idx="16"/>
          </p:nvPr>
        </p:nvSpPr>
        <p:spPr/>
        <p:txBody>
          <a:bodyPr/>
          <a:lstStyle/>
          <a:p>
            <a:r>
              <a:rPr kumimoji="1" lang="zh-TW" altLang="en-US" sz="5400" b="1" dirty="0">
                <a:latin typeface="Microsoft JhengHei Light" panose="020B0304030504040204" pitchFamily="34" charset="-120"/>
                <a:ea typeface="Microsoft JhengHei Light" panose="020B0304030504040204" pitchFamily="34" charset="-120"/>
              </a:rPr>
              <a:t>主要新聞</a:t>
            </a:r>
            <a:endParaRPr lang="zh-TW" altLang="en-US" sz="5400" b="1" dirty="0">
              <a:latin typeface="Microsoft JhengHei Light" panose="020B0304030504040204" pitchFamily="34" charset="-120"/>
              <a:ea typeface="Microsoft JhengHei Light" panose="020B0304030504040204" pitchFamily="34" charset="-120"/>
            </a:endParaRPr>
          </a:p>
        </p:txBody>
      </p:sp>
      <p:sp>
        <p:nvSpPr>
          <p:cNvPr id="8" name="文字版面配置區 7">
            <a:extLst>
              <a:ext uri="{FF2B5EF4-FFF2-40B4-BE49-F238E27FC236}">
                <a16:creationId xmlns:a16="http://schemas.microsoft.com/office/drawing/2014/main" id="{81D0ADB6-7182-4C49-AEAA-EDD431520C42}"/>
              </a:ext>
            </a:extLst>
          </p:cNvPr>
          <p:cNvSpPr>
            <a:spLocks noGrp="1"/>
          </p:cNvSpPr>
          <p:nvPr>
            <p:ph type="body" sz="quarter" idx="17"/>
          </p:nvPr>
        </p:nvSpPr>
        <p:spPr>
          <a:xfrm>
            <a:off x="8873174" y="5381680"/>
            <a:ext cx="8820980" cy="1035115"/>
          </a:xfrm>
        </p:spPr>
        <p:txBody>
          <a:bodyPr/>
          <a:lstStyle/>
          <a:p>
            <a:r>
              <a:rPr lang="zh-TW" altLang="en-US" sz="3600" b="1" dirty="0">
                <a:solidFill>
                  <a:srgbClr val="000000"/>
                </a:solidFill>
                <a:latin typeface="Microsoft JhengHei Light" panose="020B0304030504040204" pitchFamily="34" charset="-120"/>
                <a:ea typeface="Microsoft JhengHei Light" panose="020B0304030504040204" pitchFamily="34" charset="-120"/>
              </a:rPr>
              <a:t>相關係數普遍偏低且同時有正負相關</a:t>
            </a:r>
          </a:p>
        </p:txBody>
      </p:sp>
      <p:sp>
        <p:nvSpPr>
          <p:cNvPr id="9" name="文字版面配置區 8">
            <a:extLst>
              <a:ext uri="{FF2B5EF4-FFF2-40B4-BE49-F238E27FC236}">
                <a16:creationId xmlns:a16="http://schemas.microsoft.com/office/drawing/2014/main" id="{8C1A4F09-E31B-4D95-9F4B-57455BA10DF4}"/>
              </a:ext>
            </a:extLst>
          </p:cNvPr>
          <p:cNvSpPr>
            <a:spLocks noGrp="1"/>
          </p:cNvSpPr>
          <p:nvPr>
            <p:ph type="body" sz="quarter" idx="18"/>
          </p:nvPr>
        </p:nvSpPr>
        <p:spPr/>
        <p:txBody>
          <a:bodyPr/>
          <a:lstStyle/>
          <a:p>
            <a:r>
              <a:rPr kumimoji="1" lang="zh-TW" altLang="en-US" sz="5400" b="1" dirty="0">
                <a:latin typeface="Microsoft JhengHei Light" panose="020B0304030504040204" pitchFamily="34" charset="-120"/>
                <a:ea typeface="Microsoft JhengHei Light" panose="020B0304030504040204" pitchFamily="34" charset="-120"/>
              </a:rPr>
              <a:t>特性</a:t>
            </a:r>
            <a:endParaRPr lang="zh-TW" altLang="en-US" sz="5400" dirty="0">
              <a:latin typeface="Microsoft JhengHei Light" panose="020B0304030504040204" pitchFamily="34" charset="-120"/>
              <a:ea typeface="Microsoft JhengHei Light" panose="020B0304030504040204" pitchFamily="34" charset="-120"/>
            </a:endParaRPr>
          </a:p>
        </p:txBody>
      </p:sp>
      <p:sp>
        <p:nvSpPr>
          <p:cNvPr id="11" name="文字版面配置區 10">
            <a:extLst>
              <a:ext uri="{FF2B5EF4-FFF2-40B4-BE49-F238E27FC236}">
                <a16:creationId xmlns:a16="http://schemas.microsoft.com/office/drawing/2014/main" id="{948DBC48-53D4-4A40-A3B3-CD1880503912}"/>
              </a:ext>
            </a:extLst>
          </p:cNvPr>
          <p:cNvSpPr>
            <a:spLocks noGrp="1"/>
          </p:cNvSpPr>
          <p:nvPr>
            <p:ph type="body" sz="quarter" idx="19"/>
          </p:nvPr>
        </p:nvSpPr>
        <p:spPr>
          <a:xfrm>
            <a:off x="8873174" y="7419314"/>
            <a:ext cx="8820980" cy="1035115"/>
          </a:xfrm>
        </p:spPr>
        <p:txBody>
          <a:bodyPr/>
          <a:lstStyle/>
          <a:p>
            <a:r>
              <a:rPr kumimoji="1" lang="zh-TW" altLang="en-US" sz="2800" b="1" dirty="0">
                <a:solidFill>
                  <a:srgbClr val="000000"/>
                </a:solidFill>
                <a:latin typeface="Microsoft JhengHei Light" panose="020B0304030504040204" pitchFamily="34" charset="-120"/>
                <a:ea typeface="Microsoft JhengHei Light" panose="020B0304030504040204" pitchFamily="34" charset="-120"/>
              </a:rPr>
              <a:t>製造與銷售積體電路以及其他晶圓半導體裝置。提供前述產品之封裝與測試服務、積體電路之電腦輔助設計技術服務。提供製造光罩及其設計服務。</a:t>
            </a:r>
            <a:endParaRPr kumimoji="1" lang="ja-JP" altLang="en-US" sz="2800" b="1" dirty="0">
              <a:solidFill>
                <a:srgbClr val="000000"/>
              </a:solidFill>
              <a:latin typeface="Microsoft JhengHei Light" panose="020B0304030504040204" pitchFamily="34" charset="-120"/>
              <a:ea typeface="Microsoft JhengHei Light" panose="020B0304030504040204" pitchFamily="34" charset="-120"/>
            </a:endParaRPr>
          </a:p>
          <a:p>
            <a:endParaRPr lang="zh-TW" altLang="en-US" sz="1800" dirty="0"/>
          </a:p>
        </p:txBody>
      </p:sp>
      <p:sp>
        <p:nvSpPr>
          <p:cNvPr id="12" name="文字版面配置區 11">
            <a:extLst>
              <a:ext uri="{FF2B5EF4-FFF2-40B4-BE49-F238E27FC236}">
                <a16:creationId xmlns:a16="http://schemas.microsoft.com/office/drawing/2014/main" id="{B9C6C9EB-9A79-466F-B66C-B96D9D3C6259}"/>
              </a:ext>
            </a:extLst>
          </p:cNvPr>
          <p:cNvSpPr>
            <a:spLocks noGrp="1"/>
          </p:cNvSpPr>
          <p:nvPr>
            <p:ph type="body" sz="quarter" idx="20"/>
          </p:nvPr>
        </p:nvSpPr>
        <p:spPr/>
        <p:txBody>
          <a:bodyPr/>
          <a:lstStyle/>
          <a:p>
            <a:r>
              <a:rPr lang="zh-TW" altLang="en-US" sz="5400" b="1" dirty="0">
                <a:latin typeface="Microsoft JhengHei Light" panose="020B0304030504040204" pitchFamily="34" charset="-120"/>
                <a:ea typeface="Microsoft JhengHei Light" panose="020B0304030504040204" pitchFamily="34" charset="-120"/>
              </a:rPr>
              <a:t>主要業務</a:t>
            </a:r>
          </a:p>
        </p:txBody>
      </p:sp>
      <p:pic>
        <p:nvPicPr>
          <p:cNvPr id="22" name="圖片版面配置區 21" descr="一張含有 遊戲 的圖片&#10;&#10;自動產生的描述">
            <a:extLst>
              <a:ext uri="{FF2B5EF4-FFF2-40B4-BE49-F238E27FC236}">
                <a16:creationId xmlns:a16="http://schemas.microsoft.com/office/drawing/2014/main" id="{44B533E6-51DA-4391-8E8C-F1C14A5EE92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t="6881" b="6881"/>
          <a:stretch>
            <a:fillRect/>
          </a:stretch>
        </p:blipFill>
        <p:spPr>
          <a:xfrm>
            <a:off x="658652" y="2257349"/>
            <a:ext cx="7245805" cy="6248661"/>
          </a:xfrm>
        </p:spPr>
      </p:pic>
    </p:spTree>
    <p:extLst>
      <p:ext uri="{BB962C8B-B14F-4D97-AF65-F5344CB8AC3E}">
        <p14:creationId xmlns:p14="http://schemas.microsoft.com/office/powerpoint/2010/main" val="3563816623"/>
      </p:ext>
    </p:extLst>
  </p:cSld>
  <p:clrMapOvr>
    <a:masterClrMapping/>
  </p:clrMapOvr>
</p:sld>
</file>

<file path=ppt/theme/theme1.xml><?xml version="1.0" encoding="utf-8"?>
<a:theme xmlns:a="http://schemas.openxmlformats.org/drawingml/2006/main" name="No Decoration">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kumimoji="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1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2_Contents">
  <a:themeElements>
    <a:clrScheme name="Sirius 2">
      <a:dk1>
        <a:srgbClr val="595959"/>
      </a:dk1>
      <a:lt1>
        <a:srgbClr val="FFFFFF"/>
      </a:lt1>
      <a:dk2>
        <a:srgbClr val="3F3F3F"/>
      </a:dk2>
      <a:lt2>
        <a:srgbClr val="D8D8D8"/>
      </a:lt2>
      <a:accent1>
        <a:srgbClr val="0098BF"/>
      </a:accent1>
      <a:accent2>
        <a:srgbClr val="F9617A"/>
      </a:accent2>
      <a:accent3>
        <a:srgbClr val="00CCFF"/>
      </a:accent3>
      <a:accent4>
        <a:srgbClr val="FF99FF"/>
      </a:accent4>
      <a:accent5>
        <a:srgbClr val="4BACC6"/>
      </a:accent5>
      <a:accent6>
        <a:srgbClr val="F79646"/>
      </a:accent6>
      <a:hlink>
        <a:srgbClr val="0098BF"/>
      </a:hlink>
      <a:folHlink>
        <a:srgbClr val="00718F"/>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4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76200" cmpd="sng">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3_Contents">
  <a:themeElements>
    <a:clrScheme name="Sirius">
      <a:dk1>
        <a:srgbClr val="595959"/>
      </a:dk1>
      <a:lt1>
        <a:srgbClr val="FFFFFF"/>
      </a:lt1>
      <a:dk2>
        <a:srgbClr val="3F3F3F"/>
      </a:dk2>
      <a:lt2>
        <a:srgbClr val="D8D8D8"/>
      </a:lt2>
      <a:accent1>
        <a:srgbClr val="3DA4B5"/>
      </a:accent1>
      <a:accent2>
        <a:srgbClr val="F73B3B"/>
      </a:accent2>
      <a:accent3>
        <a:srgbClr val="00CCFF"/>
      </a:accent3>
      <a:accent4>
        <a:srgbClr val="FF99FF"/>
      </a:accent4>
      <a:accent5>
        <a:srgbClr val="4BACC6"/>
      </a:accent5>
      <a:accent6>
        <a:srgbClr val="F79646"/>
      </a:accent6>
      <a:hlink>
        <a:srgbClr val="4BACC6"/>
      </a:hlink>
      <a:folHlink>
        <a:srgbClr val="31859B"/>
      </a:folHlink>
    </a:clrScheme>
    <a:fontScheme name="Roboto Cn">
      <a:majorFont>
        <a:latin typeface="Roboto Condensed Light"/>
        <a:ea typeface="Spica Neue"/>
        <a:cs typeface=""/>
      </a:majorFont>
      <a:minorFont>
        <a:latin typeface="Roboto Light"/>
        <a:ea typeface="Spica Neue Light"/>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thinThick">
          <a:noFill/>
          <a:tailEnd type="triangle" w="lg" len="lg"/>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43956</TotalTime>
  <Words>911</Words>
  <Application>Microsoft Office PowerPoint</Application>
  <PresentationFormat>自訂</PresentationFormat>
  <Paragraphs>178</Paragraphs>
  <Slides>18</Slides>
  <Notes>2</Notes>
  <HiddenSlides>0</HiddenSlides>
  <MMClips>0</MMClips>
  <ScaleCrop>false</ScaleCrop>
  <HeadingPairs>
    <vt:vector size="6" baseType="variant">
      <vt:variant>
        <vt:lpstr>使用字型</vt:lpstr>
      </vt:variant>
      <vt:variant>
        <vt:i4>7</vt:i4>
      </vt:variant>
      <vt:variant>
        <vt:lpstr>佈景主題</vt:lpstr>
      </vt:variant>
      <vt:variant>
        <vt:i4>6</vt:i4>
      </vt:variant>
      <vt:variant>
        <vt:lpstr>投影片標題</vt:lpstr>
      </vt:variant>
      <vt:variant>
        <vt:i4>18</vt:i4>
      </vt:variant>
    </vt:vector>
  </HeadingPairs>
  <TitlesOfParts>
    <vt:vector size="31" baseType="lpstr">
      <vt:lpstr>Microsoft JhengHei Light</vt:lpstr>
      <vt:lpstr>Roboto Condensed Light</vt:lpstr>
      <vt:lpstr>Roboto Light</vt:lpstr>
      <vt:lpstr>微軟正黑體</vt:lpstr>
      <vt:lpstr>Arial</vt:lpstr>
      <vt:lpstr>Calibri</vt:lpstr>
      <vt:lpstr>Wingdings</vt:lpstr>
      <vt:lpstr>No Decoration</vt:lpstr>
      <vt:lpstr>Contents</vt:lpstr>
      <vt:lpstr>1_Contents</vt:lpstr>
      <vt:lpstr>2_Contents</vt:lpstr>
      <vt:lpstr>4_Contents</vt:lpstr>
      <vt:lpstr>3_Contents</vt:lpstr>
      <vt:lpstr>PowerPoint 簡報</vt:lpstr>
      <vt:lpstr>問題描述</vt:lpstr>
      <vt:lpstr>資料集樣態說明</vt:lpstr>
      <vt:lpstr>解決方式之流程</vt:lpstr>
      <vt:lpstr>PowerPoint 簡報</vt:lpstr>
      <vt:lpstr>相似度二維分布</vt:lpstr>
      <vt:lpstr>Telegram ChatBot</vt:lpstr>
      <vt:lpstr>Telegram ChatBot</vt:lpstr>
      <vt:lpstr>挑選解說標的</vt:lpstr>
      <vt:lpstr>台積電-相似度前五檔分析</vt:lpstr>
      <vt:lpstr>台積電-相似度前五檔股價走勢</vt:lpstr>
      <vt:lpstr>台積電-相似度前五檔股價相關係數矩陣</vt:lpstr>
      <vt:lpstr>台積電-相似度後五檔股價走勢</vt:lpstr>
      <vt:lpstr>台積電-相似度後五檔股價相關係數矩陣</vt:lpstr>
      <vt:lpstr>主要貢獻與改進方向</vt:lpstr>
      <vt:lpstr>分工任務</vt:lpstr>
      <vt:lpstr>作品連結</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Sirius</dc:title>
  <dc:creator>Jun</dc:creator>
  <cp:lastModifiedBy>Stanley Liu</cp:lastModifiedBy>
  <cp:revision>675</cp:revision>
  <dcterms:created xsi:type="dcterms:W3CDTF">2015-01-09T17:56:04Z</dcterms:created>
  <dcterms:modified xsi:type="dcterms:W3CDTF">2020-06-29T03:34:52Z</dcterms:modified>
</cp:coreProperties>
</file>