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77"/>
    <p:restoredTop sz="95377"/>
  </p:normalViewPr>
  <p:slideViewPr>
    <p:cSldViewPr snapToGrid="0" snapToObjects="1">
      <p:cViewPr>
        <p:scale>
          <a:sx n="90" d="100"/>
          <a:sy n="90" d="100"/>
        </p:scale>
        <p:origin x="10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4F712-D354-D34A-A18C-A0E33FE2F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中信第一組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11A4B9-F278-854F-92D2-65F66E164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06170109 </a:t>
            </a:r>
            <a:r>
              <a:rPr kumimoji="1" lang="zh-CN" altLang="en-US" dirty="0"/>
              <a:t>巨資三Ａ</a:t>
            </a:r>
            <a:r>
              <a:rPr kumimoji="1" lang="zh-TW" altLang="en-US" dirty="0"/>
              <a:t> 周柏佳</a:t>
            </a:r>
          </a:p>
        </p:txBody>
      </p:sp>
    </p:spTree>
    <p:extLst>
      <p:ext uri="{BB962C8B-B14F-4D97-AF65-F5344CB8AC3E}">
        <p14:creationId xmlns:p14="http://schemas.microsoft.com/office/powerpoint/2010/main" val="15972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F8845-D5D9-3240-BCB5-7A694787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開會紀錄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4683B5-2344-2743-AD15-66DBE1388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180" y="1428750"/>
            <a:ext cx="7359601" cy="5019675"/>
          </a:xfrm>
        </p:spPr>
      </p:pic>
    </p:spTree>
    <p:extLst>
      <p:ext uri="{BB962C8B-B14F-4D97-AF65-F5344CB8AC3E}">
        <p14:creationId xmlns:p14="http://schemas.microsoft.com/office/powerpoint/2010/main" val="32371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E6A94-3735-B54F-9341-A5E190DD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開會紀錄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6D8E4A-8DF7-6D4D-8BF1-A4AC7A9FD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9601200" cy="3228298"/>
          </a:xfrm>
        </p:spPr>
      </p:pic>
    </p:spTree>
    <p:extLst>
      <p:ext uri="{BB962C8B-B14F-4D97-AF65-F5344CB8AC3E}">
        <p14:creationId xmlns:p14="http://schemas.microsoft.com/office/powerpoint/2010/main" val="322164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B023B-D0F0-5546-987E-2E245C2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Mentor</a:t>
            </a:r>
            <a:r>
              <a:rPr kumimoji="1" lang="zh-CN" altLang="en-US" dirty="0"/>
              <a:t>建議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326DB-AF1E-BA48-90A2-919B02F8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可以抓取</a:t>
            </a:r>
            <a:r>
              <a:rPr kumimoji="1" lang="en-US" altLang="zh-TW" dirty="0"/>
              <a:t>twitter</a:t>
            </a:r>
            <a:r>
              <a:rPr kumimoji="1" lang="zh-CN" altLang="en-US" dirty="0"/>
              <a:t>上某支股票的</a:t>
            </a:r>
            <a:r>
              <a:rPr kumimoji="1" lang="en-US" altLang="zh-CN" dirty="0"/>
              <a:t>target</a:t>
            </a:r>
            <a:r>
              <a:rPr kumimoji="1" lang="zh-TW" altLang="en-US" dirty="0"/>
              <a:t> </a:t>
            </a:r>
            <a:r>
              <a:rPr kumimoji="1" lang="en-US" altLang="zh-TW" dirty="0"/>
              <a:t>price</a:t>
            </a:r>
            <a:r>
              <a:rPr kumimoji="1" lang="zh-TW" altLang="en-US" dirty="0"/>
              <a:t>，和</a:t>
            </a:r>
            <a:r>
              <a:rPr kumimoji="1" lang="en-US" altLang="zh-TW" dirty="0"/>
              <a:t>real</a:t>
            </a:r>
            <a:r>
              <a:rPr kumimoji="1" lang="zh-TW" altLang="en-US" dirty="0"/>
              <a:t> </a:t>
            </a:r>
            <a:r>
              <a:rPr kumimoji="1" lang="en-US" altLang="zh-TW" dirty="0"/>
              <a:t>price</a:t>
            </a:r>
            <a:r>
              <a:rPr kumimoji="1" lang="zh-CN" altLang="en-US" dirty="0"/>
              <a:t>做對比</a:t>
            </a:r>
            <a:endParaRPr kumimoji="1" lang="en-US" altLang="zh-CN" dirty="0"/>
          </a:p>
          <a:p>
            <a:r>
              <a:rPr kumimoji="1" lang="en-US" altLang="zh-CN" dirty="0"/>
              <a:t>Target price</a:t>
            </a:r>
            <a:r>
              <a:rPr kumimoji="1" lang="zh-CN" altLang="en-US" dirty="0"/>
              <a:t>有可能是未來實際價格的領先指標</a:t>
            </a:r>
            <a:endParaRPr kumimoji="1" lang="en-US" altLang="zh-CN" dirty="0"/>
          </a:p>
          <a:p>
            <a:r>
              <a:rPr kumimoji="1" lang="zh-TW" altLang="en-US" dirty="0"/>
              <a:t>把 「知識圖譜」 當成概念上的呈現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058136-C166-9F44-8ADC-EF3CA54A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01" y="3429000"/>
            <a:ext cx="4460682" cy="29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93098-1EB9-7D4B-9C2E-69AD4F3B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目前決議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435A6-DBAB-DB4E-8B01-76A07107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+mj-ea"/>
                <a:ea typeface="+mj-ea"/>
              </a:rPr>
              <a:t>成果：股票分類產品包 </a:t>
            </a:r>
            <a:r>
              <a:rPr kumimoji="1" lang="en-US" altLang="zh-TW" dirty="0">
                <a:latin typeface="+mj-ea"/>
                <a:ea typeface="+mj-ea"/>
              </a:rPr>
              <a:t>telegram chatbot</a:t>
            </a:r>
            <a:r>
              <a:rPr kumimoji="1" lang="zh-CN" altLang="en-US" dirty="0">
                <a:latin typeface="+mj-ea"/>
                <a:ea typeface="+mj-ea"/>
              </a:rPr>
              <a:t>呈現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TW" altLang="en-US" dirty="0">
                <a:latin typeface="+mj-ea"/>
                <a:ea typeface="+mj-ea"/>
              </a:rPr>
              <a:t>選出約五個新聞網站或論壇，爬曲</a:t>
            </a:r>
            <a:r>
              <a:rPr kumimoji="1" lang="zh-CN" altLang="en-US" dirty="0">
                <a:latin typeface="+mj-ea"/>
                <a:ea typeface="+mj-ea"/>
              </a:rPr>
              <a:t>股票相關新聞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以一週為單位所搜集的文章，做斷詞</a:t>
            </a:r>
            <a:r>
              <a:rPr kumimoji="1" lang="en-US" altLang="zh-CN" dirty="0">
                <a:latin typeface="+mj-ea"/>
                <a:ea typeface="+mj-ea"/>
              </a:rPr>
              <a:t>NER</a:t>
            </a:r>
            <a:r>
              <a:rPr kumimoji="1" lang="zh-CN" altLang="en-US" dirty="0">
                <a:latin typeface="+mj-ea"/>
                <a:ea typeface="+mj-ea"/>
              </a:rPr>
              <a:t>，畫出共線圖，找出哪些特徵（公司名、事件、產品、服務）常被一起提到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用</a:t>
            </a:r>
            <a:r>
              <a:rPr kumimoji="1" lang="en-US" altLang="zh-CN" dirty="0" err="1">
                <a:latin typeface="+mj-ea"/>
                <a:ea typeface="+mj-ea"/>
              </a:rPr>
              <a:t>apriori</a:t>
            </a:r>
            <a:r>
              <a:rPr kumimoji="1" lang="zh-CN" altLang="en-US" dirty="0">
                <a:latin typeface="+mj-ea"/>
                <a:ea typeface="+mj-ea"/>
              </a:rPr>
              <a:t>演算法協助找出特徵之間的因果關係，來畫知識圖譜</a:t>
            </a:r>
            <a:endParaRPr kumimoji="1"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783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67FBC-B2F8-A64F-8028-E97F407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57761-8ACC-8B40-AB13-167B842A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找所需網站：劉智玄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爬蟲：高翊傑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共線圖、跑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apriori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：周柏佳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結果解讀：楊凱鈞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Chatbot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：周柏佳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94872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689</TotalTime>
  <Words>164</Words>
  <Application>Microsoft Macintosh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Microsoft JhengHei</vt:lpstr>
      <vt:lpstr>华文楷体</vt:lpstr>
      <vt:lpstr>Franklin Gothic Book</vt:lpstr>
      <vt:lpstr>裁剪</vt:lpstr>
      <vt:lpstr>中信第一組</vt:lpstr>
      <vt:lpstr>開會紀錄</vt:lpstr>
      <vt:lpstr>開會紀錄</vt:lpstr>
      <vt:lpstr>Mentor建議</vt:lpstr>
      <vt:lpstr>目前決議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中信第一組</dc:title>
  <dc:creator>柏佳 周</dc:creator>
  <cp:lastModifiedBy>柏佳 周</cp:lastModifiedBy>
  <cp:revision>9</cp:revision>
  <dcterms:created xsi:type="dcterms:W3CDTF">2020-05-06T07:12:16Z</dcterms:created>
  <dcterms:modified xsi:type="dcterms:W3CDTF">2020-05-07T05:18:22Z</dcterms:modified>
</cp:coreProperties>
</file>